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14"/>
  </p:notesMasterIdLst>
  <p:sldIdLst>
    <p:sldId id="256" r:id="rId2"/>
    <p:sldId id="257" r:id="rId3"/>
    <p:sldId id="258" r:id="rId4"/>
    <p:sldId id="271" r:id="rId5"/>
    <p:sldId id="272" r:id="rId6"/>
    <p:sldId id="273" r:id="rId7"/>
    <p:sldId id="260" r:id="rId8"/>
    <p:sldId id="261" r:id="rId9"/>
    <p:sldId id="262" r:id="rId10"/>
    <p:sldId id="263" r:id="rId11"/>
    <p:sldId id="274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66FF"/>
    <a:srgbClr val="0033CC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A77F9F-40A7-4921-9219-259C9BE4695A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2124B-4AB8-4335-9657-8A346CECED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708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2124B-4AB8-4335-9657-8A346CECED4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020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D25F0-20D1-4E4C-AA55-D50F90EDFB22}" type="datetime1">
              <a:rPr lang="ru-RU" smtClean="0"/>
              <a:t>30.11.2012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5E40-8BB2-4077-B0B7-B6F929A26091}" type="datetime1">
              <a:rPr lang="ru-RU" smtClean="0"/>
              <a:t>30.11.2012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1BA1B-A1E6-4343-B56A-9253413FEC17}" type="datetime1">
              <a:rPr lang="ru-RU" smtClean="0"/>
              <a:t>30.11.2012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E85C4-AA46-4226-82B4-FE92AEAAB11B}" type="datetime1">
              <a:rPr lang="ru-RU" smtClean="0"/>
              <a:t>30.11.2012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4CC7-E3AD-471E-96C5-15C39683D940}" type="datetime1">
              <a:rPr lang="ru-RU" smtClean="0"/>
              <a:t>30.11.2012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C5CF-5ADC-4411-972D-1600FD5E3965}" type="datetime1">
              <a:rPr lang="ru-RU" smtClean="0"/>
              <a:t>30.11.2012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576F-96AA-45BE-BABA-49EA7007CE27}" type="datetime1">
              <a:rPr lang="ru-RU" smtClean="0"/>
              <a:t>30.11.2012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9453-A15B-4523-BDDA-7FB6C5E4AE3D}" type="datetime1">
              <a:rPr lang="ru-RU" smtClean="0"/>
              <a:t>30.11.2012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86D4-C14C-4628-8AFC-8486B378C32F}" type="datetime1">
              <a:rPr lang="ru-RU" smtClean="0"/>
              <a:t>30.11.2012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C7535-9052-475B-AA55-009597E14C72}" type="datetime1">
              <a:rPr lang="ru-RU" smtClean="0"/>
              <a:t>30.11.2012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ADF51-1E5C-4745-82A9-90E414FFD731}" type="datetime1">
              <a:rPr lang="ru-RU" smtClean="0"/>
              <a:t>30.11.2012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C188E85-5265-41F6-8BA0-1472A6D188B8}" type="datetime1">
              <a:rPr lang="ru-RU" smtClean="0"/>
              <a:t>30.11.2012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708919"/>
          </a:xfrm>
        </p:spPr>
        <p:txBody>
          <a:bodyPr/>
          <a:lstStyle/>
          <a:p>
            <a:r>
              <a:rPr lang="ru-RU" sz="4000" b="1" dirty="0">
                <a:effectLst/>
                <a:latin typeface="+mj-lt"/>
              </a:rPr>
              <a:t>Технологии командной разработки программного обеспечения информационных систем</a:t>
            </a:r>
            <a:endParaRPr lang="ru-RU" sz="4000" dirty="0">
              <a:latin typeface="+mj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1375048"/>
          </a:xfrm>
        </p:spPr>
        <p:txBody>
          <a:bodyPr>
            <a:normAutofit lnSpcReduction="10000"/>
          </a:bodyPr>
          <a:lstStyle/>
          <a:p>
            <a:pPr algn="r"/>
            <a:r>
              <a:rPr lang="ru-RU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Долженко Алексей Иванович, </a:t>
            </a:r>
          </a:p>
          <a:p>
            <a:pPr algn="r"/>
            <a:r>
              <a:rPr lang="ru-RU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профессор </a:t>
            </a:r>
            <a:r>
              <a:rPr lang="ru-RU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Ростовского государственного экономического университета</a:t>
            </a:r>
            <a:endParaRPr lang="ru-RU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r"/>
            <a:r>
              <a:rPr lang="ru-RU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доктор экономических </a:t>
            </a:r>
            <a:r>
              <a:rPr lang="ru-RU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наук </a:t>
            </a:r>
            <a:endParaRPr lang="ru-RU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8633" y="3068960"/>
            <a:ext cx="8424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latin typeface="+mj-lt"/>
              </a:rPr>
              <a:t>Лекция 5. </a:t>
            </a:r>
            <a:r>
              <a:rPr lang="ru-RU" sz="2800" b="1" dirty="0">
                <a:latin typeface="+mj-lt"/>
              </a:rPr>
              <a:t>Архитектура и функциональные возможности Visual Studio </a:t>
            </a:r>
            <a:r>
              <a:rPr lang="ru-RU" sz="2800" b="1" dirty="0" smtClean="0">
                <a:latin typeface="+mj-lt"/>
              </a:rPr>
              <a:t/>
            </a:r>
            <a:br>
              <a:rPr lang="ru-RU" sz="2800" b="1" dirty="0" smtClean="0">
                <a:latin typeface="+mj-lt"/>
              </a:rPr>
            </a:br>
            <a:r>
              <a:rPr lang="ru-RU" sz="2800" b="1" dirty="0" smtClean="0">
                <a:latin typeface="+mj-lt"/>
              </a:rPr>
              <a:t>Team Foundation </a:t>
            </a:r>
            <a:r>
              <a:rPr lang="ru-RU" sz="2800" b="1" dirty="0">
                <a:latin typeface="+mj-lt"/>
              </a:rPr>
              <a:t>Server</a:t>
            </a:r>
          </a:p>
        </p:txBody>
      </p:sp>
    </p:spTree>
    <p:extLst>
      <p:ext uri="{BB962C8B-B14F-4D97-AF65-F5344CB8AC3E}">
        <p14:creationId xmlns:p14="http://schemas.microsoft.com/office/powerpoint/2010/main" val="278080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Атомарные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возвраты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Ассоциация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операций </a:t>
            </a:r>
            <a:r>
              <a:rPr lang="ru-RU" sz="3200" dirty="0">
                <a:solidFill>
                  <a:schemeClr val="tx1"/>
                </a:solidFill>
              </a:rPr>
              <a:t>возврата с рабочими </a:t>
            </a:r>
            <a:r>
              <a:rPr lang="ru-RU" sz="3200" dirty="0" smtClean="0">
                <a:solidFill>
                  <a:schemeClr val="tx1"/>
                </a:solidFill>
              </a:rPr>
              <a:t>элементам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Ветвление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и </a:t>
            </a:r>
            <a:r>
              <a:rPr lang="ru-RU" sz="3200" dirty="0">
                <a:solidFill>
                  <a:schemeClr val="tx1"/>
                </a:solidFill>
              </a:rPr>
              <a:t>объединение при разработке </a:t>
            </a:r>
            <a:r>
              <a:rPr lang="ru-RU" sz="3200" dirty="0" smtClean="0">
                <a:solidFill>
                  <a:schemeClr val="tx1"/>
                </a:solidFill>
              </a:rPr>
              <a:t>кода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Наборы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отложенных изменений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Политики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возврата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10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Возможности системы контроля версий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34863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Ручной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Непрерывная  интеграция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Прокрутка  построений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Условный  возврат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Расписание 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11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Режимы построения программного приложения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28386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0135" y="2492896"/>
            <a:ext cx="368402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Вопросы</a:t>
            </a:r>
            <a:endParaRPr lang="ru-RU" sz="66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7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</a:rPr>
              <a:t>Назначение Team Foundation </a:t>
            </a:r>
            <a:r>
              <a:rPr lang="ru-RU" sz="3200" dirty="0" smtClean="0">
                <a:solidFill>
                  <a:schemeClr val="tx1"/>
                </a:solidFill>
              </a:rPr>
              <a:t>Server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Развертывание </a:t>
            </a:r>
            <a:r>
              <a:rPr lang="ru-RU" sz="3200" dirty="0">
                <a:solidFill>
                  <a:schemeClr val="tx1"/>
                </a:solidFill>
              </a:rPr>
              <a:t>Team Foundation </a:t>
            </a:r>
            <a:r>
              <a:rPr lang="ru-RU" sz="3200" dirty="0" smtClean="0">
                <a:solidFill>
                  <a:schemeClr val="tx1"/>
                </a:solidFill>
              </a:rPr>
              <a:t>Server</a:t>
            </a:r>
          </a:p>
          <a:p>
            <a:r>
              <a:rPr lang="ru-RU" sz="3200" dirty="0">
                <a:solidFill>
                  <a:schemeClr val="tx1"/>
                </a:solidFill>
              </a:rPr>
              <a:t>Шаблоны командных проектов</a:t>
            </a:r>
            <a:endParaRPr lang="ru-RU" sz="3200" dirty="0" smtClean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2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4824"/>
          </a:xfrm>
        </p:spPr>
        <p:txBody>
          <a:bodyPr/>
          <a:lstStyle/>
          <a:p>
            <a:r>
              <a:rPr lang="ru-RU" sz="4000" b="1" dirty="0" smtClean="0"/>
              <a:t>Рассматриваемые вопросы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04383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76063" y="1844824"/>
            <a:ext cx="7848872" cy="39703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endParaRPr lang="en-US" sz="3600" dirty="0" smtClean="0">
              <a:latin typeface="+mj-lt"/>
            </a:endParaRPr>
          </a:p>
          <a:p>
            <a:r>
              <a:rPr lang="ru-RU" sz="3600" dirty="0" smtClean="0">
                <a:latin typeface="+mj-lt"/>
              </a:rPr>
              <a:t>Microsoft </a:t>
            </a:r>
            <a:r>
              <a:rPr lang="ru-RU" sz="3600" dirty="0">
                <a:latin typeface="+mj-lt"/>
              </a:rPr>
              <a:t>Visual Studio Team Foundation Server (TFS) предназначен для обеспечения совместной работы команд разработчиков программного </a:t>
            </a:r>
            <a:r>
              <a:rPr lang="ru-RU" sz="3600" dirty="0" smtClean="0">
                <a:latin typeface="+mj-lt"/>
              </a:rPr>
              <a:t>обеспечения</a:t>
            </a:r>
            <a:endParaRPr lang="en-US" sz="3600" dirty="0" smtClean="0">
              <a:latin typeface="+mj-lt"/>
            </a:endParaRPr>
          </a:p>
          <a:p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1755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988840"/>
            <a:ext cx="9036496" cy="4536504"/>
          </a:xfrm>
        </p:spPr>
        <p:txBody>
          <a:bodyPr>
            <a:normAutofit/>
          </a:bodyPr>
          <a:lstStyle/>
          <a:p>
            <a:pPr lvl="0"/>
            <a:r>
              <a:rPr lang="ru-RU" sz="3600" dirty="0" smtClean="0">
                <a:solidFill>
                  <a:schemeClr val="tx1"/>
                </a:solidFill>
              </a:rPr>
              <a:t>Управление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проектами</a:t>
            </a:r>
            <a:endParaRPr lang="ru-RU" sz="3600" dirty="0">
              <a:solidFill>
                <a:schemeClr val="tx1"/>
              </a:solidFill>
            </a:endParaRPr>
          </a:p>
          <a:p>
            <a:pPr lvl="0"/>
            <a:r>
              <a:rPr lang="ru-RU" sz="3600" dirty="0" smtClean="0">
                <a:solidFill>
                  <a:schemeClr val="tx1"/>
                </a:solidFill>
              </a:rPr>
              <a:t>Отслеживание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рабочих элементов</a:t>
            </a:r>
            <a:endParaRPr lang="ru-RU" sz="3600" dirty="0">
              <a:solidFill>
                <a:schemeClr val="tx1"/>
              </a:solidFill>
            </a:endParaRPr>
          </a:p>
          <a:p>
            <a:pPr lvl="0"/>
            <a:r>
              <a:rPr lang="ru-RU" sz="3600" dirty="0" smtClean="0">
                <a:solidFill>
                  <a:schemeClr val="tx1"/>
                </a:solidFill>
              </a:rPr>
              <a:t>Контроль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версий</a:t>
            </a:r>
            <a:endParaRPr lang="ru-RU" sz="3600" dirty="0">
              <a:solidFill>
                <a:schemeClr val="tx1"/>
              </a:solidFill>
            </a:endParaRPr>
          </a:p>
          <a:p>
            <a:pPr lvl="0"/>
            <a:r>
              <a:rPr lang="ru-RU" sz="3600" dirty="0" smtClean="0">
                <a:solidFill>
                  <a:schemeClr val="tx1"/>
                </a:solidFill>
              </a:rPr>
              <a:t>Управление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тестовыми случаями</a:t>
            </a:r>
            <a:endParaRPr lang="ru-RU" sz="3600" dirty="0">
              <a:solidFill>
                <a:schemeClr val="tx1"/>
              </a:solidFill>
            </a:endParaRPr>
          </a:p>
          <a:p>
            <a:pPr lvl="0"/>
            <a:r>
              <a:rPr lang="ru-RU" sz="3600" dirty="0" smtClean="0">
                <a:solidFill>
                  <a:schemeClr val="tx1"/>
                </a:solidFill>
              </a:rPr>
              <a:t>Автоматизация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построения</a:t>
            </a:r>
            <a:endParaRPr lang="ru-RU" sz="3600" dirty="0">
              <a:solidFill>
                <a:schemeClr val="tx1"/>
              </a:solidFill>
            </a:endParaRPr>
          </a:p>
          <a:p>
            <a:r>
              <a:rPr lang="ru-RU" sz="3600" dirty="0" smtClean="0">
                <a:solidFill>
                  <a:schemeClr val="tx1"/>
                </a:solidFill>
              </a:rPr>
              <a:t>Отчетность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4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844824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Функциональные возможности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Team Foundation Server 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738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1640" y="2322593"/>
            <a:ext cx="6611196" cy="3986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5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Архитектура 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Team Foundation Server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756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340768"/>
            <a:ext cx="4892354" cy="513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6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Простейшая серверная топология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TFS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63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6" y="2132856"/>
            <a:ext cx="6984776" cy="4144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7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Простая серверная топология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TFS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809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00200"/>
            <a:ext cx="6465150" cy="499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8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Серверная топология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TFS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средней сложности</a:t>
            </a:r>
          </a:p>
        </p:txBody>
      </p:sp>
    </p:spTree>
    <p:extLst>
      <p:ext uri="{BB962C8B-B14F-4D97-AF65-F5344CB8AC3E}">
        <p14:creationId xmlns:p14="http://schemas.microsoft.com/office/powerpoint/2010/main" val="414810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2276872"/>
            <a:ext cx="8507288" cy="3849291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endParaRPr lang="en-US" sz="3600" dirty="0" smtClean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 smtClean="0">
                <a:solidFill>
                  <a:schemeClr val="tx1"/>
                </a:solidFill>
              </a:rPr>
              <a:t>MSF </a:t>
            </a:r>
            <a:r>
              <a:rPr lang="en-US" sz="3600" dirty="0">
                <a:solidFill>
                  <a:schemeClr val="tx1"/>
                </a:solidFill>
              </a:rPr>
              <a:t>for CMMI Process Improvement</a:t>
            </a:r>
            <a:r>
              <a:rPr lang="ru-RU" sz="3600" dirty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6.0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>
                <a:solidFill>
                  <a:schemeClr val="tx1"/>
                </a:solidFill>
              </a:rPr>
              <a:t>MSF for Agile Software Development</a:t>
            </a:r>
            <a:r>
              <a:rPr lang="ru-RU" sz="3600" dirty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6.0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>
                <a:solidFill>
                  <a:schemeClr val="tx1"/>
                </a:solidFill>
              </a:rPr>
              <a:t>Microsoft Visual Studio Scrum</a:t>
            </a:r>
            <a:r>
              <a:rPr lang="ru-RU" sz="3600" dirty="0">
                <a:solidFill>
                  <a:schemeClr val="tx1"/>
                </a:solidFill>
              </a:rPr>
              <a:t> 2.2.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9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Шаблоны командных проектов</a:t>
            </a:r>
          </a:p>
        </p:txBody>
      </p:sp>
    </p:spTree>
    <p:extLst>
      <p:ext uri="{BB962C8B-B14F-4D97-AF65-F5344CB8AC3E}">
        <p14:creationId xmlns:p14="http://schemas.microsoft.com/office/powerpoint/2010/main" val="46699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301</TotalTime>
  <Words>163</Words>
  <Application>Microsoft Office PowerPoint</Application>
  <PresentationFormat>Экран (4:3)</PresentationFormat>
  <Paragraphs>52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Технологии командной разработки программного обеспечения информационных систем</vt:lpstr>
      <vt:lpstr>Рассматриваемые вопросы</vt:lpstr>
      <vt:lpstr>Презентация PowerPoint</vt:lpstr>
      <vt:lpstr>Функциональные возможности Team Foundation Server </vt:lpstr>
      <vt:lpstr>Архитектура  Team Foundation Server</vt:lpstr>
      <vt:lpstr>Простейшая серверная топология TFS</vt:lpstr>
      <vt:lpstr>Простая серверная топология TFS</vt:lpstr>
      <vt:lpstr>Серверная топология TFS средней сложности</vt:lpstr>
      <vt:lpstr>Шаблоны командных проектов</vt:lpstr>
      <vt:lpstr>Возможности системы контроля версий</vt:lpstr>
      <vt:lpstr>Режимы построения программного приложения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программную инженения</dc:title>
  <dc:creator>Алексей</dc:creator>
  <cp:lastModifiedBy>Алексей</cp:lastModifiedBy>
  <cp:revision>39</cp:revision>
  <dcterms:created xsi:type="dcterms:W3CDTF">2012-09-06T13:27:15Z</dcterms:created>
  <dcterms:modified xsi:type="dcterms:W3CDTF">2012-11-30T11:21:13Z</dcterms:modified>
</cp:coreProperties>
</file>