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13"/>
  </p:notesMasterIdLst>
  <p:sldIdLst>
    <p:sldId id="256" r:id="rId2"/>
    <p:sldId id="257" r:id="rId3"/>
    <p:sldId id="258" r:id="rId4"/>
    <p:sldId id="271" r:id="rId5"/>
    <p:sldId id="272" r:id="rId6"/>
    <p:sldId id="273" r:id="rId7"/>
    <p:sldId id="274" r:id="rId8"/>
    <p:sldId id="260" r:id="rId9"/>
    <p:sldId id="261" r:id="rId10"/>
    <p:sldId id="262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FF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55A24-ABE8-4153-A711-B4CA2F0E2849}" type="doc">
      <dgm:prSet loTypeId="urn:microsoft.com/office/officeart/2005/8/layout/process4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59A65DB2-2039-46EC-91BD-A07E06A81EAC}">
      <dgm:prSet/>
      <dgm:spPr/>
      <dgm:t>
        <a:bodyPr/>
        <a:lstStyle/>
        <a:p>
          <a:pPr rtl="0"/>
          <a:r>
            <a:rPr lang="ru-RU" dirty="0" smtClean="0"/>
            <a:t>Начальный </a:t>
          </a:r>
          <a:endParaRPr lang="ru-RU" dirty="0"/>
        </a:p>
      </dgm:t>
    </dgm:pt>
    <dgm:pt modelId="{958F188C-B8A5-49F3-8578-F1D075CA97EA}" type="parTrans" cxnId="{F6E30541-FB3E-4338-8512-7B1C3E09B4BC}">
      <dgm:prSet/>
      <dgm:spPr/>
      <dgm:t>
        <a:bodyPr/>
        <a:lstStyle/>
        <a:p>
          <a:endParaRPr lang="ru-RU"/>
        </a:p>
      </dgm:t>
    </dgm:pt>
    <dgm:pt modelId="{14775F15-72FC-4CEB-A204-19580F32A382}" type="sibTrans" cxnId="{F6E30541-FB3E-4338-8512-7B1C3E09B4BC}">
      <dgm:prSet/>
      <dgm:spPr/>
      <dgm:t>
        <a:bodyPr/>
        <a:lstStyle/>
        <a:p>
          <a:endParaRPr lang="ru-RU"/>
        </a:p>
      </dgm:t>
    </dgm:pt>
    <dgm:pt modelId="{018DD47E-46F9-48F6-A248-456F739459B2}">
      <dgm:prSet/>
      <dgm:spPr/>
      <dgm:t>
        <a:bodyPr/>
        <a:lstStyle/>
        <a:p>
          <a:pPr rtl="0"/>
          <a:r>
            <a:rPr lang="ru-RU" dirty="0" smtClean="0"/>
            <a:t>Повторяемый </a:t>
          </a:r>
          <a:endParaRPr lang="ru-RU" dirty="0"/>
        </a:p>
      </dgm:t>
    </dgm:pt>
    <dgm:pt modelId="{3EFDF131-71E3-48DD-9F87-A960D44B460C}" type="parTrans" cxnId="{8CDC4CE2-B9B0-4526-BC8C-ADAE3D4B71CA}">
      <dgm:prSet/>
      <dgm:spPr/>
      <dgm:t>
        <a:bodyPr/>
        <a:lstStyle/>
        <a:p>
          <a:endParaRPr lang="ru-RU"/>
        </a:p>
      </dgm:t>
    </dgm:pt>
    <dgm:pt modelId="{A940EEC2-2528-4153-BD04-71C337D53791}" type="sibTrans" cxnId="{8CDC4CE2-B9B0-4526-BC8C-ADAE3D4B71CA}">
      <dgm:prSet/>
      <dgm:spPr/>
      <dgm:t>
        <a:bodyPr/>
        <a:lstStyle/>
        <a:p>
          <a:endParaRPr lang="ru-RU"/>
        </a:p>
      </dgm:t>
    </dgm:pt>
    <dgm:pt modelId="{14466FB1-04FC-4405-B060-72CC111B1F50}">
      <dgm:prSet/>
      <dgm:spPr/>
      <dgm:t>
        <a:bodyPr/>
        <a:lstStyle/>
        <a:p>
          <a:pPr rtl="0"/>
          <a:r>
            <a:rPr lang="ru-RU" dirty="0" smtClean="0"/>
            <a:t>Определенный </a:t>
          </a:r>
          <a:endParaRPr lang="ru-RU" dirty="0"/>
        </a:p>
      </dgm:t>
    </dgm:pt>
    <dgm:pt modelId="{5C748FC1-CB82-457B-AD85-8F2AB59FAF29}" type="parTrans" cxnId="{65FAF641-A9BD-4A03-82CA-792B05756F78}">
      <dgm:prSet/>
      <dgm:spPr/>
      <dgm:t>
        <a:bodyPr/>
        <a:lstStyle/>
        <a:p>
          <a:endParaRPr lang="ru-RU"/>
        </a:p>
      </dgm:t>
    </dgm:pt>
    <dgm:pt modelId="{DBB12939-B248-4D50-A501-471449D9B2EA}" type="sibTrans" cxnId="{65FAF641-A9BD-4A03-82CA-792B05756F78}">
      <dgm:prSet/>
      <dgm:spPr/>
      <dgm:t>
        <a:bodyPr/>
        <a:lstStyle/>
        <a:p>
          <a:endParaRPr lang="ru-RU"/>
        </a:p>
      </dgm:t>
    </dgm:pt>
    <dgm:pt modelId="{FD5D5359-AD35-4592-A82D-C777C93F405E}">
      <dgm:prSet/>
      <dgm:spPr/>
      <dgm:t>
        <a:bodyPr/>
        <a:lstStyle/>
        <a:p>
          <a:pPr rtl="0"/>
          <a:r>
            <a:rPr lang="ru-RU" dirty="0" smtClean="0"/>
            <a:t>Управляемый </a:t>
          </a:r>
          <a:endParaRPr lang="ru-RU" dirty="0"/>
        </a:p>
      </dgm:t>
    </dgm:pt>
    <dgm:pt modelId="{F5986FAE-8090-4549-B444-E277771B75DD}" type="parTrans" cxnId="{5E53FFCB-AD0D-4B80-8444-02AAC9FFC3EB}">
      <dgm:prSet/>
      <dgm:spPr/>
      <dgm:t>
        <a:bodyPr/>
        <a:lstStyle/>
        <a:p>
          <a:endParaRPr lang="ru-RU"/>
        </a:p>
      </dgm:t>
    </dgm:pt>
    <dgm:pt modelId="{F53027DE-3F28-4EDF-9E00-0122EA1DC75A}" type="sibTrans" cxnId="{5E53FFCB-AD0D-4B80-8444-02AAC9FFC3EB}">
      <dgm:prSet/>
      <dgm:spPr/>
      <dgm:t>
        <a:bodyPr/>
        <a:lstStyle/>
        <a:p>
          <a:endParaRPr lang="ru-RU"/>
        </a:p>
      </dgm:t>
    </dgm:pt>
    <dgm:pt modelId="{9AE7CFC7-7B74-4E04-831A-A9734DF01F93}">
      <dgm:prSet/>
      <dgm:spPr/>
      <dgm:t>
        <a:bodyPr/>
        <a:lstStyle/>
        <a:p>
          <a:pPr rtl="0"/>
          <a:r>
            <a:rPr lang="ru-RU" dirty="0" smtClean="0"/>
            <a:t>Оптимизирующий </a:t>
          </a:r>
          <a:endParaRPr lang="ru-RU" dirty="0"/>
        </a:p>
      </dgm:t>
    </dgm:pt>
    <dgm:pt modelId="{C8A0AFFA-61CB-4BB5-8FA4-75359724D00A}" type="parTrans" cxnId="{26F783F7-806A-47BA-A6CC-BA79F8BF07E3}">
      <dgm:prSet/>
      <dgm:spPr/>
      <dgm:t>
        <a:bodyPr/>
        <a:lstStyle/>
        <a:p>
          <a:endParaRPr lang="ru-RU"/>
        </a:p>
      </dgm:t>
    </dgm:pt>
    <dgm:pt modelId="{06289252-E82A-44DC-B79D-4EF52ACC56F4}" type="sibTrans" cxnId="{26F783F7-806A-47BA-A6CC-BA79F8BF07E3}">
      <dgm:prSet/>
      <dgm:spPr/>
      <dgm:t>
        <a:bodyPr/>
        <a:lstStyle/>
        <a:p>
          <a:endParaRPr lang="ru-RU"/>
        </a:p>
      </dgm:t>
    </dgm:pt>
    <dgm:pt modelId="{CE9B76A2-13B1-4B98-B430-16D329CBF79C}" type="pres">
      <dgm:prSet presAssocID="{7D255A24-ABE8-4153-A711-B4CA2F0E284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A9E3B0-464A-45F5-BB67-3D42789A4E8A}" type="pres">
      <dgm:prSet presAssocID="{9AE7CFC7-7B74-4E04-831A-A9734DF01F93}" presName="boxAndChildren" presStyleCnt="0"/>
      <dgm:spPr/>
    </dgm:pt>
    <dgm:pt modelId="{7E124E37-AAE5-4C7A-A43E-07C570465DFE}" type="pres">
      <dgm:prSet presAssocID="{9AE7CFC7-7B74-4E04-831A-A9734DF01F93}" presName="parentTextBox" presStyleLbl="node1" presStyleIdx="0" presStyleCnt="5"/>
      <dgm:spPr/>
      <dgm:t>
        <a:bodyPr/>
        <a:lstStyle/>
        <a:p>
          <a:endParaRPr lang="ru-RU"/>
        </a:p>
      </dgm:t>
    </dgm:pt>
    <dgm:pt modelId="{FC6FC925-50FF-4E10-89C5-BE9E49EA5853}" type="pres">
      <dgm:prSet presAssocID="{F53027DE-3F28-4EDF-9E00-0122EA1DC75A}" presName="sp" presStyleCnt="0"/>
      <dgm:spPr/>
    </dgm:pt>
    <dgm:pt modelId="{DBD01441-903A-4C73-BD0B-A61A1712DD46}" type="pres">
      <dgm:prSet presAssocID="{FD5D5359-AD35-4592-A82D-C777C93F405E}" presName="arrowAndChildren" presStyleCnt="0"/>
      <dgm:spPr/>
    </dgm:pt>
    <dgm:pt modelId="{A3277F2C-E9E5-4AA5-BC34-1509F2E2123C}" type="pres">
      <dgm:prSet presAssocID="{FD5D5359-AD35-4592-A82D-C777C93F405E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A2FE7E7E-4ABD-43D6-9AAC-73C04C32636C}" type="pres">
      <dgm:prSet presAssocID="{DBB12939-B248-4D50-A501-471449D9B2EA}" presName="sp" presStyleCnt="0"/>
      <dgm:spPr/>
    </dgm:pt>
    <dgm:pt modelId="{3A5EECDA-5438-44C4-B275-79D4F990B36D}" type="pres">
      <dgm:prSet presAssocID="{14466FB1-04FC-4405-B060-72CC111B1F50}" presName="arrowAndChildren" presStyleCnt="0"/>
      <dgm:spPr/>
    </dgm:pt>
    <dgm:pt modelId="{609B144E-1FC6-4353-8000-B534F96DB038}" type="pres">
      <dgm:prSet presAssocID="{14466FB1-04FC-4405-B060-72CC111B1F50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A71AD277-CA79-4C82-8C7F-D102FFE87B9E}" type="pres">
      <dgm:prSet presAssocID="{A940EEC2-2528-4153-BD04-71C337D53791}" presName="sp" presStyleCnt="0"/>
      <dgm:spPr/>
    </dgm:pt>
    <dgm:pt modelId="{EE93814C-797F-4B1B-8A5C-033D4E5E8A66}" type="pres">
      <dgm:prSet presAssocID="{018DD47E-46F9-48F6-A248-456F739459B2}" presName="arrowAndChildren" presStyleCnt="0"/>
      <dgm:spPr/>
    </dgm:pt>
    <dgm:pt modelId="{476E76F6-E126-4C2E-B7EE-3E8DC0DD4E13}" type="pres">
      <dgm:prSet presAssocID="{018DD47E-46F9-48F6-A248-456F739459B2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8BB13513-884C-4B81-9872-22D8C9735C66}" type="pres">
      <dgm:prSet presAssocID="{14775F15-72FC-4CEB-A204-19580F32A382}" presName="sp" presStyleCnt="0"/>
      <dgm:spPr/>
    </dgm:pt>
    <dgm:pt modelId="{3AE03342-17F7-4812-B3BE-4ACD74B358D3}" type="pres">
      <dgm:prSet presAssocID="{59A65DB2-2039-46EC-91BD-A07E06A81EAC}" presName="arrowAndChildren" presStyleCnt="0"/>
      <dgm:spPr/>
    </dgm:pt>
    <dgm:pt modelId="{9F2CBEEE-4479-4D6F-8297-99DBB8B62E2A}" type="pres">
      <dgm:prSet presAssocID="{59A65DB2-2039-46EC-91BD-A07E06A81EAC}" presName="parentTextArrow" presStyleLbl="node1" presStyleIdx="4" presStyleCnt="5" custLinFactNeighborY="-221"/>
      <dgm:spPr/>
      <dgm:t>
        <a:bodyPr/>
        <a:lstStyle/>
        <a:p>
          <a:endParaRPr lang="ru-RU"/>
        </a:p>
      </dgm:t>
    </dgm:pt>
  </dgm:ptLst>
  <dgm:cxnLst>
    <dgm:cxn modelId="{5E53FFCB-AD0D-4B80-8444-02AAC9FFC3EB}" srcId="{7D255A24-ABE8-4153-A711-B4CA2F0E2849}" destId="{FD5D5359-AD35-4592-A82D-C777C93F405E}" srcOrd="3" destOrd="0" parTransId="{F5986FAE-8090-4549-B444-E277771B75DD}" sibTransId="{F53027DE-3F28-4EDF-9E00-0122EA1DC75A}"/>
    <dgm:cxn modelId="{8CDC4CE2-B9B0-4526-BC8C-ADAE3D4B71CA}" srcId="{7D255A24-ABE8-4153-A711-B4CA2F0E2849}" destId="{018DD47E-46F9-48F6-A248-456F739459B2}" srcOrd="1" destOrd="0" parTransId="{3EFDF131-71E3-48DD-9F87-A960D44B460C}" sibTransId="{A940EEC2-2528-4153-BD04-71C337D53791}"/>
    <dgm:cxn modelId="{B778AAE1-D13D-4209-A86D-31E339DD47BC}" type="presOf" srcId="{7D255A24-ABE8-4153-A711-B4CA2F0E2849}" destId="{CE9B76A2-13B1-4B98-B430-16D329CBF79C}" srcOrd="0" destOrd="0" presId="urn:microsoft.com/office/officeart/2005/8/layout/process4"/>
    <dgm:cxn modelId="{7D595568-ABD2-4003-A2BB-05F7CE8FECF8}" type="presOf" srcId="{59A65DB2-2039-46EC-91BD-A07E06A81EAC}" destId="{9F2CBEEE-4479-4D6F-8297-99DBB8B62E2A}" srcOrd="0" destOrd="0" presId="urn:microsoft.com/office/officeart/2005/8/layout/process4"/>
    <dgm:cxn modelId="{65FAF641-A9BD-4A03-82CA-792B05756F78}" srcId="{7D255A24-ABE8-4153-A711-B4CA2F0E2849}" destId="{14466FB1-04FC-4405-B060-72CC111B1F50}" srcOrd="2" destOrd="0" parTransId="{5C748FC1-CB82-457B-AD85-8F2AB59FAF29}" sibTransId="{DBB12939-B248-4D50-A501-471449D9B2EA}"/>
    <dgm:cxn modelId="{26F783F7-806A-47BA-A6CC-BA79F8BF07E3}" srcId="{7D255A24-ABE8-4153-A711-B4CA2F0E2849}" destId="{9AE7CFC7-7B74-4E04-831A-A9734DF01F93}" srcOrd="4" destOrd="0" parTransId="{C8A0AFFA-61CB-4BB5-8FA4-75359724D00A}" sibTransId="{06289252-E82A-44DC-B79D-4EF52ACC56F4}"/>
    <dgm:cxn modelId="{F6E30541-FB3E-4338-8512-7B1C3E09B4BC}" srcId="{7D255A24-ABE8-4153-A711-B4CA2F0E2849}" destId="{59A65DB2-2039-46EC-91BD-A07E06A81EAC}" srcOrd="0" destOrd="0" parTransId="{958F188C-B8A5-49F3-8578-F1D075CA97EA}" sibTransId="{14775F15-72FC-4CEB-A204-19580F32A382}"/>
    <dgm:cxn modelId="{7B4C0472-2727-4DA1-82FF-31F9D21AF9D0}" type="presOf" srcId="{FD5D5359-AD35-4592-A82D-C777C93F405E}" destId="{A3277F2C-E9E5-4AA5-BC34-1509F2E2123C}" srcOrd="0" destOrd="0" presId="urn:microsoft.com/office/officeart/2005/8/layout/process4"/>
    <dgm:cxn modelId="{2118D446-EB48-41A8-BE5B-EB0B91834835}" type="presOf" srcId="{018DD47E-46F9-48F6-A248-456F739459B2}" destId="{476E76F6-E126-4C2E-B7EE-3E8DC0DD4E13}" srcOrd="0" destOrd="0" presId="urn:microsoft.com/office/officeart/2005/8/layout/process4"/>
    <dgm:cxn modelId="{C03461B7-88B8-4056-A7CE-AF577E679975}" type="presOf" srcId="{9AE7CFC7-7B74-4E04-831A-A9734DF01F93}" destId="{7E124E37-AAE5-4C7A-A43E-07C570465DFE}" srcOrd="0" destOrd="0" presId="urn:microsoft.com/office/officeart/2005/8/layout/process4"/>
    <dgm:cxn modelId="{BEB29775-8ABC-4A5B-9D52-2EB2C0C43DA9}" type="presOf" srcId="{14466FB1-04FC-4405-B060-72CC111B1F50}" destId="{609B144E-1FC6-4353-8000-B534F96DB038}" srcOrd="0" destOrd="0" presId="urn:microsoft.com/office/officeart/2005/8/layout/process4"/>
    <dgm:cxn modelId="{407C55C1-07F2-47A5-9D31-F045193C3AA3}" type="presParOf" srcId="{CE9B76A2-13B1-4B98-B430-16D329CBF79C}" destId="{28A9E3B0-464A-45F5-BB67-3D42789A4E8A}" srcOrd="0" destOrd="0" presId="urn:microsoft.com/office/officeart/2005/8/layout/process4"/>
    <dgm:cxn modelId="{FFB9610A-2F5D-48DC-94CC-32BC9C114A05}" type="presParOf" srcId="{28A9E3B0-464A-45F5-BB67-3D42789A4E8A}" destId="{7E124E37-AAE5-4C7A-A43E-07C570465DFE}" srcOrd="0" destOrd="0" presId="urn:microsoft.com/office/officeart/2005/8/layout/process4"/>
    <dgm:cxn modelId="{CC7885CC-9518-4305-8230-BC7425A1446C}" type="presParOf" srcId="{CE9B76A2-13B1-4B98-B430-16D329CBF79C}" destId="{FC6FC925-50FF-4E10-89C5-BE9E49EA5853}" srcOrd="1" destOrd="0" presId="urn:microsoft.com/office/officeart/2005/8/layout/process4"/>
    <dgm:cxn modelId="{30D4FA14-64AF-40C4-BACE-242A3B777831}" type="presParOf" srcId="{CE9B76A2-13B1-4B98-B430-16D329CBF79C}" destId="{DBD01441-903A-4C73-BD0B-A61A1712DD46}" srcOrd="2" destOrd="0" presId="urn:microsoft.com/office/officeart/2005/8/layout/process4"/>
    <dgm:cxn modelId="{E4544070-4B3B-4E97-AA74-94CB631FA136}" type="presParOf" srcId="{DBD01441-903A-4C73-BD0B-A61A1712DD46}" destId="{A3277F2C-E9E5-4AA5-BC34-1509F2E2123C}" srcOrd="0" destOrd="0" presId="urn:microsoft.com/office/officeart/2005/8/layout/process4"/>
    <dgm:cxn modelId="{33DD8855-C54F-4210-BE2F-6BB1F63DFF6A}" type="presParOf" srcId="{CE9B76A2-13B1-4B98-B430-16D329CBF79C}" destId="{A2FE7E7E-4ABD-43D6-9AAC-73C04C32636C}" srcOrd="3" destOrd="0" presId="urn:microsoft.com/office/officeart/2005/8/layout/process4"/>
    <dgm:cxn modelId="{7EDEFF2D-D76D-4024-8A4E-37C82FE74531}" type="presParOf" srcId="{CE9B76A2-13B1-4B98-B430-16D329CBF79C}" destId="{3A5EECDA-5438-44C4-B275-79D4F990B36D}" srcOrd="4" destOrd="0" presId="urn:microsoft.com/office/officeart/2005/8/layout/process4"/>
    <dgm:cxn modelId="{DE4434C7-24F4-4DE6-B69C-8A543EA65A1E}" type="presParOf" srcId="{3A5EECDA-5438-44C4-B275-79D4F990B36D}" destId="{609B144E-1FC6-4353-8000-B534F96DB038}" srcOrd="0" destOrd="0" presId="urn:microsoft.com/office/officeart/2005/8/layout/process4"/>
    <dgm:cxn modelId="{08ACC8F9-D0D5-45D5-A7B5-486A0EDE60EA}" type="presParOf" srcId="{CE9B76A2-13B1-4B98-B430-16D329CBF79C}" destId="{A71AD277-CA79-4C82-8C7F-D102FFE87B9E}" srcOrd="5" destOrd="0" presId="urn:microsoft.com/office/officeart/2005/8/layout/process4"/>
    <dgm:cxn modelId="{D73A3685-5A38-4AD7-812D-69103B92DBDC}" type="presParOf" srcId="{CE9B76A2-13B1-4B98-B430-16D329CBF79C}" destId="{EE93814C-797F-4B1B-8A5C-033D4E5E8A66}" srcOrd="6" destOrd="0" presId="urn:microsoft.com/office/officeart/2005/8/layout/process4"/>
    <dgm:cxn modelId="{E91C33E7-79F9-45F7-9E65-E520FC5227E8}" type="presParOf" srcId="{EE93814C-797F-4B1B-8A5C-033D4E5E8A66}" destId="{476E76F6-E126-4C2E-B7EE-3E8DC0DD4E13}" srcOrd="0" destOrd="0" presId="urn:microsoft.com/office/officeart/2005/8/layout/process4"/>
    <dgm:cxn modelId="{C2FC3F37-B276-434A-BB04-38570D876E4E}" type="presParOf" srcId="{CE9B76A2-13B1-4B98-B430-16D329CBF79C}" destId="{8BB13513-884C-4B81-9872-22D8C9735C66}" srcOrd="7" destOrd="0" presId="urn:microsoft.com/office/officeart/2005/8/layout/process4"/>
    <dgm:cxn modelId="{37930B32-EC83-4524-8574-8DB8BE736957}" type="presParOf" srcId="{CE9B76A2-13B1-4B98-B430-16D329CBF79C}" destId="{3AE03342-17F7-4812-B3BE-4ACD74B358D3}" srcOrd="8" destOrd="0" presId="urn:microsoft.com/office/officeart/2005/8/layout/process4"/>
    <dgm:cxn modelId="{1007192A-FD05-4024-842C-D37E8D1E7266}" type="presParOf" srcId="{3AE03342-17F7-4812-B3BE-4ACD74B358D3}" destId="{9F2CBEEE-4479-4D6F-8297-99DBB8B62E2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24E37-AAE5-4C7A-A43E-07C570465DFE}">
      <dsp:nvSpPr>
        <dsp:cNvPr id="0" name=""/>
        <dsp:cNvSpPr/>
      </dsp:nvSpPr>
      <dsp:spPr>
        <a:xfrm>
          <a:off x="0" y="3895282"/>
          <a:ext cx="4662263" cy="63905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Оптимизирующий </a:t>
          </a:r>
          <a:endParaRPr lang="ru-RU" sz="2200" kern="1200" dirty="0"/>
        </a:p>
      </dsp:txBody>
      <dsp:txXfrm>
        <a:off x="0" y="3895282"/>
        <a:ext cx="4662263" cy="639053"/>
      </dsp:txXfrm>
    </dsp:sp>
    <dsp:sp modelId="{A3277F2C-E9E5-4AA5-BC34-1509F2E2123C}">
      <dsp:nvSpPr>
        <dsp:cNvPr id="0" name=""/>
        <dsp:cNvSpPr/>
      </dsp:nvSpPr>
      <dsp:spPr>
        <a:xfrm rot="10800000">
          <a:off x="0" y="2922003"/>
          <a:ext cx="4662263" cy="982864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Управляемый </a:t>
          </a:r>
          <a:endParaRPr lang="ru-RU" sz="2200" kern="1200" dirty="0"/>
        </a:p>
      </dsp:txBody>
      <dsp:txXfrm rot="10800000">
        <a:off x="0" y="2922003"/>
        <a:ext cx="4662263" cy="638636"/>
      </dsp:txXfrm>
    </dsp:sp>
    <dsp:sp modelId="{609B144E-1FC6-4353-8000-B534F96DB038}">
      <dsp:nvSpPr>
        <dsp:cNvPr id="0" name=""/>
        <dsp:cNvSpPr/>
      </dsp:nvSpPr>
      <dsp:spPr>
        <a:xfrm rot="10800000">
          <a:off x="0" y="1948725"/>
          <a:ext cx="4662263" cy="982864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Определенный </a:t>
          </a:r>
          <a:endParaRPr lang="ru-RU" sz="2200" kern="1200" dirty="0"/>
        </a:p>
      </dsp:txBody>
      <dsp:txXfrm rot="10800000">
        <a:off x="0" y="1948725"/>
        <a:ext cx="4662263" cy="638636"/>
      </dsp:txXfrm>
    </dsp:sp>
    <dsp:sp modelId="{476E76F6-E126-4C2E-B7EE-3E8DC0DD4E13}">
      <dsp:nvSpPr>
        <dsp:cNvPr id="0" name=""/>
        <dsp:cNvSpPr/>
      </dsp:nvSpPr>
      <dsp:spPr>
        <a:xfrm rot="10800000">
          <a:off x="0" y="975446"/>
          <a:ext cx="4662263" cy="982864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Повторяемый </a:t>
          </a:r>
          <a:endParaRPr lang="ru-RU" sz="2200" kern="1200" dirty="0"/>
        </a:p>
      </dsp:txBody>
      <dsp:txXfrm rot="10800000">
        <a:off x="0" y="975446"/>
        <a:ext cx="4662263" cy="638636"/>
      </dsp:txXfrm>
    </dsp:sp>
    <dsp:sp modelId="{9F2CBEEE-4479-4D6F-8297-99DBB8B62E2A}">
      <dsp:nvSpPr>
        <dsp:cNvPr id="0" name=""/>
        <dsp:cNvSpPr/>
      </dsp:nvSpPr>
      <dsp:spPr>
        <a:xfrm rot="10800000">
          <a:off x="0" y="0"/>
          <a:ext cx="4662263" cy="982864"/>
        </a:xfrm>
        <a:prstGeom prst="upArrowCallou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Начальный </a:t>
          </a:r>
          <a:endParaRPr lang="ru-RU" sz="2200" kern="1200" dirty="0"/>
        </a:p>
      </dsp:txBody>
      <dsp:txXfrm rot="10800000">
        <a:off x="0" y="0"/>
        <a:ext cx="4662263" cy="638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D912D-418C-4F0F-A9A2-C18D4F7ED833}" type="datetimeFigureOut">
              <a:rPr lang="ru-RU" smtClean="0"/>
              <a:t>30.11.2012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BBC03-EA2D-4FF5-BBEC-DDFF8854C74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5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8B75-2ECA-4687-97E3-30828024ADDC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1A3D-0348-4ACB-A76E-645C8AB491AC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DD1-0705-43FD-B8D8-04589995B4FC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4EB4-F13F-4D1F-A7DD-DF8A2847CA12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70C1-2998-4E7E-8A53-2F3AF72D46EA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274CE-9473-450B-AA9C-8043E51122C0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5687-F221-4812-B090-0CD0DE85BB3D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AC655-FA59-4072-8C67-E06612D72D09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FEBE9-E52D-4068-8412-570E64BFD0AA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8618-76E1-4682-915E-F8D3EF659660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A68C-CBEF-4CEE-962F-11F9B14FC46B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80EBFE9-B3E9-43F2-A957-DE6B9FC1E5CD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520279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/>
                <a:latin typeface="+mj-lt"/>
              </a:rPr>
              <a:t>Технологии командной разработки программного обеспечения информационных систем</a:t>
            </a:r>
            <a:endParaRPr lang="ru-RU" sz="4000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375048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Долженко Алексей Иванович, </a:t>
            </a:r>
          </a:p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профессор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Ростовского государственного экономического университета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доктор экономических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наук 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105835"/>
            <a:ext cx="73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+mj-lt"/>
              </a:rPr>
              <a:t>Лекция 1. Введение </a:t>
            </a:r>
            <a:r>
              <a:rPr lang="ru-RU" sz="2800" b="1" dirty="0">
                <a:latin typeface="+mj-lt"/>
              </a:rPr>
              <a:t>в технологии разработки программного обеспечения</a:t>
            </a:r>
          </a:p>
        </p:txBody>
      </p:sp>
    </p:spTree>
    <p:extLst>
      <p:ext uri="{BB962C8B-B14F-4D97-AF65-F5344CB8AC3E}">
        <p14:creationId xmlns:p14="http://schemas.microsoft.com/office/powerpoint/2010/main" val="27808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Решение HP ALM on SaaS компании Hewlett-Packard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Решение  </a:t>
            </a:r>
            <a:r>
              <a:rPr lang="ru-RU" sz="2800" dirty="0">
                <a:solidFill>
                  <a:schemeClr val="tx1"/>
                </a:solidFill>
              </a:rPr>
              <a:t>Open ALM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компании Borland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Решение Rational ClearQuest компании IBM</a:t>
            </a:r>
          </a:p>
          <a:p>
            <a:r>
              <a:rPr lang="ru-RU" sz="2800" dirty="0">
                <a:solidFill>
                  <a:schemeClr val="tx1"/>
                </a:solidFill>
              </a:rPr>
              <a:t>Visual Studio 2012 </a:t>
            </a:r>
            <a:r>
              <a:rPr lang="ru-RU" sz="2800" dirty="0" smtClean="0">
                <a:solidFill>
                  <a:schemeClr val="tx1"/>
                </a:solidFill>
              </a:rPr>
              <a:t> и  </a:t>
            </a:r>
            <a:r>
              <a:rPr lang="ru-RU" sz="2800" dirty="0">
                <a:solidFill>
                  <a:schemeClr val="tx1"/>
                </a:solidFill>
              </a:rPr>
              <a:t>Team Foundation Server </a:t>
            </a:r>
            <a:r>
              <a:rPr lang="ru-RU" sz="2800" dirty="0" smtClean="0">
                <a:solidFill>
                  <a:schemeClr val="tx1"/>
                </a:solidFill>
              </a:rPr>
              <a:t> компании </a:t>
            </a:r>
            <a:r>
              <a:rPr lang="en-US" sz="2800" dirty="0">
                <a:solidFill>
                  <a:schemeClr val="tx1"/>
                </a:solidFill>
              </a:rPr>
              <a:t>Microsoft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10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Инструментарий управления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жизненным циклом приложений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669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135" y="2492896"/>
            <a:ext cx="36840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Вопросы</a:t>
            </a:r>
            <a:endParaRPr lang="ru-RU" sz="6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Модели жизненного цикла программного обеспечения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Зрелость процессов разработки ПО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ИТ-решения по управлению жизненным циклом ПО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r>
              <a:rPr lang="ru-RU" sz="4000" b="1" dirty="0" smtClean="0"/>
              <a:t>Рассматриваемые вопросы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38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288032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Период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времени, который начинается с момента принятия решения о необходимости создания программного продукта и заканчивается в момент его полного изъятия из эксплуатации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Жизненный цикл программного обеспечения </a:t>
            </a:r>
          </a:p>
        </p:txBody>
      </p:sp>
    </p:spTree>
    <p:extLst>
      <p:ext uri="{BB962C8B-B14F-4D97-AF65-F5344CB8AC3E}">
        <p14:creationId xmlns:p14="http://schemas.microsoft.com/office/powerpoint/2010/main" val="20175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080" y="1916832"/>
            <a:ext cx="5340200" cy="469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sz="4800" b="1" dirty="0" smtClean="0"/>
              <a:t>Каскадная модель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6873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Каждый </a:t>
            </a:r>
            <a:r>
              <a:rPr lang="ru-RU" sz="3200" dirty="0">
                <a:solidFill>
                  <a:schemeClr val="tx1"/>
                </a:solidFill>
              </a:rPr>
              <a:t>виток (итерация) спирали предполагает реализацию определенного функционала программной системы. </a:t>
            </a:r>
            <a:endParaRPr lang="ru-RU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b="1" dirty="0" smtClean="0"/>
              <a:t>Спиральная модель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05064"/>
            <a:ext cx="2016224" cy="213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5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5"/>
            <a:ext cx="8229600" cy="266429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Разработка ПО </a:t>
            </a:r>
            <a:r>
              <a:rPr lang="ru-RU" sz="3600" dirty="0">
                <a:solidFill>
                  <a:schemeClr val="tx1"/>
                </a:solidFill>
              </a:rPr>
              <a:t>реализуется несколькими итерациями с постепенным наращиванием функциональности системы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6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Инкрементная  итерационная модель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6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B9327-A0A7-406E-947D-26F743F1A83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512168"/>
          </a:xfrm>
        </p:spPr>
        <p:txBody>
          <a:bodyPr/>
          <a:lstStyle/>
          <a:p>
            <a:r>
              <a:rPr lang="ru-RU" sz="4000" b="1" dirty="0" smtClean="0"/>
              <a:t>Уровни зрелости предприятий в модели CMM/СММ</a:t>
            </a:r>
            <a:r>
              <a:rPr lang="en-US" sz="4000" b="1" dirty="0" smtClean="0"/>
              <a:t>I</a:t>
            </a:r>
            <a:endParaRPr lang="ru-RU" sz="4000" b="1" dirty="0"/>
          </a:p>
        </p:txBody>
      </p:sp>
      <p:graphicFrame>
        <p:nvGraphicFramePr>
          <p:cNvPr id="15" name="Схема 14"/>
          <p:cNvGraphicFramePr/>
          <p:nvPr/>
        </p:nvGraphicFramePr>
        <p:xfrm>
          <a:off x="2195736" y="1916832"/>
          <a:ext cx="466226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642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2048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Люди и </a:t>
            </a:r>
            <a:r>
              <a:rPr lang="ru-RU" sz="4000" dirty="0">
                <a:solidFill>
                  <a:schemeClr val="tx1"/>
                </a:solidFill>
              </a:rPr>
              <a:t>взаимодействие важнее процессов и программных </a:t>
            </a:r>
            <a:r>
              <a:rPr lang="ru-RU" sz="4000" dirty="0" smtClean="0">
                <a:solidFill>
                  <a:schemeClr val="tx1"/>
                </a:solidFill>
              </a:rPr>
              <a:t>средств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Работающее ПО </a:t>
            </a:r>
            <a:r>
              <a:rPr lang="ru-RU" sz="4000" dirty="0">
                <a:solidFill>
                  <a:schemeClr val="tx1"/>
                </a:solidFill>
              </a:rPr>
              <a:t>важнее исчерпывающей </a:t>
            </a:r>
            <a:r>
              <a:rPr lang="ru-RU" sz="4000" dirty="0" smtClean="0">
                <a:solidFill>
                  <a:schemeClr val="tx1"/>
                </a:solidFill>
              </a:rPr>
              <a:t>документации</a:t>
            </a:r>
            <a:endParaRPr lang="ru-RU" sz="4000" dirty="0">
              <a:solidFill>
                <a:schemeClr val="tx1"/>
              </a:solidFill>
            </a:endParaRPr>
          </a:p>
          <a:p>
            <a:pPr lvl="0"/>
            <a:r>
              <a:rPr lang="ru-RU" sz="4000" dirty="0" smtClean="0">
                <a:solidFill>
                  <a:schemeClr val="tx1"/>
                </a:solidFill>
              </a:rPr>
              <a:t>Взаимодействие  </a:t>
            </a:r>
            <a:r>
              <a:rPr lang="ru-RU" sz="4000" dirty="0">
                <a:solidFill>
                  <a:schemeClr val="tx1"/>
                </a:solidFill>
              </a:rPr>
              <a:t>с заказчиком важнее согласования условий </a:t>
            </a:r>
            <a:r>
              <a:rPr lang="ru-RU" sz="4000" dirty="0" smtClean="0">
                <a:solidFill>
                  <a:schemeClr val="tx1"/>
                </a:solidFill>
              </a:rPr>
              <a:t>контакта</a:t>
            </a: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Готовность к </a:t>
            </a:r>
            <a:r>
              <a:rPr lang="ru-RU" sz="4000" dirty="0">
                <a:solidFill>
                  <a:schemeClr val="tx1"/>
                </a:solidFill>
              </a:rPr>
              <a:t>изменениям важнее следования первоначальному плану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8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600200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положения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гибкого подхода к созданию ПО </a:t>
            </a:r>
          </a:p>
        </p:txBody>
      </p:sp>
    </p:spTree>
    <p:extLst>
      <p:ext uri="{BB962C8B-B14F-4D97-AF65-F5344CB8AC3E}">
        <p14:creationId xmlns:p14="http://schemas.microsoft.com/office/powerpoint/2010/main" val="39080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7"/>
            <a:ext cx="8229600" cy="2448273"/>
          </a:xfr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3600" dirty="0" smtClean="0">
              <a:latin typeface="+mj-lt"/>
            </a:endParaRPr>
          </a:p>
          <a:p>
            <a:pPr marL="0" indent="0">
              <a:buNone/>
            </a:pPr>
            <a:r>
              <a:rPr lang="ru-RU" sz="3600" dirty="0" smtClean="0">
                <a:latin typeface="+mj-lt"/>
              </a:rPr>
              <a:t>Концепция управления </a:t>
            </a:r>
            <a:r>
              <a:rPr lang="ru-RU" sz="3600" dirty="0">
                <a:latin typeface="+mj-lt"/>
              </a:rPr>
              <a:t>программным проектом на всех этапах его жизни</a:t>
            </a:r>
            <a:endParaRPr lang="ru-RU" sz="36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9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жизненным циклом приложений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81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363</TotalTime>
  <Words>203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Технологии командной разработки программного обеспечения информационных систем</vt:lpstr>
      <vt:lpstr>Рассматриваемые вопросы</vt:lpstr>
      <vt:lpstr>Жизненный цикл программного обеспечения </vt:lpstr>
      <vt:lpstr>Каскадная модель</vt:lpstr>
      <vt:lpstr>Спиральная модель</vt:lpstr>
      <vt:lpstr>Инкрементная  итерационная модель </vt:lpstr>
      <vt:lpstr>Уровни зрелости предприятий в модели CMM/СММI</vt:lpstr>
      <vt:lpstr>Основные положения гибкого подхода к созданию ПО </vt:lpstr>
      <vt:lpstr>Управление жизненным циклом приложений</vt:lpstr>
      <vt:lpstr>Инструментарий управления жизненным циклом приложений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программную инженения</dc:title>
  <dc:creator>Алексей</dc:creator>
  <cp:lastModifiedBy>Алексей</cp:lastModifiedBy>
  <cp:revision>45</cp:revision>
  <dcterms:created xsi:type="dcterms:W3CDTF">2012-09-06T13:27:15Z</dcterms:created>
  <dcterms:modified xsi:type="dcterms:W3CDTF">2012-11-30T11:15:04Z</dcterms:modified>
</cp:coreProperties>
</file>