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12"/>
  </p:notesMasterIdLst>
  <p:handoutMasterIdLst>
    <p:handoutMasterId r:id="rId13"/>
  </p:handoutMasterIdLst>
  <p:sldIdLst>
    <p:sldId id="382" r:id="rId6"/>
    <p:sldId id="385" r:id="rId7"/>
    <p:sldId id="386" r:id="rId8"/>
    <p:sldId id="387" r:id="rId9"/>
    <p:sldId id="388" r:id="rId10"/>
    <p:sldId id="384" r:id="rId11"/>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67" d="100"/>
          <a:sy n="67" d="100"/>
        </p:scale>
        <p:origin x="858" y="6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4/24/2013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4/24/2013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4/24/2013 11:22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6</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67676320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02613497"/>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theme" Target="../theme/theme2.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 id="2147483790" r:id="rId13"/>
    <p:sldLayoutId id="2147483791" r:id="rId14"/>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hyperlink" Target="http://msdn.microsoft.com/ru-ru/library/windows/apps/hh694081.aspx" TargetMode="External"/><Relationship Id="rId2" Type="http://schemas.openxmlformats.org/officeDocument/2006/relationships/hyperlink" Target="http://go.microsoft.com/fwlink/?LinkID=263703" TargetMode="External"/><Relationship Id="rId1" Type="http://schemas.openxmlformats.org/officeDocument/2006/relationships/slideLayout" Target="../slideLayouts/slideLayout1.xml"/><Relationship Id="rId4" Type="http://schemas.openxmlformats.org/officeDocument/2006/relationships/hyperlink" Target="http://msdn.microsoft.com/ru-ru/library/windows/apps/jj657973.aspx"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969496"/>
          </a:xfrm>
        </p:spPr>
        <p:txBody>
          <a:bodyPr/>
          <a:lstStyle/>
          <a:p>
            <a:pPr defTabSz="914363" fontAlgn="auto">
              <a:spcAft>
                <a:spcPts val="0"/>
              </a:spcAft>
              <a:defRPr/>
            </a:pPr>
            <a:r>
              <a:rPr lang="en-US" sz="7000" dirty="0" smtClean="0"/>
              <a:t>Windows ACK</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Константин </a:t>
            </a:r>
            <a:r>
              <a:rPr lang="ru-RU" dirty="0" err="1" smtClean="0"/>
              <a:t>Кичинский</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kichinsky</a:t>
            </a:r>
            <a:endParaRPr dirty="0"/>
          </a:p>
        </p:txBody>
      </p:sp>
    </p:spTree>
    <p:extLst>
      <p:ext uri="{BB962C8B-B14F-4D97-AF65-F5344CB8AC3E}">
        <p14:creationId xmlns:p14="http://schemas.microsoft.com/office/powerpoint/2010/main" val="3324403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en-US" dirty="0" smtClean="0"/>
              <a:t>Windows Application Certification Kit</a:t>
            </a:r>
            <a:endParaRPr lang="ru-RU" dirty="0"/>
          </a:p>
        </p:txBody>
      </p:sp>
      <p:sp>
        <p:nvSpPr>
          <p:cNvPr id="5" name="Текст 4"/>
          <p:cNvSpPr>
            <a:spLocks noGrp="1"/>
          </p:cNvSpPr>
          <p:nvPr>
            <p:ph type="body" sz="quarter" idx="10"/>
          </p:nvPr>
        </p:nvSpPr>
        <p:spPr>
          <a:xfrm>
            <a:off x="519112" y="1447799"/>
            <a:ext cx="11149013" cy="3772828"/>
          </a:xfrm>
        </p:spPr>
        <p:txBody>
          <a:bodyPr/>
          <a:lstStyle/>
          <a:p>
            <a:r>
              <a:rPr lang="ru-RU" dirty="0" smtClean="0"/>
              <a:t>Свежая версия </a:t>
            </a:r>
            <a:r>
              <a:rPr lang="en-US" dirty="0">
                <a:hlinkClick r:id="rId2"/>
              </a:rPr>
              <a:t>http://go.microsoft.com/fwlink/?</a:t>
            </a:r>
            <a:r>
              <a:rPr lang="en-US" dirty="0" smtClean="0">
                <a:hlinkClick r:id="rId2"/>
              </a:rPr>
              <a:t>LinkID=263703</a:t>
            </a:r>
            <a:endParaRPr lang="ru-RU" dirty="0" smtClean="0"/>
          </a:p>
          <a:p>
            <a:endParaRPr lang="ru-RU" dirty="0" smtClean="0"/>
          </a:p>
          <a:p>
            <a:r>
              <a:rPr lang="en-US" dirty="0"/>
              <a:t>MSDN: </a:t>
            </a:r>
            <a:endParaRPr lang="en-US" dirty="0" smtClean="0"/>
          </a:p>
          <a:p>
            <a:pPr marL="342900" lvl="1" indent="-342900">
              <a:buFont typeface="Arial" panose="020B0604020202020204" pitchFamily="34" charset="0"/>
              <a:buChar char="•"/>
            </a:pPr>
            <a:r>
              <a:rPr lang="en-US" dirty="0" smtClean="0">
                <a:hlinkClick r:id="rId3"/>
              </a:rPr>
              <a:t>http</a:t>
            </a:r>
            <a:r>
              <a:rPr lang="en-US" dirty="0">
                <a:hlinkClick r:id="rId3"/>
              </a:rPr>
              <a:t>://</a:t>
            </a:r>
            <a:r>
              <a:rPr lang="en-US" dirty="0" smtClean="0">
                <a:hlinkClick r:id="rId3"/>
              </a:rPr>
              <a:t>msdn.microsoft.com/ru-ru/library/windows/apps/hh694081.aspx</a:t>
            </a:r>
            <a:endParaRPr lang="en-US" dirty="0" smtClean="0"/>
          </a:p>
          <a:p>
            <a:pPr marL="342900" lvl="1" indent="-342900">
              <a:buFont typeface="Arial" panose="020B0604020202020204" pitchFamily="34" charset="0"/>
              <a:buChar char="•"/>
            </a:pPr>
            <a:r>
              <a:rPr lang="en-US" dirty="0">
                <a:hlinkClick r:id="rId4"/>
              </a:rPr>
              <a:t>http://</a:t>
            </a:r>
            <a:r>
              <a:rPr lang="en-US" dirty="0" smtClean="0">
                <a:hlinkClick r:id="rId4"/>
              </a:rPr>
              <a:t>msdn.microsoft.com/ru-ru/library/windows/apps/jj657973.aspx</a:t>
            </a:r>
            <a:r>
              <a:rPr lang="en-US" dirty="0" smtClean="0"/>
              <a:t> </a:t>
            </a:r>
            <a:endParaRPr lang="ru-RU" dirty="0"/>
          </a:p>
          <a:p>
            <a:endParaRPr lang="ru-RU" dirty="0"/>
          </a:p>
        </p:txBody>
      </p:sp>
    </p:spTree>
    <p:extLst>
      <p:ext uri="{BB962C8B-B14F-4D97-AF65-F5344CB8AC3E}">
        <p14:creationId xmlns:p14="http://schemas.microsoft.com/office/powerpoint/2010/main" val="347604770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Что проверяется</a:t>
            </a:r>
            <a:endParaRPr lang="ru-RU" dirty="0"/>
          </a:p>
        </p:txBody>
      </p:sp>
      <p:sp>
        <p:nvSpPr>
          <p:cNvPr id="5" name="Текст 4"/>
          <p:cNvSpPr>
            <a:spLocks noGrp="1"/>
          </p:cNvSpPr>
          <p:nvPr>
            <p:ph type="body" sz="quarter" idx="10"/>
          </p:nvPr>
        </p:nvSpPr>
        <p:spPr>
          <a:xfrm>
            <a:off x="519112" y="1447799"/>
            <a:ext cx="11149013" cy="4912114"/>
          </a:xfrm>
        </p:spPr>
        <p:txBody>
          <a:bodyPr/>
          <a:lstStyle/>
          <a:p>
            <a:r>
              <a:rPr lang="ru-RU" sz="3200" dirty="0" smtClean="0"/>
              <a:t>Тест </a:t>
            </a:r>
            <a:r>
              <a:rPr lang="ru-RU" sz="3200" dirty="0"/>
              <a:t>политики манифеста приложения</a:t>
            </a:r>
          </a:p>
          <a:p>
            <a:r>
              <a:rPr lang="ru-RU" sz="3200" dirty="0" smtClean="0"/>
              <a:t>Тест </a:t>
            </a:r>
            <a:r>
              <a:rPr lang="ru-RU" sz="3200" dirty="0"/>
              <a:t>ресурсов манифеста приложения</a:t>
            </a:r>
          </a:p>
          <a:p>
            <a:r>
              <a:rPr lang="ru-RU" sz="3200" dirty="0" smtClean="0"/>
              <a:t>Тест </a:t>
            </a:r>
            <a:r>
              <a:rPr lang="ru-RU" sz="3200" dirty="0"/>
              <a:t>сбоев и зависаний</a:t>
            </a:r>
          </a:p>
          <a:p>
            <a:r>
              <a:rPr lang="ru-RU" sz="3200" dirty="0" smtClean="0"/>
              <a:t>Тест </a:t>
            </a:r>
            <a:r>
              <a:rPr lang="ru-RU" sz="3200" dirty="0"/>
              <a:t>конфигурации отладки</a:t>
            </a:r>
          </a:p>
          <a:p>
            <a:r>
              <a:rPr lang="ru-RU" sz="3200" dirty="0" smtClean="0"/>
              <a:t>Тест </a:t>
            </a:r>
            <a:r>
              <a:rPr lang="ru-RU" sz="3200" dirty="0"/>
              <a:t>кодировки файлов</a:t>
            </a:r>
          </a:p>
          <a:p>
            <a:r>
              <a:rPr lang="ru-RU" sz="3200" dirty="0" smtClean="0"/>
              <a:t>Тест </a:t>
            </a:r>
            <a:r>
              <a:rPr lang="ru-RU" sz="3200" dirty="0"/>
              <a:t>производительности</a:t>
            </a:r>
          </a:p>
          <a:p>
            <a:r>
              <a:rPr lang="ru-RU" sz="3200" dirty="0" smtClean="0"/>
              <a:t>Проверка </a:t>
            </a:r>
            <a:r>
              <a:rPr lang="ru-RU" sz="3200" dirty="0"/>
              <a:t>поддерживаемых API в приложениях </a:t>
            </a:r>
            <a:endParaRPr lang="en-US" sz="3200" dirty="0" smtClean="0"/>
          </a:p>
          <a:p>
            <a:r>
              <a:rPr lang="ru-RU" sz="3200" dirty="0" smtClean="0"/>
              <a:t>Тест </a:t>
            </a:r>
            <a:r>
              <a:rPr lang="ru-RU" sz="3200" dirty="0"/>
              <a:t>компонентов безопасности Windows </a:t>
            </a:r>
          </a:p>
          <a:p>
            <a:r>
              <a:rPr lang="ru-RU" sz="3200" dirty="0" smtClean="0"/>
              <a:t>Тест </a:t>
            </a:r>
            <a:r>
              <a:rPr lang="ru-RU" sz="3200" dirty="0"/>
              <a:t>уровня компонента </a:t>
            </a:r>
            <a:r>
              <a:rPr lang="ru-RU" sz="3200" dirty="0" smtClean="0"/>
              <a:t>Direct3D</a:t>
            </a:r>
            <a:endParaRPr lang="ru-RU" sz="3200" dirty="0"/>
          </a:p>
        </p:txBody>
      </p:sp>
    </p:spTree>
    <p:extLst>
      <p:ext uri="{BB962C8B-B14F-4D97-AF65-F5344CB8AC3E}">
        <p14:creationId xmlns:p14="http://schemas.microsoft.com/office/powerpoint/2010/main" val="188890661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519112" y="1447799"/>
            <a:ext cx="5781675" cy="4048125"/>
          </a:xfrm>
          <a:prstGeom prst="rect">
            <a:avLst/>
          </a:prstGeom>
        </p:spPr>
      </p:pic>
      <p:sp>
        <p:nvSpPr>
          <p:cNvPr id="5" name="Заголовок 4"/>
          <p:cNvSpPr>
            <a:spLocks noGrp="1"/>
          </p:cNvSpPr>
          <p:nvPr>
            <p:ph type="title"/>
          </p:nvPr>
        </p:nvSpPr>
        <p:spPr/>
        <p:txBody>
          <a:bodyPr/>
          <a:lstStyle/>
          <a:p>
            <a:r>
              <a:rPr lang="ru-RU" dirty="0" smtClean="0"/>
              <a:t>Пример</a:t>
            </a:r>
            <a:endParaRPr lang="ru-RU" dirty="0"/>
          </a:p>
        </p:txBody>
      </p:sp>
    </p:spTree>
    <p:extLst>
      <p:ext uri="{BB962C8B-B14F-4D97-AF65-F5344CB8AC3E}">
        <p14:creationId xmlns:p14="http://schemas.microsoft.com/office/powerpoint/2010/main" val="289956974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388</TotalTime>
  <Words>292</Words>
  <Application>Microsoft Office PowerPoint</Application>
  <PresentationFormat>Произвольный</PresentationFormat>
  <Paragraphs>30</Paragraphs>
  <Slides>6</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6</vt:i4>
      </vt:variant>
    </vt:vector>
  </HeadingPairs>
  <TitlesOfParts>
    <vt:vector size="14"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Windows Application Certification Kit</vt:lpstr>
      <vt:lpstr>Что проверяется</vt:lpstr>
      <vt:lpstr>Пример</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74</cp:revision>
  <dcterms:created xsi:type="dcterms:W3CDTF">2012-01-14T00:09:53Z</dcterms:created>
  <dcterms:modified xsi:type="dcterms:W3CDTF">2013-04-24T07:32:57Z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