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50" d="100"/>
          <a:sy n="50" d="100"/>
        </p:scale>
        <p:origin x="594" y="54"/>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4/18/2013 7:12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2031325"/>
          </a:xfrm>
        </p:spPr>
        <p:txBody>
          <a:bodyPr/>
          <a:lstStyle/>
          <a:p>
            <a:pPr defTabSz="914363" fontAlgn="auto">
              <a:spcAft>
                <a:spcPts val="0"/>
              </a:spcAft>
              <a:defRPr/>
            </a:pPr>
            <a:r>
              <a:rPr lang="en-US" sz="6600" dirty="0" smtClean="0"/>
              <a:t>XAML/C#: </a:t>
            </a:r>
            <a:r>
              <a:rPr lang="en-US" sz="6600" dirty="0" err="1" smtClean="0"/>
              <a:t>GridView</a:t>
            </a:r>
            <a:r>
              <a:rPr lang="en-US" sz="6600" smtClean="0"/>
              <a:t> </a:t>
            </a:r>
          </a:p>
          <a:p>
            <a:pPr defTabSz="914363" fontAlgn="auto">
              <a:spcAft>
                <a:spcPts val="0"/>
              </a:spcAft>
              <a:defRPr/>
            </a:pPr>
            <a:r>
              <a:rPr lang="ru-RU" sz="6600" smtClean="0"/>
              <a:t>стилизация</a:t>
            </a:r>
            <a:endParaRPr lang="en-US"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stasus</a:t>
            </a:r>
            <a:endParaRPr lang="en-US" dirty="0" smtClean="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239</Words>
  <Application>Microsoft Office PowerPoint</Application>
  <PresentationFormat>Произвольный</PresentationFormat>
  <Paragraphs>14</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69</cp:revision>
  <dcterms:created xsi:type="dcterms:W3CDTF">2012-01-14T00:09:53Z</dcterms:created>
  <dcterms:modified xsi:type="dcterms:W3CDTF">2013-04-18T15:13:53Z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