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0"/>
  </p:notesMasterIdLst>
  <p:handoutMasterIdLst>
    <p:handoutMasterId r:id="rId11"/>
  </p:handoutMasterIdLst>
  <p:sldIdLst>
    <p:sldId id="382" r:id="rId6"/>
    <p:sldId id="383" r:id="rId7"/>
    <p:sldId id="339" r:id="rId8"/>
    <p:sldId id="384" r:id="rId9"/>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74" d="100"/>
          <a:sy n="74" d="100"/>
        </p:scale>
        <p:origin x="432" y="72"/>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4/10/2013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4/10/2013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26627"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26628"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D9431CBA-7D92-45A9-935E-7CD70B3CD542}" type="datetime8">
              <a:rPr lang="en-US"/>
              <a:pPr defTabSz="912813" fontAlgn="base">
                <a:spcBef>
                  <a:spcPct val="0"/>
                </a:spcBef>
                <a:spcAft>
                  <a:spcPct val="0"/>
                </a:spcAft>
              </a:pPr>
              <a:t>4/10/2013 12:29 PM</a:t>
            </a:fld>
            <a:endParaRPr lang="en-US"/>
          </a:p>
        </p:txBody>
      </p:sp>
      <p:sp>
        <p:nvSpPr>
          <p:cNvPr id="26629"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9359E251-B2B7-41BF-9439-0E6CB3A9607D}" type="slidenum">
              <a:rPr lang="en-US"/>
              <a:pPr defTabSz="912813" fontAlgn="base">
                <a:spcBef>
                  <a:spcPct val="0"/>
                </a:spcBef>
                <a:spcAft>
                  <a:spcPct val="0"/>
                </a:spcAft>
              </a:pPr>
              <a:t>3</a:t>
            </a:fld>
            <a:endParaRPr lang="en-US"/>
          </a:p>
        </p:txBody>
      </p:sp>
      <p:sp>
        <p:nvSpPr>
          <p:cNvPr id="26630"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201354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4/10/2013 12:29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4</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38992"/>
          </a:xfrm>
        </p:spPr>
        <p:txBody>
          <a:bodyPr/>
          <a:lstStyle/>
          <a:p>
            <a:pPr defTabSz="914363" fontAlgn="auto">
              <a:spcAft>
                <a:spcPts val="0"/>
              </a:spcAft>
              <a:defRPr/>
            </a:pPr>
            <a:r>
              <a:rPr lang="ru-RU" sz="7000" dirty="0"/>
              <a:t>Обработка мышки, пальцев, клавиатуры</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Сергей Пугачев</a:t>
            </a:r>
            <a:r>
              <a:rPr dirty="0" smtClean="0"/>
              <a:t>, </a:t>
            </a:r>
            <a:r>
              <a:rPr lang="en-US" dirty="0" smtClean="0"/>
              <a:t>Microsoft</a:t>
            </a:r>
          </a:p>
          <a:p>
            <a:pPr defTabSz="914363" fontAlgn="auto">
              <a:spcAft>
                <a:spcPts val="0"/>
              </a:spcAft>
              <a:defRPr/>
            </a:pPr>
            <a:r>
              <a:rPr lang="en-US" dirty="0" smtClean="0"/>
              <a:t>@</a:t>
            </a:r>
            <a:r>
              <a:rPr lang="en-US" dirty="0" err="1" smtClean="0"/>
              <a:t>spugachev</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5"/>
          <p:cNvSpPr>
            <a:spLocks noGrp="1"/>
          </p:cNvSpPr>
          <p:nvPr>
            <p:ph type="body" sz="quarter" idx="4294967295"/>
          </p:nvPr>
        </p:nvSpPr>
        <p:spPr>
          <a:xfrm>
            <a:off x="5788024" y="2679455"/>
            <a:ext cx="6400801" cy="914400"/>
          </a:xfrm>
          <a:prstGeom prst="rect">
            <a:avLst/>
          </a:prstGeom>
        </p:spPr>
        <p:txBody>
          <a:bodyPr/>
          <a:lstStyle/>
          <a:p>
            <a:r>
              <a:rPr lang="en-US" dirty="0"/>
              <a:t>Windows 8 touch language</a:t>
            </a:r>
          </a:p>
        </p:txBody>
      </p:sp>
      <p:pic>
        <p:nvPicPr>
          <p:cNvPr id="19" name="Picture 2" descr="\\windesign\Modern\Touch\presentation\Build\images\Final_AllGestures_v02.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53024" y="804221"/>
            <a:ext cx="11177710" cy="555424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662312" y="3143413"/>
            <a:ext cx="2476009" cy="276999"/>
          </a:xfrm>
          <a:prstGeom prst="rect">
            <a:avLst/>
          </a:prstGeom>
          <a:noFill/>
        </p:spPr>
        <p:txBody>
          <a:bodyPr wrap="square" lIns="0" tIns="0" rIns="0" bIns="0" rtlCol="0">
            <a:spAutoFit/>
          </a:bodyPr>
          <a:lstStyle/>
          <a:p>
            <a:pPr defTabSz="914363"/>
            <a:r>
              <a:rPr lang="en-US" b="1" dirty="0">
                <a:solidFill>
                  <a:srgbClr val="232323">
                    <a:lumMod val="90000"/>
                    <a:lumOff val="10000"/>
                  </a:srgbClr>
                </a:solidFill>
                <a:ea typeface="Segoe UI" pitchFamily="34" charset="0"/>
                <a:cs typeface="Segoe UI" pitchFamily="34" charset="0"/>
              </a:rPr>
              <a:t>Press and hold </a:t>
            </a:r>
            <a:r>
              <a:rPr lang="en-US" dirty="0">
                <a:solidFill>
                  <a:srgbClr val="232323">
                    <a:lumMod val="90000"/>
                    <a:lumOff val="10000"/>
                  </a:srgbClr>
                </a:solidFill>
                <a:ea typeface="Segoe UI" pitchFamily="34" charset="0"/>
                <a:cs typeface="Segoe UI" pitchFamily="34" charset="0"/>
              </a:rPr>
              <a:t>to learn</a:t>
            </a:r>
          </a:p>
        </p:txBody>
      </p:sp>
      <p:sp>
        <p:nvSpPr>
          <p:cNvPr id="21" name="TextBox 20"/>
          <p:cNvSpPr txBox="1"/>
          <p:nvPr/>
        </p:nvSpPr>
        <p:spPr>
          <a:xfrm>
            <a:off x="9087847" y="3142080"/>
            <a:ext cx="2529453" cy="276999"/>
          </a:xfrm>
          <a:prstGeom prst="rect">
            <a:avLst/>
          </a:prstGeom>
          <a:noFill/>
        </p:spPr>
        <p:txBody>
          <a:bodyPr wrap="square" lIns="0" tIns="0" rIns="0" bIns="0" rtlCol="0">
            <a:spAutoFit/>
          </a:bodyPr>
          <a:lstStyle/>
          <a:p>
            <a:pPr defTabSz="914363"/>
            <a:r>
              <a:rPr lang="en-US" b="1" dirty="0">
                <a:solidFill>
                  <a:srgbClr val="585858"/>
                </a:solidFill>
                <a:ea typeface="Segoe UI" pitchFamily="34" charset="0"/>
                <a:cs typeface="Segoe UI" pitchFamily="34" charset="0"/>
              </a:rPr>
              <a:t>Swipe</a:t>
            </a:r>
            <a:r>
              <a:rPr lang="en-US" dirty="0">
                <a:solidFill>
                  <a:srgbClr val="585858"/>
                </a:solidFill>
                <a:ea typeface="Segoe UI" pitchFamily="34" charset="0"/>
                <a:cs typeface="Segoe UI" pitchFamily="34" charset="0"/>
              </a:rPr>
              <a:t> </a:t>
            </a:r>
            <a:r>
              <a:rPr lang="en-US" dirty="0">
                <a:solidFill>
                  <a:srgbClr val="232323">
                    <a:lumMod val="90000"/>
                    <a:lumOff val="10000"/>
                  </a:srgbClr>
                </a:solidFill>
                <a:ea typeface="Segoe UI" pitchFamily="34" charset="0"/>
                <a:cs typeface="Segoe UI" pitchFamily="34" charset="0"/>
              </a:rPr>
              <a:t>to select</a:t>
            </a:r>
          </a:p>
        </p:txBody>
      </p:sp>
      <p:sp>
        <p:nvSpPr>
          <p:cNvPr id="22" name="TextBox 21"/>
          <p:cNvSpPr txBox="1"/>
          <p:nvPr/>
        </p:nvSpPr>
        <p:spPr>
          <a:xfrm>
            <a:off x="6246997" y="3142632"/>
            <a:ext cx="2496472" cy="276448"/>
          </a:xfrm>
          <a:prstGeom prst="rect">
            <a:avLst/>
          </a:prstGeom>
          <a:noFill/>
        </p:spPr>
        <p:txBody>
          <a:bodyPr wrap="square" lIns="0" tIns="0" rIns="0" bIns="0" rtlCol="0">
            <a:spAutoFit/>
          </a:bodyPr>
          <a:lstStyle/>
          <a:p>
            <a:pPr defTabSz="914363"/>
            <a:r>
              <a:rPr lang="en-US" b="1" dirty="0">
                <a:solidFill>
                  <a:srgbClr val="232323">
                    <a:lumMod val="90000"/>
                    <a:lumOff val="10000"/>
                  </a:srgbClr>
                </a:solidFill>
                <a:ea typeface="Segoe UI" pitchFamily="34" charset="0"/>
                <a:cs typeface="Segoe UI" pitchFamily="34" charset="0"/>
              </a:rPr>
              <a:t>Slide </a:t>
            </a:r>
            <a:r>
              <a:rPr lang="en-US" dirty="0">
                <a:solidFill>
                  <a:srgbClr val="232323">
                    <a:lumMod val="90000"/>
                    <a:lumOff val="10000"/>
                  </a:srgbClr>
                </a:solidFill>
                <a:ea typeface="Segoe UI" pitchFamily="34" charset="0"/>
                <a:cs typeface="Segoe UI" pitchFamily="34" charset="0"/>
              </a:rPr>
              <a:t>to drag</a:t>
            </a:r>
          </a:p>
        </p:txBody>
      </p:sp>
      <p:sp>
        <p:nvSpPr>
          <p:cNvPr id="23" name="TextBox 22"/>
          <p:cNvSpPr txBox="1"/>
          <p:nvPr/>
        </p:nvSpPr>
        <p:spPr>
          <a:xfrm>
            <a:off x="3480721" y="3143412"/>
            <a:ext cx="2754401" cy="277000"/>
          </a:xfrm>
          <a:prstGeom prst="rect">
            <a:avLst/>
          </a:prstGeom>
          <a:noFill/>
        </p:spPr>
        <p:txBody>
          <a:bodyPr wrap="square" lIns="0" tIns="0" rIns="0" bIns="0" rtlCol="0">
            <a:spAutoFit/>
          </a:bodyPr>
          <a:lstStyle/>
          <a:p>
            <a:pPr defTabSz="914363"/>
            <a:r>
              <a:rPr lang="en-US" b="1" dirty="0">
                <a:solidFill>
                  <a:srgbClr val="585858"/>
                </a:solidFill>
                <a:ea typeface="Segoe UI" pitchFamily="34" charset="0"/>
                <a:cs typeface="Segoe UI" pitchFamily="34" charset="0"/>
              </a:rPr>
              <a:t>Tap </a:t>
            </a:r>
            <a:r>
              <a:rPr lang="en-US" dirty="0">
                <a:solidFill>
                  <a:srgbClr val="232323">
                    <a:lumMod val="90000"/>
                    <a:lumOff val="10000"/>
                  </a:srgbClr>
                </a:solidFill>
                <a:ea typeface="Segoe UI" pitchFamily="34" charset="0"/>
                <a:cs typeface="Segoe UI" pitchFamily="34" charset="0"/>
              </a:rPr>
              <a:t>for primary action</a:t>
            </a:r>
          </a:p>
        </p:txBody>
      </p:sp>
      <p:sp>
        <p:nvSpPr>
          <p:cNvPr id="24" name="TextBox 23"/>
          <p:cNvSpPr txBox="1"/>
          <p:nvPr/>
        </p:nvSpPr>
        <p:spPr>
          <a:xfrm>
            <a:off x="2105165" y="5952088"/>
            <a:ext cx="2576946" cy="276999"/>
          </a:xfrm>
          <a:prstGeom prst="rect">
            <a:avLst/>
          </a:prstGeom>
          <a:noFill/>
        </p:spPr>
        <p:txBody>
          <a:bodyPr wrap="square" lIns="0" tIns="0" rIns="0" bIns="0" rtlCol="0">
            <a:spAutoFit/>
          </a:bodyPr>
          <a:lstStyle/>
          <a:p>
            <a:pPr defTabSz="914363"/>
            <a:r>
              <a:rPr lang="en-US" b="1" dirty="0">
                <a:solidFill>
                  <a:srgbClr val="232323">
                    <a:lumMod val="90000"/>
                    <a:lumOff val="10000"/>
                  </a:srgbClr>
                </a:solidFill>
                <a:ea typeface="Segoe UI" pitchFamily="34" charset="0"/>
                <a:cs typeface="Segoe UI" pitchFamily="34" charset="0"/>
              </a:rPr>
              <a:t>Pinch</a:t>
            </a:r>
            <a:r>
              <a:rPr lang="en-US" dirty="0">
                <a:solidFill>
                  <a:srgbClr val="232323">
                    <a:lumMod val="90000"/>
                    <a:lumOff val="10000"/>
                  </a:srgbClr>
                </a:solidFill>
                <a:ea typeface="Segoe UI" pitchFamily="34" charset="0"/>
                <a:cs typeface="Segoe UI" pitchFamily="34" charset="0"/>
              </a:rPr>
              <a:t> to zoom</a:t>
            </a:r>
          </a:p>
        </p:txBody>
      </p:sp>
      <p:sp>
        <p:nvSpPr>
          <p:cNvPr id="25" name="TextBox 24"/>
          <p:cNvSpPr txBox="1"/>
          <p:nvPr/>
        </p:nvSpPr>
        <p:spPr>
          <a:xfrm>
            <a:off x="7686558" y="5946055"/>
            <a:ext cx="2746481" cy="276999"/>
          </a:xfrm>
          <a:prstGeom prst="rect">
            <a:avLst/>
          </a:prstGeom>
          <a:noFill/>
        </p:spPr>
        <p:txBody>
          <a:bodyPr wrap="square" lIns="0" tIns="0" rIns="0" bIns="0" rtlCol="0">
            <a:spAutoFit/>
          </a:bodyPr>
          <a:lstStyle/>
          <a:p>
            <a:pPr defTabSz="914363"/>
            <a:r>
              <a:rPr lang="en-US" b="1" dirty="0">
                <a:solidFill>
                  <a:srgbClr val="232323">
                    <a:lumMod val="90000"/>
                    <a:lumOff val="10000"/>
                  </a:srgbClr>
                </a:solidFill>
                <a:ea typeface="Segoe UI" pitchFamily="34" charset="0"/>
                <a:cs typeface="Segoe UI" pitchFamily="34" charset="0"/>
              </a:rPr>
              <a:t>Rotate</a:t>
            </a:r>
            <a:r>
              <a:rPr lang="en-US" dirty="0">
                <a:solidFill>
                  <a:srgbClr val="232323">
                    <a:lumMod val="90000"/>
                    <a:lumOff val="10000"/>
                  </a:srgbClr>
                </a:solidFill>
                <a:ea typeface="Segoe UI" pitchFamily="34" charset="0"/>
                <a:cs typeface="Segoe UI" pitchFamily="34" charset="0"/>
              </a:rPr>
              <a:t> to rotate</a:t>
            </a:r>
          </a:p>
        </p:txBody>
      </p:sp>
      <p:sp>
        <p:nvSpPr>
          <p:cNvPr id="26" name="Rectangle 25"/>
          <p:cNvSpPr/>
          <p:nvPr/>
        </p:nvSpPr>
        <p:spPr bwMode="auto">
          <a:xfrm>
            <a:off x="4990869" y="3582000"/>
            <a:ext cx="2504364" cy="2265495"/>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27" name="TextBox 26"/>
          <p:cNvSpPr txBox="1"/>
          <p:nvPr/>
        </p:nvSpPr>
        <p:spPr>
          <a:xfrm>
            <a:off x="4903777" y="5669056"/>
            <a:ext cx="2633022" cy="553998"/>
          </a:xfrm>
          <a:prstGeom prst="rect">
            <a:avLst/>
          </a:prstGeom>
          <a:noFill/>
        </p:spPr>
        <p:txBody>
          <a:bodyPr wrap="square" lIns="0" tIns="0" rIns="0" bIns="0" rtlCol="0">
            <a:spAutoFit/>
          </a:bodyPr>
          <a:lstStyle/>
          <a:p>
            <a:pPr defTabSz="914363"/>
            <a:r>
              <a:rPr lang="en-US" b="1" dirty="0">
                <a:solidFill>
                  <a:srgbClr val="585858"/>
                </a:solidFill>
                <a:ea typeface="Segoe UI" pitchFamily="34" charset="0"/>
                <a:cs typeface="Segoe UI" pitchFamily="34" charset="0"/>
              </a:rPr>
              <a:t>Swipe from edge </a:t>
            </a:r>
            <a:r>
              <a:rPr lang="en-US" dirty="0">
                <a:solidFill>
                  <a:srgbClr val="232323">
                    <a:lumMod val="90000"/>
                    <a:lumOff val="10000"/>
                  </a:srgbClr>
                </a:solidFill>
                <a:ea typeface="Segoe UI" pitchFamily="34" charset="0"/>
                <a:cs typeface="Segoe UI" pitchFamily="34" charset="0"/>
              </a:rPr>
              <a:t>for</a:t>
            </a:r>
          </a:p>
          <a:p>
            <a:pPr defTabSz="914363"/>
            <a:r>
              <a:rPr lang="en-US" dirty="0">
                <a:solidFill>
                  <a:srgbClr val="232323">
                    <a:lumMod val="90000"/>
                    <a:lumOff val="10000"/>
                  </a:srgbClr>
                </a:solidFill>
                <a:ea typeface="Segoe UI" pitchFamily="34" charset="0"/>
                <a:cs typeface="Segoe UI" pitchFamily="34" charset="0"/>
              </a:rPr>
              <a:t>app and system UI</a:t>
            </a: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336</TotalTime>
  <Words>376</Words>
  <Application>Microsoft Office PowerPoint</Application>
  <PresentationFormat>Custom</PresentationFormat>
  <Paragraphs>26</Paragraphs>
  <Slides>4</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vt:i4>
      </vt:variant>
    </vt:vector>
  </HeadingPairs>
  <TitlesOfParts>
    <vt:vector size="12" baseType="lpstr">
      <vt:lpstr>Arial</vt:lpstr>
      <vt:lpstr>Calibri</vt:lpstr>
      <vt:lpstr>Consolas</vt:lpstr>
      <vt:lpstr>Segoe UI</vt:lpstr>
      <vt:lpstr>Segoe UI Light</vt:lpstr>
      <vt:lpstr>Wingdings</vt:lpstr>
      <vt:lpstr>Metro Template Light 16x9</vt:lpstr>
      <vt:lpstr>Metro Template Colored Titles Segoe UI 16x9</vt:lpstr>
      <vt:lpstr>PowerPoint Presentation</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Sergey Pugachev (Manpower)</cp:lastModifiedBy>
  <cp:revision>67</cp:revision>
  <dcterms:created xsi:type="dcterms:W3CDTF">2012-01-14T00:09:53Z</dcterms:created>
  <dcterms:modified xsi:type="dcterms:W3CDTF">2013-04-10T08:30:30Z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