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434" autoAdjust="0"/>
  </p:normalViewPr>
  <p:slideViewPr>
    <p:cSldViewPr snapToGrid="0">
      <p:cViewPr varScale="1">
        <p:scale>
          <a:sx n="86" d="100"/>
          <a:sy n="86" d="100"/>
        </p:scale>
        <p:origin x="485" y="5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4/10/2013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4/10/2013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4/10/2013 10:37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eaLnBrk="1" fontAlgn="base" hangingPunct="1">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eaLnBrk="1" fontAlgn="base" hangingPunct="1">
        <a:lnSpc>
          <a:spcPct val="90000"/>
        </a:lnSpc>
        <a:spcBef>
          <a:spcPct val="0"/>
        </a:spcBef>
        <a:spcAft>
          <a:spcPct val="0"/>
        </a:spcAft>
        <a:defRPr sz="5400">
          <a:solidFill>
            <a:schemeClr val="tx1"/>
          </a:solidFill>
          <a:latin typeface="Segoe UI Light" pitchFamily="34" charset="0"/>
        </a:defRPr>
      </a:lvl2pPr>
      <a:lvl3pPr algn="l" defTabSz="912813" rtl="0" eaLnBrk="1" fontAlgn="base" hangingPunct="1">
        <a:lnSpc>
          <a:spcPct val="90000"/>
        </a:lnSpc>
        <a:spcBef>
          <a:spcPct val="0"/>
        </a:spcBef>
        <a:spcAft>
          <a:spcPct val="0"/>
        </a:spcAft>
        <a:defRPr sz="5400">
          <a:solidFill>
            <a:schemeClr val="tx1"/>
          </a:solidFill>
          <a:latin typeface="Segoe UI Light" pitchFamily="34" charset="0"/>
        </a:defRPr>
      </a:lvl3pPr>
      <a:lvl4pPr algn="l" defTabSz="912813" rtl="0" eaLnBrk="1" fontAlgn="base" hangingPunct="1">
        <a:lnSpc>
          <a:spcPct val="90000"/>
        </a:lnSpc>
        <a:spcBef>
          <a:spcPct val="0"/>
        </a:spcBef>
        <a:spcAft>
          <a:spcPct val="0"/>
        </a:spcAft>
        <a:defRPr sz="5400">
          <a:solidFill>
            <a:schemeClr val="tx1"/>
          </a:solidFill>
          <a:latin typeface="Segoe UI Light" pitchFamily="34" charset="0"/>
        </a:defRPr>
      </a:lvl4pPr>
      <a:lvl5pPr algn="l" defTabSz="912813" rtl="0" eaLnBrk="1" fontAlgn="base" hangingPunct="1">
        <a:lnSpc>
          <a:spcPct val="90000"/>
        </a:lnSpc>
        <a:spcBef>
          <a:spcPct val="0"/>
        </a:spcBef>
        <a:spcAft>
          <a:spcPct val="0"/>
        </a:spcAft>
        <a:defRPr sz="5400">
          <a:solidFill>
            <a:schemeClr val="tx1"/>
          </a:solidFill>
          <a:latin typeface="Segoe UI Light" pitchFamily="34" charset="0"/>
        </a:defRPr>
      </a:lvl5pPr>
      <a:lvl6pPr marL="457200" algn="l" defTabSz="912813" rtl="0" eaLnBrk="1" fontAlgn="base" hangingPunct="1">
        <a:lnSpc>
          <a:spcPct val="90000"/>
        </a:lnSpc>
        <a:spcBef>
          <a:spcPct val="0"/>
        </a:spcBef>
        <a:spcAft>
          <a:spcPct val="0"/>
        </a:spcAft>
        <a:defRPr sz="5400">
          <a:solidFill>
            <a:schemeClr val="tx1"/>
          </a:solidFill>
          <a:latin typeface="Segoe UI Light" pitchFamily="34" charset="0"/>
        </a:defRPr>
      </a:lvl6pPr>
      <a:lvl7pPr marL="914400" algn="l" defTabSz="912813" rtl="0" eaLnBrk="1" fontAlgn="base" hangingPunct="1">
        <a:lnSpc>
          <a:spcPct val="90000"/>
        </a:lnSpc>
        <a:spcBef>
          <a:spcPct val="0"/>
        </a:spcBef>
        <a:spcAft>
          <a:spcPct val="0"/>
        </a:spcAft>
        <a:defRPr sz="5400">
          <a:solidFill>
            <a:schemeClr val="tx1"/>
          </a:solidFill>
          <a:latin typeface="Segoe UI Light" pitchFamily="34" charset="0"/>
        </a:defRPr>
      </a:lvl7pPr>
      <a:lvl8pPr marL="1371600" algn="l" defTabSz="912813" rtl="0" eaLnBrk="1" fontAlgn="base" hangingPunct="1">
        <a:lnSpc>
          <a:spcPct val="90000"/>
        </a:lnSpc>
        <a:spcBef>
          <a:spcPct val="0"/>
        </a:spcBef>
        <a:spcAft>
          <a:spcPct val="0"/>
        </a:spcAft>
        <a:defRPr sz="5400">
          <a:solidFill>
            <a:schemeClr val="tx1"/>
          </a:solidFill>
          <a:latin typeface="Segoe UI Light" pitchFamily="34" charset="0"/>
        </a:defRPr>
      </a:lvl8pPr>
      <a:lvl9pPr marL="1828800" algn="l" defTabSz="912813" rtl="0" eaLnBrk="1" fontAlgn="base" hangingPunct="1">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eaLnBrk="1" fontAlgn="base" hangingPunct="1">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eaLnBrk="1" fontAlgn="base" hangingPunct="1">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969496"/>
          </a:xfrm>
        </p:spPr>
        <p:txBody>
          <a:bodyPr/>
          <a:lstStyle/>
          <a:p>
            <a:pPr defTabSz="914363" fontAlgn="auto">
              <a:spcAft>
                <a:spcPts val="0"/>
              </a:spcAft>
              <a:defRPr/>
            </a:pPr>
            <a:r>
              <a:rPr lang="en-US" sz="7000" dirty="0" smtClean="0"/>
              <a:t>XAML/C</a:t>
            </a:r>
            <a:r>
              <a:rPr lang="en-US" sz="7000" smtClean="0"/>
              <a:t>#: </a:t>
            </a:r>
            <a:r>
              <a:rPr lang="ru-RU" sz="7000" smtClean="0"/>
              <a:t>ListView</a:t>
            </a:r>
            <a:r>
              <a:rPr lang="ru-RU" sz="7000" dirty="0" smtClean="0"/>
              <a:t> </a:t>
            </a:r>
            <a:r>
              <a:rPr lang="ru-RU" sz="7000" dirty="0"/>
              <a:t>и </a:t>
            </a:r>
            <a:r>
              <a:rPr lang="ru-RU" sz="7000" dirty="0" err="1"/>
              <a:t>FlipView</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p>
          <a:p>
            <a:pPr defTabSz="914363" fontAlgn="auto">
              <a:spcAft>
                <a:spcPts val="0"/>
              </a:spcAft>
              <a:defRPr/>
            </a:pPr>
            <a:r>
              <a:rPr lang="en-US" dirty="0" smtClean="0"/>
              <a:t>@</a:t>
            </a:r>
            <a:r>
              <a:rPr lang="en-US" dirty="0" err="1" smtClean="0"/>
              <a:t>stasus</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CS_XAML Touch KB M</Template>
  <TotalTime>0</TotalTime>
  <Words>240</Words>
  <Application>Microsoft Office PowerPoint</Application>
  <PresentationFormat>Custom</PresentationFormat>
  <Paragraphs>13</Paragraphs>
  <Slides>3</Slides>
  <Notes>1</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Stas Pavlov</dc:creator>
  <cp:keywords>&lt;Any Related Keywords&gt;</cp:keywords>
  <dc:description>Audience Type: Internal</dc:description>
  <cp:lastModifiedBy>Stas Pavlov</cp:lastModifiedBy>
  <cp:revision>1</cp:revision>
  <dcterms:created xsi:type="dcterms:W3CDTF">2013-04-10T06:37:30Z</dcterms:created>
  <dcterms:modified xsi:type="dcterms:W3CDTF">2013-04-10T06:38:05Z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