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theme/theme3.xml" ContentType="application/vnd.openxmlformats-officedocument.theme+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theme/theme4.xml" ContentType="application/vnd.openxmlformats-officedocument.theme+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theme/theme5.xml" ContentType="application/vnd.openxmlformats-officedocument.theme+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theme/theme6.xml" ContentType="application/vnd.openxmlformats-officedocument.theme+xml"/>
  <Override PartName="/ppt/theme/theme7.xml" ContentType="application/vnd.openxmlformats-officedocument.theme+xml"/>
  <Override PartName="/ppt/theme/theme8.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32" r:id="rId4"/>
    <p:sldMasterId id="2147483756" r:id="rId5"/>
    <p:sldMasterId id="2147483795" r:id="rId6"/>
    <p:sldMasterId id="2147483815" r:id="rId7"/>
    <p:sldMasterId id="2147483836" r:id="rId8"/>
    <p:sldMasterId id="2147483849" r:id="rId9"/>
  </p:sldMasterIdLst>
  <p:notesMasterIdLst>
    <p:notesMasterId r:id="rId24"/>
  </p:notesMasterIdLst>
  <p:handoutMasterIdLst>
    <p:handoutMasterId r:id="rId25"/>
  </p:handoutMasterIdLst>
  <p:sldIdLst>
    <p:sldId id="382" r:id="rId10"/>
    <p:sldId id="383" r:id="rId11"/>
    <p:sldId id="386" r:id="rId12"/>
    <p:sldId id="385" r:id="rId13"/>
    <p:sldId id="388" r:id="rId14"/>
    <p:sldId id="387" r:id="rId15"/>
    <p:sldId id="389" r:id="rId16"/>
    <p:sldId id="390" r:id="rId17"/>
    <p:sldId id="392" r:id="rId18"/>
    <p:sldId id="391" r:id="rId19"/>
    <p:sldId id="393" r:id="rId20"/>
    <p:sldId id="394" r:id="rId21"/>
    <p:sldId id="395" r:id="rId22"/>
    <p:sldId id="384" r:id="rId23"/>
  </p:sldIdLst>
  <p:sldSz cx="12188825" cy="6858000"/>
  <p:notesSz cx="6858000" cy="9144000"/>
  <p:defaultTextStyle>
    <a:defPPr>
      <a:defRPr lang="en-US"/>
    </a:defPPr>
    <a:lvl1pPr algn="l" defTabSz="912775" rtl="0" fontAlgn="base">
      <a:spcBef>
        <a:spcPct val="0"/>
      </a:spcBef>
      <a:spcAft>
        <a:spcPct val="0"/>
      </a:spcAft>
      <a:defRPr kern="1200">
        <a:solidFill>
          <a:schemeClr val="tx1"/>
        </a:solidFill>
        <a:latin typeface="Arial" pitchFamily="34" charset="0"/>
        <a:ea typeface="+mn-ea"/>
        <a:cs typeface="Arial" pitchFamily="34" charset="0"/>
      </a:defRPr>
    </a:lvl1pPr>
    <a:lvl2pPr marL="455594" indent="1588" algn="l" defTabSz="912775" rtl="0" fontAlgn="base">
      <a:spcBef>
        <a:spcPct val="0"/>
      </a:spcBef>
      <a:spcAft>
        <a:spcPct val="0"/>
      </a:spcAft>
      <a:defRPr kern="1200">
        <a:solidFill>
          <a:schemeClr val="tx1"/>
        </a:solidFill>
        <a:latin typeface="Arial" pitchFamily="34" charset="0"/>
        <a:ea typeface="+mn-ea"/>
        <a:cs typeface="Arial" pitchFamily="34" charset="0"/>
      </a:defRPr>
    </a:lvl2pPr>
    <a:lvl3pPr marL="912775" indent="1588" algn="l" defTabSz="912775" rtl="0" fontAlgn="base">
      <a:spcBef>
        <a:spcPct val="0"/>
      </a:spcBef>
      <a:spcAft>
        <a:spcPct val="0"/>
      </a:spcAft>
      <a:defRPr kern="1200">
        <a:solidFill>
          <a:schemeClr val="tx1"/>
        </a:solidFill>
        <a:latin typeface="Arial" pitchFamily="34" charset="0"/>
        <a:ea typeface="+mn-ea"/>
        <a:cs typeface="Arial" pitchFamily="34" charset="0"/>
      </a:defRPr>
    </a:lvl3pPr>
    <a:lvl4pPr marL="1369956" indent="1588" algn="l" defTabSz="912775" rtl="0" fontAlgn="base">
      <a:spcBef>
        <a:spcPct val="0"/>
      </a:spcBef>
      <a:spcAft>
        <a:spcPct val="0"/>
      </a:spcAft>
      <a:defRPr kern="1200">
        <a:solidFill>
          <a:schemeClr val="tx1"/>
        </a:solidFill>
        <a:latin typeface="Arial" pitchFamily="34" charset="0"/>
        <a:ea typeface="+mn-ea"/>
        <a:cs typeface="Arial" pitchFamily="34" charset="0"/>
      </a:defRPr>
    </a:lvl4pPr>
    <a:lvl5pPr marL="1827136" indent="1588" algn="l" defTabSz="912775" rtl="0" fontAlgn="base">
      <a:spcBef>
        <a:spcPct val="0"/>
      </a:spcBef>
      <a:spcAft>
        <a:spcPct val="0"/>
      </a:spcAft>
      <a:defRPr kern="1200">
        <a:solidFill>
          <a:schemeClr val="tx1"/>
        </a:solidFill>
        <a:latin typeface="Arial" pitchFamily="34" charset="0"/>
        <a:ea typeface="+mn-ea"/>
        <a:cs typeface="Arial" pitchFamily="34" charset="0"/>
      </a:defRPr>
    </a:lvl5pPr>
    <a:lvl6pPr marL="2285905" algn="l" defTabSz="914361" rtl="0" eaLnBrk="1" latinLnBrk="0" hangingPunct="1">
      <a:defRPr kern="1200">
        <a:solidFill>
          <a:schemeClr val="tx1"/>
        </a:solidFill>
        <a:latin typeface="Arial" pitchFamily="34" charset="0"/>
        <a:ea typeface="+mn-ea"/>
        <a:cs typeface="Arial" pitchFamily="34" charset="0"/>
      </a:defRPr>
    </a:lvl6pPr>
    <a:lvl7pPr marL="2743085" algn="l" defTabSz="914361" rtl="0" eaLnBrk="1" latinLnBrk="0" hangingPunct="1">
      <a:defRPr kern="1200">
        <a:solidFill>
          <a:schemeClr val="tx1"/>
        </a:solidFill>
        <a:latin typeface="Arial" pitchFamily="34" charset="0"/>
        <a:ea typeface="+mn-ea"/>
        <a:cs typeface="Arial" pitchFamily="34" charset="0"/>
      </a:defRPr>
    </a:lvl7pPr>
    <a:lvl8pPr marL="3200267" algn="l" defTabSz="914361" rtl="0" eaLnBrk="1" latinLnBrk="0" hangingPunct="1">
      <a:defRPr kern="1200">
        <a:solidFill>
          <a:schemeClr val="tx1"/>
        </a:solidFill>
        <a:latin typeface="Arial" pitchFamily="34" charset="0"/>
        <a:ea typeface="+mn-ea"/>
        <a:cs typeface="Arial" pitchFamily="34" charset="0"/>
      </a:defRPr>
    </a:lvl8pPr>
    <a:lvl9pPr marL="3657448" algn="l" defTabSz="914361" rtl="0" eaLnBrk="1" latinLnBrk="0" hangingPunct="1">
      <a:defRPr kern="1200">
        <a:solidFill>
          <a:schemeClr val="tx1"/>
        </a:solidFill>
        <a:latin typeface="Arial" pitchFamily="34" charset="0"/>
        <a:ea typeface="+mn-ea"/>
        <a:cs typeface="Arial" pitchFamily="34" charset="0"/>
      </a:defRPr>
    </a:lvl9pPr>
  </p:defaultTextStyle>
  <p:extLst>
    <p:ext uri="{EFAFB233-063F-42B5-8137-9DF3F51BA10A}">
      <p15:sldGuideLst xmlns:p15="http://schemas.microsoft.com/office/powerpoint/2012/main" xmlns="">
        <p15:guide id="1" orient="horz" pos="933">
          <p15:clr>
            <a:srgbClr val="A4A3A4"/>
          </p15:clr>
        </p15:guide>
        <p15:guide id="2" orient="horz" pos="4171">
          <p15:clr>
            <a:srgbClr val="A4A3A4"/>
          </p15:clr>
        </p15:guide>
        <p15:guide id="3" orient="horz" pos="2514">
          <p15:clr>
            <a:srgbClr val="A4A3A4"/>
          </p15:clr>
        </p15:guide>
        <p15:guide id="4" orient="horz" pos="3347">
          <p15:clr>
            <a:srgbClr val="A4A3A4"/>
          </p15:clr>
        </p15:guide>
        <p15:guide id="5" orient="horz" pos="3624">
          <p15:clr>
            <a:srgbClr val="A4A3A4"/>
          </p15:clr>
        </p15:guide>
        <p15:guide id="6" orient="horz" pos="492">
          <p15:clr>
            <a:srgbClr val="A4A3A4"/>
          </p15:clr>
        </p15:guide>
        <p15:guide id="7" orient="horz" pos="1057">
          <p15:clr>
            <a:srgbClr val="A4A3A4"/>
          </p15:clr>
        </p15:guide>
        <p15:guide id="8" orient="horz" pos="2375">
          <p15:clr>
            <a:srgbClr val="A4A3A4"/>
          </p15:clr>
        </p15:guide>
        <p15:guide id="9" pos="3646">
          <p15:clr>
            <a:srgbClr val="A4A3A4"/>
          </p15:clr>
        </p15:guide>
        <p15:guide id="10" pos="2557">
          <p15:clr>
            <a:srgbClr val="A4A3A4"/>
          </p15:clr>
        </p15:guide>
        <p15:guide id="11" pos="4710">
          <p15:clr>
            <a:srgbClr val="A4A3A4"/>
          </p15:clr>
        </p15:guide>
        <p15:guide id="12" pos="2260">
          <p15:clr>
            <a:srgbClr val="A4A3A4"/>
          </p15:clr>
        </p15:guide>
        <p15:guide id="13" pos="5123">
          <p15:clr>
            <a:srgbClr val="A4A3A4"/>
          </p15:clr>
        </p15:guide>
        <p15:guide id="14" pos="1379">
          <p15:clr>
            <a:srgbClr val="A4A3A4"/>
          </p15:clr>
        </p15:guide>
        <p15:guide id="15" pos="2626">
          <p15:clr>
            <a:srgbClr val="A4A3A4"/>
          </p15:clr>
        </p15:guide>
        <p15:guide id="16" pos="3784">
          <p15:clr>
            <a:srgbClr val="A4A3A4"/>
          </p15:clr>
        </p15:guide>
      </p15:sldGuideLst>
    </p:ext>
    <p:ext uri="{2D200454-40CA-4A62-9FC3-DE9A4176ACB9}">
      <p15:notesGuideLst xmlns:p15="http://schemas.microsoft.com/office/powerpoint/2012/main" xmlns="">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BCF2"/>
    <a:srgbClr val="9B4F96"/>
    <a:srgbClr val="F472D0"/>
    <a:srgbClr val="00188F"/>
    <a:srgbClr val="7FBA00"/>
    <a:srgbClr val="E81123"/>
    <a:srgbClr val="BAD80A"/>
    <a:srgbClr val="68217A"/>
    <a:srgbClr val="EC008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3088" autoAdjust="0"/>
    <p:restoredTop sz="94434" autoAdjust="0"/>
  </p:normalViewPr>
  <p:slideViewPr>
    <p:cSldViewPr snapToGrid="0">
      <p:cViewPr varScale="1">
        <p:scale>
          <a:sx n="70" d="100"/>
          <a:sy n="70" d="100"/>
        </p:scale>
        <p:origin x="-504" y="-90"/>
      </p:cViewPr>
      <p:guideLst>
        <p:guide orient="horz" pos="933"/>
        <p:guide orient="horz" pos="4171"/>
        <p:guide orient="horz" pos="2515"/>
        <p:guide orient="horz" pos="3347"/>
        <p:guide orient="horz" pos="3624"/>
        <p:guide orient="horz" pos="492"/>
        <p:guide orient="horz" pos="1057"/>
        <p:guide orient="horz" pos="2375"/>
        <p:guide pos="3646"/>
        <p:guide pos="2557"/>
        <p:guide pos="4709"/>
        <p:guide pos="2259"/>
        <p:guide pos="5123"/>
        <p:guide pos="1380"/>
        <p:guide pos="2626"/>
        <p:guide pos="3784"/>
      </p:guideLst>
    </p:cSldViewPr>
  </p:slideViewPr>
  <p:outlineViewPr>
    <p:cViewPr>
      <p:scale>
        <a:sx n="33" d="100"/>
        <a:sy n="33" d="100"/>
      </p:scale>
      <p:origin x="0" y="-3162"/>
    </p:cViewPr>
  </p:outlineViewPr>
  <p:notesTextViewPr>
    <p:cViewPr>
      <p:scale>
        <a:sx n="100" d="100"/>
        <a:sy n="100" d="100"/>
      </p:scale>
      <p:origin x="0" y="0"/>
    </p:cViewPr>
  </p:notesTextViewPr>
  <p:sorterViewPr>
    <p:cViewPr>
      <p:scale>
        <a:sx n="100" d="100"/>
        <a:sy n="100" d="100"/>
      </p:scale>
      <p:origin x="0" y="12528"/>
    </p:cViewPr>
  </p:sorterViewPr>
  <p:notesViewPr>
    <p:cSldViewPr snapToGrid="0">
      <p:cViewPr varScale="1">
        <p:scale>
          <a:sx n="99" d="100"/>
          <a:sy n="99" d="100"/>
        </p:scale>
        <p:origin x="-3492" y="-10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5.xml"/><Relationship Id="rId13" Type="http://schemas.openxmlformats.org/officeDocument/2006/relationships/slide" Target="slides/slide4.xml"/><Relationship Id="rId18" Type="http://schemas.openxmlformats.org/officeDocument/2006/relationships/slide" Target="slides/slide9.xml"/><Relationship Id="rId26"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slide" Target="slides/slide12.xml"/><Relationship Id="rId7" Type="http://schemas.openxmlformats.org/officeDocument/2006/relationships/slideMaster" Target="slideMasters/slideMaster4.xml"/><Relationship Id="rId12" Type="http://schemas.openxmlformats.org/officeDocument/2006/relationships/slide" Target="slides/slide3.xml"/><Relationship Id="rId17" Type="http://schemas.openxmlformats.org/officeDocument/2006/relationships/slide" Target="slides/slide8.xml"/><Relationship Id="rId25" Type="http://schemas.openxmlformats.org/officeDocument/2006/relationships/handoutMaster" Target="handoutMasters/handoutMaster1.xml"/><Relationship Id="rId2" Type="http://schemas.openxmlformats.org/officeDocument/2006/relationships/customXml" Target="../customXml/item2.xml"/><Relationship Id="rId16" Type="http://schemas.openxmlformats.org/officeDocument/2006/relationships/slide" Target="slides/slide7.xml"/><Relationship Id="rId20" Type="http://schemas.openxmlformats.org/officeDocument/2006/relationships/slide" Target="slides/slide11.xml"/><Relationship Id="rId29"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2.xml"/><Relationship Id="rId24" Type="http://schemas.openxmlformats.org/officeDocument/2006/relationships/notesMaster" Target="notesMasters/notesMaster1.xml"/><Relationship Id="rId5" Type="http://schemas.openxmlformats.org/officeDocument/2006/relationships/slideMaster" Target="slideMasters/slideMaster2.xml"/><Relationship Id="rId15" Type="http://schemas.openxmlformats.org/officeDocument/2006/relationships/slide" Target="slides/slide6.xml"/><Relationship Id="rId23" Type="http://schemas.openxmlformats.org/officeDocument/2006/relationships/slide" Target="slides/slide14.xml"/><Relationship Id="rId28" Type="http://schemas.openxmlformats.org/officeDocument/2006/relationships/theme" Target="theme/theme1.xml"/><Relationship Id="rId10" Type="http://schemas.openxmlformats.org/officeDocument/2006/relationships/slide" Target="slides/slide1.xml"/><Relationship Id="rId19" Type="http://schemas.openxmlformats.org/officeDocument/2006/relationships/slide" Target="slides/slide10.xml"/><Relationship Id="rId4" Type="http://schemas.openxmlformats.org/officeDocument/2006/relationships/slideMaster" Target="slideMasters/slideMaster1.xml"/><Relationship Id="rId9" Type="http://schemas.openxmlformats.org/officeDocument/2006/relationships/slideMaster" Target="slideMasters/slideMaster6.xml"/><Relationship Id="rId14" Type="http://schemas.openxmlformats.org/officeDocument/2006/relationships/slide" Target="slides/slide5.xml"/><Relationship Id="rId22" Type="http://schemas.openxmlformats.org/officeDocument/2006/relationships/slide" Target="slides/slide13.xml"/><Relationship Id="rId27"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8.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defTabSz="914363" fontAlgn="auto">
              <a:spcBef>
                <a:spcPts val="0"/>
              </a:spcBef>
              <a:spcAft>
                <a:spcPts val="0"/>
              </a:spcAft>
              <a:defRPr sz="1200" smtClean="0">
                <a:latin typeface="Segoe UI" pitchFamily="34" charset="0"/>
                <a:cs typeface="+mn-cs"/>
              </a:defRPr>
            </a:lvl1pPr>
          </a:lstStyle>
          <a:p>
            <a:pPr>
              <a:defRPr/>
            </a:pPr>
            <a:fld id="{2EC15E77-A019-4763-8FC9-E6C016EA51A3}" type="datetimeFigureOut">
              <a:rPr lang="en-US"/>
              <a:pPr>
                <a:defRPr/>
              </a:pPr>
              <a:t>4/10/2013</a:t>
            </a:fld>
            <a:endParaRPr lang="en-US" dirty="0"/>
          </a:p>
        </p:txBody>
      </p:sp>
      <p:sp>
        <p:nvSpPr>
          <p:cNvPr id="4" name="Footer Placeholder 3"/>
          <p:cNvSpPr>
            <a:spLocks noGrp="1"/>
          </p:cNvSpPr>
          <p:nvPr>
            <p:ph type="ftr" sz="quarter" idx="2"/>
          </p:nvPr>
        </p:nvSpPr>
        <p:spPr>
          <a:xfrm>
            <a:off x="0" y="8685213"/>
            <a:ext cx="6248400" cy="457200"/>
          </a:xfrm>
          <a:prstGeom prst="rect">
            <a:avLst/>
          </a:prstGeom>
        </p:spPr>
        <p:txBody>
          <a:bodyPr vert="horz" lIns="91440" tIns="45720" rIns="91440" bIns="45720" rtlCol="0" anchor="b"/>
          <a:lstStyle>
            <a:lvl1pPr algn="l" defTabSz="914363" fontAlgn="auto">
              <a:spcBef>
                <a:spcPts val="0"/>
              </a:spcBef>
              <a:spcAft>
                <a:spcPts val="0"/>
              </a:spcAft>
              <a:defRPr sz="500" dirty="0" smtClean="0">
                <a:solidFill>
                  <a:srgbClr val="000000"/>
                </a:solidFill>
                <a:latin typeface="Segoe UI" pitchFamily="34" charset="0"/>
                <a:cs typeface="+mn-cs"/>
              </a:defRPr>
            </a:lvl1pPr>
          </a:lstStyle>
          <a:p>
            <a:pPr>
              <a:defRPr/>
            </a:pPr>
            <a:r>
              <a:rPr lang="en-US"/>
              <a:t>© 2012 Microsoft Corporation. All rights reserved. Microsoft, Windows, Windows Vista and other product names are or may be registered trademarks and/or trademarks in the U.S. and/or other countries.</a:t>
            </a:r>
          </a:p>
          <a:p>
            <a:pPr>
              <a:defRPr/>
            </a:pPr>
            <a:r>
              <a:rPr lang="en-US"/>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a:br>
            <a:r>
              <a:rPr lang="en-US"/>
              <a:t>MICROSOFT MAKES NO WARRANTIES, EXPRESS, IMPLIED OR STATUTORY, AS TO THE INFORMATION IN THIS PRESENTATION.</a:t>
            </a:r>
          </a:p>
        </p:txBody>
      </p:sp>
      <p:sp>
        <p:nvSpPr>
          <p:cNvPr id="5" name="Slide Number Placeholder 4"/>
          <p:cNvSpPr>
            <a:spLocks noGrp="1"/>
          </p:cNvSpPr>
          <p:nvPr>
            <p:ph type="sldNum" sz="quarter" idx="3"/>
          </p:nvPr>
        </p:nvSpPr>
        <p:spPr>
          <a:xfrm>
            <a:off x="6248400" y="8685213"/>
            <a:ext cx="608013" cy="457200"/>
          </a:xfrm>
          <a:prstGeom prst="rect">
            <a:avLst/>
          </a:prstGeom>
        </p:spPr>
        <p:txBody>
          <a:bodyPr vert="horz" lIns="91440" tIns="45720" rIns="91440" bIns="45720" rtlCol="0" anchor="b"/>
          <a:lstStyle>
            <a:lvl1pPr algn="r" defTabSz="914363" fontAlgn="auto">
              <a:spcBef>
                <a:spcPts val="0"/>
              </a:spcBef>
              <a:spcAft>
                <a:spcPts val="0"/>
              </a:spcAft>
              <a:defRPr sz="1200" smtClean="0">
                <a:latin typeface="Segoe UI" pitchFamily="34" charset="0"/>
                <a:cs typeface="+mn-cs"/>
              </a:defRPr>
            </a:lvl1pPr>
          </a:lstStyle>
          <a:p>
            <a:pPr>
              <a:defRPr/>
            </a:pPr>
            <a:fld id="{63A122F3-AA50-4F17-A218-55F644CF337A}" type="slidenum">
              <a:rPr lang="en-US"/>
              <a:pPr>
                <a:defRPr/>
              </a:pPr>
              <a:t>‹#›</a:t>
            </a:fld>
            <a:endParaRPr lang="en-US" dirty="0"/>
          </a:p>
        </p:txBody>
      </p:sp>
      <p:sp>
        <p:nvSpPr>
          <p:cNvPr id="8" name="Header Placeholder 5"/>
          <p:cNvSpPr>
            <a:spLocks noGrp="1"/>
          </p:cNvSpPr>
          <p:nvPr>
            <p:ph type="hdr" sz="quarter"/>
          </p:nvPr>
        </p:nvSpPr>
        <p:spPr>
          <a:xfrm>
            <a:off x="0" y="0"/>
            <a:ext cx="2971800" cy="457200"/>
          </a:xfrm>
          <a:prstGeom prst="rect">
            <a:avLst/>
          </a:prstGeom>
        </p:spPr>
        <p:txBody>
          <a:bodyPr vert="horz" lIns="91440" tIns="45720" rIns="91440" bIns="45720" rtlCol="0"/>
          <a:lstStyle>
            <a:defPPr>
              <a:defRPr lang="en-US"/>
            </a:defPPr>
            <a:lvl1pPr marL="0" algn="l" defTabSz="686047" rtl="0" eaLnBrk="1" fontAlgn="auto" latinLnBrk="0" hangingPunct="1">
              <a:spcBef>
                <a:spcPts val="0"/>
              </a:spcBef>
              <a:spcAft>
                <a:spcPts val="0"/>
              </a:spcAft>
              <a:defRPr sz="1400" kern="1200" dirty="0" smtClean="0">
                <a:solidFill>
                  <a:schemeClr val="tx1"/>
                </a:solidFill>
                <a:latin typeface="Segoe UI" pitchFamily="34" charset="0"/>
                <a:ea typeface="Segoe UI" pitchFamily="34" charset="0"/>
                <a:cs typeface="Segoe UI" pitchFamily="34" charset="0"/>
              </a:defRPr>
            </a:lvl1pPr>
            <a:lvl2pPr marL="343024" algn="l" defTabSz="686047" rtl="0" eaLnBrk="1" latinLnBrk="0" hangingPunct="1">
              <a:defRPr sz="1400" kern="1200">
                <a:solidFill>
                  <a:schemeClr val="tx1"/>
                </a:solidFill>
                <a:latin typeface="+mn-lt"/>
                <a:ea typeface="+mn-ea"/>
                <a:cs typeface="+mn-cs"/>
              </a:defRPr>
            </a:lvl2pPr>
            <a:lvl3pPr marL="686047" algn="l" defTabSz="686047" rtl="0" eaLnBrk="1" latinLnBrk="0" hangingPunct="1">
              <a:defRPr sz="1400" kern="1200">
                <a:solidFill>
                  <a:schemeClr val="tx1"/>
                </a:solidFill>
                <a:latin typeface="+mn-lt"/>
                <a:ea typeface="+mn-ea"/>
                <a:cs typeface="+mn-cs"/>
              </a:defRPr>
            </a:lvl3pPr>
            <a:lvl4pPr marL="1029070" algn="l" defTabSz="686047" rtl="0" eaLnBrk="1" latinLnBrk="0" hangingPunct="1">
              <a:defRPr sz="1400" kern="1200">
                <a:solidFill>
                  <a:schemeClr val="tx1"/>
                </a:solidFill>
                <a:latin typeface="+mn-lt"/>
                <a:ea typeface="+mn-ea"/>
                <a:cs typeface="+mn-cs"/>
              </a:defRPr>
            </a:lvl4pPr>
            <a:lvl5pPr marL="1372094" algn="l" defTabSz="686047" rtl="0" eaLnBrk="1" latinLnBrk="0" hangingPunct="1">
              <a:defRPr sz="1400" kern="1200">
                <a:solidFill>
                  <a:schemeClr val="tx1"/>
                </a:solidFill>
                <a:latin typeface="+mn-lt"/>
                <a:ea typeface="+mn-ea"/>
                <a:cs typeface="+mn-cs"/>
              </a:defRPr>
            </a:lvl5pPr>
            <a:lvl6pPr marL="1715118" algn="l" defTabSz="686047" rtl="0" eaLnBrk="1" latinLnBrk="0" hangingPunct="1">
              <a:defRPr sz="1400" kern="1200">
                <a:solidFill>
                  <a:schemeClr val="tx1"/>
                </a:solidFill>
                <a:latin typeface="+mn-lt"/>
                <a:ea typeface="+mn-ea"/>
                <a:cs typeface="+mn-cs"/>
              </a:defRPr>
            </a:lvl6pPr>
            <a:lvl7pPr marL="2058140" algn="l" defTabSz="686047" rtl="0" eaLnBrk="1" latinLnBrk="0" hangingPunct="1">
              <a:defRPr sz="1400" kern="1200">
                <a:solidFill>
                  <a:schemeClr val="tx1"/>
                </a:solidFill>
                <a:latin typeface="+mn-lt"/>
                <a:ea typeface="+mn-ea"/>
                <a:cs typeface="+mn-cs"/>
              </a:defRPr>
            </a:lvl7pPr>
            <a:lvl8pPr marL="2401164" algn="l" defTabSz="686047" rtl="0" eaLnBrk="1" latinLnBrk="0" hangingPunct="1">
              <a:defRPr sz="1400" kern="1200">
                <a:solidFill>
                  <a:schemeClr val="tx1"/>
                </a:solidFill>
                <a:latin typeface="+mn-lt"/>
                <a:ea typeface="+mn-ea"/>
                <a:cs typeface="+mn-cs"/>
              </a:defRPr>
            </a:lvl8pPr>
            <a:lvl9pPr marL="2744188" algn="l" defTabSz="686047" rtl="0" eaLnBrk="1" latinLnBrk="0" hangingPunct="1">
              <a:defRPr sz="1400" kern="1200">
                <a:solidFill>
                  <a:schemeClr val="tx1"/>
                </a:solidFill>
                <a:latin typeface="+mn-lt"/>
                <a:ea typeface="+mn-ea"/>
                <a:cs typeface="+mn-cs"/>
              </a:defRPr>
            </a:lvl9pPr>
          </a:lstStyle>
          <a:p>
            <a:pPr>
              <a:defRPr/>
            </a:pPr>
            <a:r>
              <a:rPr lang="en-US"/>
              <a:t>&lt;Event Name&gt;</a:t>
            </a:r>
          </a:p>
        </p:txBody>
      </p:sp>
    </p:spTree>
    <p:extLst>
      <p:ext uri="{BB962C8B-B14F-4D97-AF65-F5344CB8AC3E}">
        <p14:creationId xmlns:p14="http://schemas.microsoft.com/office/powerpoint/2010/main" val="171308061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defTabSz="914363" fontAlgn="auto">
              <a:spcBef>
                <a:spcPts val="0"/>
              </a:spcBef>
              <a:spcAft>
                <a:spcPts val="0"/>
              </a:spcAft>
              <a:defRPr sz="1200" smtClean="0">
                <a:latin typeface="Segoe UI" pitchFamily="34" charset="0"/>
                <a:cs typeface="+mn-cs"/>
              </a:defRPr>
            </a:lvl1pPr>
          </a:lstStyle>
          <a:p>
            <a:pPr>
              <a:defRPr/>
            </a:pPr>
            <a:fld id="{C3D0663E-5D74-41B5-8450-69F4C25B8C32}" type="datetimeFigureOut">
              <a:rPr lang="en-US"/>
              <a:pPr>
                <a:defRPr/>
              </a:pPr>
              <a:t>4/10/2013</a:t>
            </a:fld>
            <a:endParaRPr lang="en-US" dirty="0"/>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pPr lvl="0"/>
            <a:endParaRPr lang="en-US" noProof="0"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dirty="0" smtClean="0"/>
              <a:t>Click to edit Master text styles</a:t>
            </a:r>
          </a:p>
          <a:p>
            <a:pPr lvl="1"/>
            <a:r>
              <a:rPr lang="en-US" noProof="0" dirty="0" smtClean="0"/>
              <a:t>Second level</a:t>
            </a:r>
          </a:p>
          <a:p>
            <a:pPr lvl="2"/>
            <a:r>
              <a:rPr lang="en-US" noProof="0" dirty="0" smtClean="0"/>
              <a:t>Third level</a:t>
            </a:r>
          </a:p>
          <a:p>
            <a:pPr lvl="3"/>
            <a:r>
              <a:rPr lang="en-US" noProof="0" dirty="0" smtClean="0"/>
              <a:t>Fourth level</a:t>
            </a:r>
          </a:p>
          <a:p>
            <a:pPr lvl="4"/>
            <a:r>
              <a:rPr lang="en-US" noProof="0" dirty="0" smtClean="0"/>
              <a:t>Fifth level</a:t>
            </a:r>
            <a:endParaRPr lang="en-US" noProof="0" dirty="0"/>
          </a:p>
        </p:txBody>
      </p:sp>
      <p:sp>
        <p:nvSpPr>
          <p:cNvPr id="6" name="Footer Placeholder 5"/>
          <p:cNvSpPr>
            <a:spLocks noGrp="1"/>
          </p:cNvSpPr>
          <p:nvPr>
            <p:ph type="ftr" sz="quarter" idx="4"/>
          </p:nvPr>
        </p:nvSpPr>
        <p:spPr>
          <a:xfrm>
            <a:off x="0" y="8685213"/>
            <a:ext cx="6172200" cy="457200"/>
          </a:xfrm>
          <a:prstGeom prst="rect">
            <a:avLst/>
          </a:prstGeom>
        </p:spPr>
        <p:txBody>
          <a:bodyPr vert="horz" lIns="91440" tIns="45720" rIns="91440" bIns="45720" rtlCol="0" anchor="b"/>
          <a:lstStyle>
            <a:lvl1pPr algn="l" defTabSz="914363" fontAlgn="auto">
              <a:spcBef>
                <a:spcPts val="0"/>
              </a:spcBef>
              <a:spcAft>
                <a:spcPts val="0"/>
              </a:spcAft>
              <a:defRPr sz="500" dirty="0" smtClean="0">
                <a:solidFill>
                  <a:srgbClr val="000000"/>
                </a:solidFill>
                <a:latin typeface="Segoe UI" pitchFamily="34" charset="0"/>
                <a:cs typeface="+mn-cs"/>
              </a:defRPr>
            </a:lvl1pPr>
          </a:lstStyle>
          <a:p>
            <a:pPr>
              <a:defRPr/>
            </a:pPr>
            <a:r>
              <a:rPr lang="en-US"/>
              <a:t>© 2012 Microsoft Corporation. All rights reserved. Microsoft, Windows, Windows Vista and other product names are or may be registered trademarks and/or trademarks in the U.S. and/or other countries.</a:t>
            </a:r>
          </a:p>
          <a:p>
            <a:pPr>
              <a:defRPr/>
            </a:pPr>
            <a:r>
              <a:rPr lang="en-US"/>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a:br>
            <a:r>
              <a:rPr lang="en-US"/>
              <a:t>MICROSOFT MAKES NO WARRANTIES, EXPRESS, IMPLIED OR STATUTORY, AS TO THE INFORMATION IN THIS PRESENTATION.</a:t>
            </a:r>
          </a:p>
        </p:txBody>
      </p:sp>
      <p:sp>
        <p:nvSpPr>
          <p:cNvPr id="7" name="Slide Number Placeholder 6"/>
          <p:cNvSpPr>
            <a:spLocks noGrp="1"/>
          </p:cNvSpPr>
          <p:nvPr>
            <p:ph type="sldNum" sz="quarter" idx="5"/>
          </p:nvPr>
        </p:nvSpPr>
        <p:spPr>
          <a:xfrm>
            <a:off x="6172200" y="8685213"/>
            <a:ext cx="684213" cy="457200"/>
          </a:xfrm>
          <a:prstGeom prst="rect">
            <a:avLst/>
          </a:prstGeom>
        </p:spPr>
        <p:txBody>
          <a:bodyPr vert="horz" lIns="91440" tIns="45720" rIns="91440" bIns="45720" rtlCol="0" anchor="b"/>
          <a:lstStyle>
            <a:lvl1pPr algn="r" defTabSz="914363" fontAlgn="auto">
              <a:spcBef>
                <a:spcPts val="0"/>
              </a:spcBef>
              <a:spcAft>
                <a:spcPts val="0"/>
              </a:spcAft>
              <a:defRPr sz="1200" smtClean="0">
                <a:latin typeface="Segoe UI" pitchFamily="34" charset="0"/>
                <a:cs typeface="+mn-cs"/>
              </a:defRPr>
            </a:lvl1pPr>
          </a:lstStyle>
          <a:p>
            <a:pPr>
              <a:defRPr/>
            </a:pPr>
            <a:fld id="{FA74AC16-EF28-4AD4-B9F4-4F68D8FBA3D9}" type="slidenum">
              <a:rPr lang="en-US"/>
              <a:pPr>
                <a:defRPr/>
              </a:pPr>
              <a:t>‹#›</a:t>
            </a:fld>
            <a:endParaRPr lang="en-US" dirty="0"/>
          </a:p>
        </p:txBody>
      </p:sp>
      <p:sp>
        <p:nvSpPr>
          <p:cNvPr id="9" name="Header Placeholder 5"/>
          <p:cNvSpPr>
            <a:spLocks noGrp="1"/>
          </p:cNvSpPr>
          <p:nvPr>
            <p:ph type="hdr" sz="quarter"/>
          </p:nvPr>
        </p:nvSpPr>
        <p:spPr>
          <a:xfrm>
            <a:off x="0" y="0"/>
            <a:ext cx="2971800" cy="457200"/>
          </a:xfrm>
          <a:prstGeom prst="rect">
            <a:avLst/>
          </a:prstGeom>
        </p:spPr>
        <p:txBody>
          <a:bodyPr vert="horz" lIns="91440" tIns="45720" rIns="91440" bIns="45720" rtlCol="0"/>
          <a:lstStyle>
            <a:defPPr>
              <a:defRPr lang="en-US"/>
            </a:defPPr>
            <a:lvl1pPr marL="0" algn="l" defTabSz="686047" rtl="0" eaLnBrk="1" fontAlgn="auto" latinLnBrk="0" hangingPunct="1">
              <a:spcBef>
                <a:spcPts val="0"/>
              </a:spcBef>
              <a:spcAft>
                <a:spcPts val="0"/>
              </a:spcAft>
              <a:defRPr sz="1400" kern="1200" dirty="0" smtClean="0">
                <a:solidFill>
                  <a:schemeClr val="tx1"/>
                </a:solidFill>
                <a:latin typeface="Segoe UI" pitchFamily="34" charset="0"/>
                <a:ea typeface="Segoe UI" pitchFamily="34" charset="0"/>
                <a:cs typeface="Segoe UI" pitchFamily="34" charset="0"/>
              </a:defRPr>
            </a:lvl1pPr>
            <a:lvl2pPr marL="343024" algn="l" defTabSz="686047" rtl="0" eaLnBrk="1" latinLnBrk="0" hangingPunct="1">
              <a:defRPr sz="1400" kern="1200">
                <a:solidFill>
                  <a:schemeClr val="tx1"/>
                </a:solidFill>
                <a:latin typeface="+mn-lt"/>
                <a:ea typeface="+mn-ea"/>
                <a:cs typeface="+mn-cs"/>
              </a:defRPr>
            </a:lvl2pPr>
            <a:lvl3pPr marL="686047" algn="l" defTabSz="686047" rtl="0" eaLnBrk="1" latinLnBrk="0" hangingPunct="1">
              <a:defRPr sz="1400" kern="1200">
                <a:solidFill>
                  <a:schemeClr val="tx1"/>
                </a:solidFill>
                <a:latin typeface="+mn-lt"/>
                <a:ea typeface="+mn-ea"/>
                <a:cs typeface="+mn-cs"/>
              </a:defRPr>
            </a:lvl3pPr>
            <a:lvl4pPr marL="1029070" algn="l" defTabSz="686047" rtl="0" eaLnBrk="1" latinLnBrk="0" hangingPunct="1">
              <a:defRPr sz="1400" kern="1200">
                <a:solidFill>
                  <a:schemeClr val="tx1"/>
                </a:solidFill>
                <a:latin typeface="+mn-lt"/>
                <a:ea typeface="+mn-ea"/>
                <a:cs typeface="+mn-cs"/>
              </a:defRPr>
            </a:lvl4pPr>
            <a:lvl5pPr marL="1372094" algn="l" defTabSz="686047" rtl="0" eaLnBrk="1" latinLnBrk="0" hangingPunct="1">
              <a:defRPr sz="1400" kern="1200">
                <a:solidFill>
                  <a:schemeClr val="tx1"/>
                </a:solidFill>
                <a:latin typeface="+mn-lt"/>
                <a:ea typeface="+mn-ea"/>
                <a:cs typeface="+mn-cs"/>
              </a:defRPr>
            </a:lvl5pPr>
            <a:lvl6pPr marL="1715118" algn="l" defTabSz="686047" rtl="0" eaLnBrk="1" latinLnBrk="0" hangingPunct="1">
              <a:defRPr sz="1400" kern="1200">
                <a:solidFill>
                  <a:schemeClr val="tx1"/>
                </a:solidFill>
                <a:latin typeface="+mn-lt"/>
                <a:ea typeface="+mn-ea"/>
                <a:cs typeface="+mn-cs"/>
              </a:defRPr>
            </a:lvl6pPr>
            <a:lvl7pPr marL="2058140" algn="l" defTabSz="686047" rtl="0" eaLnBrk="1" latinLnBrk="0" hangingPunct="1">
              <a:defRPr sz="1400" kern="1200">
                <a:solidFill>
                  <a:schemeClr val="tx1"/>
                </a:solidFill>
                <a:latin typeface="+mn-lt"/>
                <a:ea typeface="+mn-ea"/>
                <a:cs typeface="+mn-cs"/>
              </a:defRPr>
            </a:lvl7pPr>
            <a:lvl8pPr marL="2401164" algn="l" defTabSz="686047" rtl="0" eaLnBrk="1" latinLnBrk="0" hangingPunct="1">
              <a:defRPr sz="1400" kern="1200">
                <a:solidFill>
                  <a:schemeClr val="tx1"/>
                </a:solidFill>
                <a:latin typeface="+mn-lt"/>
                <a:ea typeface="+mn-ea"/>
                <a:cs typeface="+mn-cs"/>
              </a:defRPr>
            </a:lvl8pPr>
            <a:lvl9pPr marL="2744188" algn="l" defTabSz="686047" rtl="0" eaLnBrk="1" latinLnBrk="0" hangingPunct="1">
              <a:defRPr sz="1400" kern="1200">
                <a:solidFill>
                  <a:schemeClr val="tx1"/>
                </a:solidFill>
                <a:latin typeface="+mn-lt"/>
                <a:ea typeface="+mn-ea"/>
                <a:cs typeface="+mn-cs"/>
              </a:defRPr>
            </a:lvl9pPr>
          </a:lstStyle>
          <a:p>
            <a:pPr>
              <a:defRPr/>
            </a:pPr>
            <a:r>
              <a:rPr lang="en-US"/>
              <a:t>&lt;Event Name&gt;</a:t>
            </a:r>
          </a:p>
        </p:txBody>
      </p:sp>
    </p:spTree>
    <p:extLst>
      <p:ext uri="{BB962C8B-B14F-4D97-AF65-F5344CB8AC3E}">
        <p14:creationId xmlns:p14="http://schemas.microsoft.com/office/powerpoint/2010/main" val="1749990980"/>
      </p:ext>
    </p:extLst>
  </p:cSld>
  <p:clrMap bg1="lt1" tx1="dk1" bg2="lt2" tx2="dk2" accent1="accent1" accent2="accent2" accent3="accent3" accent4="accent4" accent5="accent5" accent6="accent6" hlink="hlink" folHlink="folHlink"/>
  <p:notesStyle>
    <a:lvl1pPr algn="l" defTabSz="912775" rtl="0" fontAlgn="base">
      <a:lnSpc>
        <a:spcPct val="90000"/>
      </a:lnSpc>
      <a:spcBef>
        <a:spcPct val="30000"/>
      </a:spcBef>
      <a:spcAft>
        <a:spcPts val="339"/>
      </a:spcAft>
      <a:defRPr sz="900" kern="1200">
        <a:solidFill>
          <a:schemeClr val="tx1"/>
        </a:solidFill>
        <a:latin typeface="Segoe UI" pitchFamily="34" charset="0"/>
        <a:ea typeface="+mn-ea"/>
        <a:cs typeface="+mn-cs"/>
      </a:defRPr>
    </a:lvl1pPr>
    <a:lvl2pPr marL="212716" indent="-104771" algn="l" defTabSz="912775" rtl="0" fontAlgn="base">
      <a:lnSpc>
        <a:spcPct val="90000"/>
      </a:lnSpc>
      <a:spcBef>
        <a:spcPct val="30000"/>
      </a:spcBef>
      <a:spcAft>
        <a:spcPts val="339"/>
      </a:spcAft>
      <a:buFont typeface="Arial" pitchFamily="34" charset="0"/>
      <a:buChar char="•"/>
      <a:defRPr sz="900" kern="1200">
        <a:solidFill>
          <a:schemeClr val="tx1"/>
        </a:solidFill>
        <a:latin typeface="Segoe UI" pitchFamily="34" charset="0"/>
        <a:ea typeface="+mn-ea"/>
        <a:cs typeface="+mn-cs"/>
      </a:defRPr>
    </a:lvl2pPr>
    <a:lvl3pPr marL="327011" indent="-114295" algn="l" defTabSz="912775" rtl="0" fontAlgn="base">
      <a:lnSpc>
        <a:spcPct val="90000"/>
      </a:lnSpc>
      <a:spcBef>
        <a:spcPct val="30000"/>
      </a:spcBef>
      <a:spcAft>
        <a:spcPts val="339"/>
      </a:spcAft>
      <a:buFont typeface="Arial" pitchFamily="34" charset="0"/>
      <a:buChar char="•"/>
      <a:defRPr sz="900" kern="1200">
        <a:solidFill>
          <a:schemeClr val="tx1"/>
        </a:solidFill>
        <a:latin typeface="Segoe UI" pitchFamily="34" charset="0"/>
        <a:ea typeface="+mn-ea"/>
        <a:cs typeface="+mn-cs"/>
      </a:defRPr>
    </a:lvl3pPr>
    <a:lvl4pPr marL="482580" indent="-146044" algn="l" defTabSz="912775" rtl="0" fontAlgn="base">
      <a:lnSpc>
        <a:spcPct val="90000"/>
      </a:lnSpc>
      <a:spcBef>
        <a:spcPct val="30000"/>
      </a:spcBef>
      <a:spcAft>
        <a:spcPts val="339"/>
      </a:spcAft>
      <a:buFont typeface="Arial" pitchFamily="34" charset="0"/>
      <a:buChar char="•"/>
      <a:defRPr sz="900" kern="1200">
        <a:solidFill>
          <a:schemeClr val="tx1"/>
        </a:solidFill>
        <a:latin typeface="Segoe UI" pitchFamily="34" charset="0"/>
        <a:ea typeface="+mn-ea"/>
        <a:cs typeface="+mn-cs"/>
      </a:defRPr>
    </a:lvl4pPr>
    <a:lvl5pPr marL="614338" indent="-114295" algn="l" defTabSz="912775" rtl="0" fontAlgn="base">
      <a:lnSpc>
        <a:spcPct val="90000"/>
      </a:lnSpc>
      <a:spcBef>
        <a:spcPct val="30000"/>
      </a:spcBef>
      <a:spcAft>
        <a:spcPts val="339"/>
      </a:spcAft>
      <a:buFont typeface="Arial" pitchFamily="34" charset="0"/>
      <a:buChar char="•"/>
      <a:defRPr sz="900" kern="1200">
        <a:solidFill>
          <a:schemeClr val="tx1"/>
        </a:solidFill>
        <a:latin typeface="Segoe UI" pitchFamily="34" charset="0"/>
        <a:ea typeface="+mn-ea"/>
        <a:cs typeface="+mn-cs"/>
      </a:defRPr>
    </a:lvl5pPr>
    <a:lvl6pPr marL="2285813" algn="l" defTabSz="914325" rtl="0" eaLnBrk="1" latinLnBrk="0" hangingPunct="1">
      <a:defRPr sz="1200" kern="1200">
        <a:solidFill>
          <a:schemeClr val="tx1"/>
        </a:solidFill>
        <a:latin typeface="+mn-lt"/>
        <a:ea typeface="+mn-ea"/>
        <a:cs typeface="+mn-cs"/>
      </a:defRPr>
    </a:lvl6pPr>
    <a:lvl7pPr marL="2742976" algn="l" defTabSz="914325" rtl="0" eaLnBrk="1" latinLnBrk="0" hangingPunct="1">
      <a:defRPr sz="1200" kern="1200">
        <a:solidFill>
          <a:schemeClr val="tx1"/>
        </a:solidFill>
        <a:latin typeface="+mn-lt"/>
        <a:ea typeface="+mn-ea"/>
        <a:cs typeface="+mn-cs"/>
      </a:defRPr>
    </a:lvl7pPr>
    <a:lvl8pPr marL="3200139" algn="l" defTabSz="914325" rtl="0" eaLnBrk="1" latinLnBrk="0" hangingPunct="1">
      <a:defRPr sz="1200" kern="1200">
        <a:solidFill>
          <a:schemeClr val="tx1"/>
        </a:solidFill>
        <a:latin typeface="+mn-lt"/>
        <a:ea typeface="+mn-ea"/>
        <a:cs typeface="+mn-cs"/>
      </a:defRPr>
    </a:lvl8pPr>
    <a:lvl9pPr marL="3657301" algn="l" defTabSz="914325"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228600">
              <a:buFont typeface="+mj-lt"/>
              <a:buAutoNum type="arabicPeriod"/>
            </a:pPr>
            <a:endParaRPr lang="en-US" dirty="0"/>
          </a:p>
        </p:txBody>
      </p:sp>
      <p:sp>
        <p:nvSpPr>
          <p:cNvPr id="4" name="Header Placeholder 3"/>
          <p:cNvSpPr>
            <a:spLocks noGrp="1"/>
          </p:cNvSpPr>
          <p:nvPr>
            <p:ph type="hdr" sz="quarter" idx="10"/>
          </p:nvPr>
        </p:nvSpPr>
        <p:spPr/>
        <p:txBody>
          <a:bodyPr/>
          <a:lstStyle/>
          <a:p>
            <a:r>
              <a:rPr lang="en-US" smtClean="0">
                <a:solidFill>
                  <a:prstClr val="black"/>
                </a:solidFill>
                <a:latin typeface="Calibri"/>
              </a:rPr>
              <a:t>Build 2012</a:t>
            </a:r>
            <a:endParaRPr lang="en-US" dirty="0">
              <a:solidFill>
                <a:prstClr val="black"/>
              </a:solidFill>
              <a:latin typeface="Calibri"/>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ea typeface="Segoe UI" pitchFamily="34" charset="0"/>
              <a:cs typeface="Segoe UI" pitchFamily="34" charset="0"/>
            </a:endParaRPr>
          </a:p>
        </p:txBody>
      </p:sp>
      <p:sp>
        <p:nvSpPr>
          <p:cNvPr id="6" name="Date Placeholder 5"/>
          <p:cNvSpPr>
            <a:spLocks noGrp="1"/>
          </p:cNvSpPr>
          <p:nvPr>
            <p:ph type="dt" idx="12"/>
          </p:nvPr>
        </p:nvSpPr>
        <p:spPr/>
        <p:txBody>
          <a:bodyPr/>
          <a:lstStyle/>
          <a:p>
            <a:fld id="{FD2A4E32-35E0-4B15-AD75-0164DECDDCAB}" type="datetime1">
              <a:rPr lang="en-US" smtClean="0">
                <a:solidFill>
                  <a:prstClr val="black"/>
                </a:solidFill>
                <a:latin typeface="Calibri"/>
              </a:rPr>
              <a:pPr/>
              <a:t>4/10/2013</a:t>
            </a:fld>
            <a:endParaRPr lang="en-US" dirty="0">
              <a:solidFill>
                <a:prstClr val="black"/>
              </a:solidFill>
              <a:latin typeface="Calibri"/>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latin typeface="Calibri"/>
              </a:rPr>
              <a:pPr/>
              <a:t>6</a:t>
            </a:fld>
            <a:endParaRPr lang="en-US" dirty="0">
              <a:solidFill>
                <a:prstClr val="black"/>
              </a:solidFill>
              <a:latin typeface="Calibri"/>
            </a:endParaRPr>
          </a:p>
        </p:txBody>
      </p:sp>
    </p:spTree>
    <p:extLst>
      <p:ext uri="{BB962C8B-B14F-4D97-AF65-F5344CB8AC3E}">
        <p14:creationId xmlns:p14="http://schemas.microsoft.com/office/powerpoint/2010/main" val="340948899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We can do better!  Developers should expect</a:t>
            </a:r>
            <a:r>
              <a:rPr lang="en-US" baseline="0" dirty="0" smtClean="0"/>
              <a:t> that they can write a library that uses APIs that are available on multiple platforms and use that library unchanged on those platforms.</a:t>
            </a:r>
            <a:endParaRPr lang="en-US" dirty="0"/>
          </a:p>
        </p:txBody>
      </p:sp>
      <p:sp>
        <p:nvSpPr>
          <p:cNvPr id="4" name="Header Placeholder 3"/>
          <p:cNvSpPr>
            <a:spLocks noGrp="1"/>
          </p:cNvSpPr>
          <p:nvPr>
            <p:ph type="hdr" sz="quarter" idx="10"/>
          </p:nvPr>
        </p:nvSpPr>
        <p:spPr/>
        <p:txBody>
          <a:bodyPr/>
          <a:lstStyle/>
          <a:p>
            <a:r>
              <a:rPr lang="en-US" smtClean="0"/>
              <a:t>Tech Ready 15</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F052B88C-008B-4158-AE45-5F386623FDE4}" type="datetime1">
              <a:rPr lang="en-US" smtClean="0"/>
              <a:t>4/10/2013</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t>8</a:t>
            </a:fld>
            <a:endParaRPr lang="en-US" dirty="0"/>
          </a:p>
        </p:txBody>
      </p:sp>
    </p:spTree>
    <p:extLst>
      <p:ext uri="{BB962C8B-B14F-4D97-AF65-F5344CB8AC3E}">
        <p14:creationId xmlns:p14="http://schemas.microsoft.com/office/powerpoint/2010/main" val="354245139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Portable: BCL, XML, LINQ, XLINQ, WCF, Networking, </a:t>
            </a:r>
            <a:r>
              <a:rPr lang="en-US" dirty="0" err="1" smtClean="0"/>
              <a:t>ViewModel</a:t>
            </a:r>
            <a:r>
              <a:rPr lang="en-US" dirty="0" smtClean="0"/>
              <a:t> types, </a:t>
            </a:r>
            <a:r>
              <a:rPr lang="en-US" dirty="0" err="1" smtClean="0"/>
              <a:t>DataContract</a:t>
            </a:r>
            <a:r>
              <a:rPr lang="en-US" dirty="0" smtClean="0"/>
              <a:t>/XML/</a:t>
            </a:r>
            <a:r>
              <a:rPr lang="en-US" dirty="0" err="1" smtClean="0"/>
              <a:t>Json</a:t>
            </a:r>
            <a:r>
              <a:rPr lang="en-US" baseline="0" dirty="0" smtClean="0"/>
              <a:t> serialization, Data annotations</a:t>
            </a:r>
          </a:p>
          <a:p>
            <a:endParaRPr lang="en-US" baseline="0" dirty="0" smtClean="0"/>
          </a:p>
          <a:p>
            <a:r>
              <a:rPr lang="en-US" baseline="0" dirty="0" smtClean="0"/>
              <a:t>Not Portable: UI, File system or other persisted storage access, interaction with OS (notifications, picture choosers, app lifecycle, </a:t>
            </a:r>
            <a:r>
              <a:rPr lang="en-US" baseline="0" dirty="0" err="1" smtClean="0"/>
              <a:t>etc</a:t>
            </a:r>
            <a:r>
              <a:rPr lang="en-US" baseline="0" dirty="0" smtClean="0"/>
              <a:t>)</a:t>
            </a:r>
            <a:endParaRPr lang="en-US" dirty="0"/>
          </a:p>
        </p:txBody>
      </p:sp>
      <p:sp>
        <p:nvSpPr>
          <p:cNvPr id="4" name="Header Placeholder 3"/>
          <p:cNvSpPr>
            <a:spLocks noGrp="1"/>
          </p:cNvSpPr>
          <p:nvPr>
            <p:ph type="hdr" sz="quarter" idx="10"/>
          </p:nvPr>
        </p:nvSpPr>
        <p:spPr/>
        <p:txBody>
          <a:bodyPr/>
          <a:lstStyle/>
          <a:p>
            <a:r>
              <a:rPr lang="en-US" smtClean="0"/>
              <a:t>Tech Ready 15</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9F6741E3-19D9-4603-84FC-0657667AC5DB}" type="datetime1">
              <a:rPr lang="en-US" smtClean="0"/>
              <a:t>4/10/2013</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t>10</a:t>
            </a:fld>
            <a:endParaRPr lang="en-US" dirty="0"/>
          </a:p>
        </p:txBody>
      </p:sp>
    </p:spTree>
    <p:extLst>
      <p:ext uri="{BB962C8B-B14F-4D97-AF65-F5344CB8AC3E}">
        <p14:creationId xmlns:p14="http://schemas.microsoft.com/office/powerpoint/2010/main" val="271509170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Model – Not UI related</a:t>
            </a:r>
          </a:p>
          <a:p>
            <a:r>
              <a:rPr lang="en-US" dirty="0" smtClean="0"/>
              <a:t>View Model – Encapsulates hat to display and flow of interaction</a:t>
            </a:r>
          </a:p>
          <a:p>
            <a:r>
              <a:rPr lang="en-US" dirty="0" smtClean="0"/>
              <a:t>View – Defines </a:t>
            </a:r>
            <a:r>
              <a:rPr lang="en-US" dirty="0" err="1" smtClean="0"/>
              <a:t>dow</a:t>
            </a:r>
            <a:r>
              <a:rPr lang="en-US" dirty="0" smtClean="0"/>
              <a:t> to display information from the View Model</a:t>
            </a:r>
          </a:p>
          <a:p>
            <a:r>
              <a:rPr lang="en-US" dirty="0" smtClean="0"/>
              <a:t>How does this relate to portable libraries? View – needs</a:t>
            </a:r>
            <a:r>
              <a:rPr lang="en-US" baseline="0" dirty="0" smtClean="0"/>
              <a:t> to be different per platform.  View Model and Model can be the same between platforms.</a:t>
            </a:r>
          </a:p>
          <a:p>
            <a:r>
              <a:rPr lang="en-US" baseline="0" dirty="0" smtClean="0"/>
              <a:t>So this pattern is ideally suited for creating cross-platform apps, because it encourages a clean separation between the parts of your code that should be shared and those that are platform specific</a:t>
            </a:r>
            <a:endParaRPr lang="en-US" dirty="0"/>
          </a:p>
        </p:txBody>
      </p:sp>
      <p:sp>
        <p:nvSpPr>
          <p:cNvPr id="4" name="Header Placeholder 3"/>
          <p:cNvSpPr>
            <a:spLocks noGrp="1"/>
          </p:cNvSpPr>
          <p:nvPr>
            <p:ph type="hdr" sz="quarter" idx="10"/>
          </p:nvPr>
        </p:nvSpPr>
        <p:spPr/>
        <p:txBody>
          <a:bodyPr/>
          <a:lstStyle/>
          <a:p>
            <a:r>
              <a:rPr lang="en-US" dirty="0">
                <a:solidFill>
                  <a:prstClr val="black"/>
                </a:solidFill>
              </a:rPr>
              <a:t>Tech Ready 15</a:t>
            </a:r>
          </a:p>
          <a:p>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endParaRPr>
          </a:p>
        </p:txBody>
      </p:sp>
      <p:sp>
        <p:nvSpPr>
          <p:cNvPr id="6" name="Date Placeholder 5"/>
          <p:cNvSpPr>
            <a:spLocks noGrp="1"/>
          </p:cNvSpPr>
          <p:nvPr>
            <p:ph type="dt" idx="12"/>
          </p:nvPr>
        </p:nvSpPr>
        <p:spPr/>
        <p:txBody>
          <a:bodyPr/>
          <a:lstStyle/>
          <a:p>
            <a:fld id="{81505BD5-07C7-4FB6-AFBC-1B7B235D23A5}" type="datetime1">
              <a:rPr lang="en-US" smtClean="0">
                <a:solidFill>
                  <a:prstClr val="black"/>
                </a:solidFill>
              </a:rPr>
              <a:pPr/>
              <a:t>4/10/2013</a:t>
            </a:fld>
            <a:endParaRPr lang="en-US">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11</a:t>
            </a:fld>
            <a:endParaRPr lang="en-US" dirty="0">
              <a:solidFill>
                <a:prstClr val="black"/>
              </a:solidFill>
            </a:endParaRPr>
          </a:p>
        </p:txBody>
      </p:sp>
    </p:spTree>
    <p:extLst>
      <p:ext uri="{BB962C8B-B14F-4D97-AF65-F5344CB8AC3E}">
        <p14:creationId xmlns:p14="http://schemas.microsoft.com/office/powerpoint/2010/main" val="10159965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What besides the UI wasn’t portable? File system, interaction with the OS.</a:t>
            </a:r>
          </a:p>
          <a:p>
            <a:endParaRPr lang="en-US" dirty="0" smtClean="0"/>
          </a:p>
          <a:p>
            <a:r>
              <a:rPr lang="en-US" dirty="0" smtClean="0"/>
              <a:t>The View</a:t>
            </a:r>
            <a:r>
              <a:rPr lang="en-US" baseline="0" dirty="0" smtClean="0"/>
              <a:t> Models and Models will need that functionality.  So…</a:t>
            </a:r>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Tech Ready 15</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endParaRPr>
          </a:p>
        </p:txBody>
      </p:sp>
      <p:sp>
        <p:nvSpPr>
          <p:cNvPr id="6" name="Date Placeholder 5"/>
          <p:cNvSpPr>
            <a:spLocks noGrp="1"/>
          </p:cNvSpPr>
          <p:nvPr>
            <p:ph type="dt" idx="12"/>
          </p:nvPr>
        </p:nvSpPr>
        <p:spPr/>
        <p:txBody>
          <a:bodyPr/>
          <a:lstStyle/>
          <a:p>
            <a:fld id="{67B0F7A3-1EFF-44C5-BF95-A717B76B852D}" type="datetime1">
              <a:rPr lang="en-US" smtClean="0">
                <a:solidFill>
                  <a:prstClr val="black"/>
                </a:solidFill>
              </a:rPr>
              <a:pPr/>
              <a:t>4/10/2013</a:t>
            </a:fld>
            <a:endParaRPr lang="en-US">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12</a:t>
            </a:fld>
            <a:endParaRPr lang="en-US" dirty="0">
              <a:solidFill>
                <a:prstClr val="black"/>
              </a:solidFill>
            </a:endParaRPr>
          </a:p>
        </p:txBody>
      </p:sp>
    </p:spTree>
    <p:extLst>
      <p:ext uri="{BB962C8B-B14F-4D97-AF65-F5344CB8AC3E}">
        <p14:creationId xmlns:p14="http://schemas.microsoft.com/office/powerpoint/2010/main" val="48969403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29" name="Slide Image Placeholder 1"/>
          <p:cNvSpPr>
            <a:spLocks noGrp="1" noRot="1" noChangeAspec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3730"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n-US" smtClean="0"/>
          </a:p>
        </p:txBody>
      </p:sp>
      <p:sp>
        <p:nvSpPr>
          <p:cNvPr id="73731" name="Header Placeholder 3"/>
          <p:cNvSpPr>
            <a:spLocks noGrp="1"/>
          </p:cNvSpPr>
          <p:nvPr>
            <p:ph type="hdr" sz="quarter"/>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lvl1pPr defTabSz="685800">
              <a:defRPr>
                <a:solidFill>
                  <a:schemeClr val="tx1"/>
                </a:solidFill>
                <a:latin typeface="Segoe UI" pitchFamily="34" charset="0"/>
                <a:cs typeface="Arial" pitchFamily="34" charset="0"/>
              </a:defRPr>
            </a:lvl1pPr>
            <a:lvl2pPr marL="742950" indent="-285750" defTabSz="685800">
              <a:defRPr>
                <a:solidFill>
                  <a:schemeClr val="tx1"/>
                </a:solidFill>
                <a:latin typeface="Segoe UI" pitchFamily="34" charset="0"/>
                <a:cs typeface="Arial" pitchFamily="34" charset="0"/>
              </a:defRPr>
            </a:lvl2pPr>
            <a:lvl3pPr marL="1143000" indent="-228600" defTabSz="685800">
              <a:defRPr>
                <a:solidFill>
                  <a:schemeClr val="tx1"/>
                </a:solidFill>
                <a:latin typeface="Segoe UI" pitchFamily="34" charset="0"/>
                <a:cs typeface="Arial" pitchFamily="34" charset="0"/>
              </a:defRPr>
            </a:lvl3pPr>
            <a:lvl4pPr marL="1600200" indent="-228600" defTabSz="685800">
              <a:defRPr>
                <a:solidFill>
                  <a:schemeClr val="tx1"/>
                </a:solidFill>
                <a:latin typeface="Segoe UI" pitchFamily="34" charset="0"/>
                <a:cs typeface="Arial" pitchFamily="34" charset="0"/>
              </a:defRPr>
            </a:lvl4pPr>
            <a:lvl5pPr marL="2057400" indent="-228600" defTabSz="685800">
              <a:defRPr>
                <a:solidFill>
                  <a:schemeClr val="tx1"/>
                </a:solidFill>
                <a:latin typeface="Segoe UI" pitchFamily="34" charset="0"/>
                <a:cs typeface="Arial" pitchFamily="34" charset="0"/>
              </a:defRPr>
            </a:lvl5pPr>
            <a:lvl6pPr marL="2514600" indent="-228600" defTabSz="685800" fontAlgn="base">
              <a:spcBef>
                <a:spcPct val="0"/>
              </a:spcBef>
              <a:spcAft>
                <a:spcPct val="0"/>
              </a:spcAft>
              <a:defRPr>
                <a:solidFill>
                  <a:schemeClr val="tx1"/>
                </a:solidFill>
                <a:latin typeface="Segoe UI" pitchFamily="34" charset="0"/>
                <a:cs typeface="Arial" pitchFamily="34" charset="0"/>
              </a:defRPr>
            </a:lvl6pPr>
            <a:lvl7pPr marL="2971800" indent="-228600" defTabSz="685800" fontAlgn="base">
              <a:spcBef>
                <a:spcPct val="0"/>
              </a:spcBef>
              <a:spcAft>
                <a:spcPct val="0"/>
              </a:spcAft>
              <a:defRPr>
                <a:solidFill>
                  <a:schemeClr val="tx1"/>
                </a:solidFill>
                <a:latin typeface="Segoe UI" pitchFamily="34" charset="0"/>
                <a:cs typeface="Arial" pitchFamily="34" charset="0"/>
              </a:defRPr>
            </a:lvl7pPr>
            <a:lvl8pPr marL="3429000" indent="-228600" defTabSz="685800" fontAlgn="base">
              <a:spcBef>
                <a:spcPct val="0"/>
              </a:spcBef>
              <a:spcAft>
                <a:spcPct val="0"/>
              </a:spcAft>
              <a:defRPr>
                <a:solidFill>
                  <a:schemeClr val="tx1"/>
                </a:solidFill>
                <a:latin typeface="Segoe UI" pitchFamily="34" charset="0"/>
                <a:cs typeface="Arial" pitchFamily="34" charset="0"/>
              </a:defRPr>
            </a:lvl8pPr>
            <a:lvl9pPr marL="3886200" indent="-228600" defTabSz="685800" fontAlgn="base">
              <a:spcBef>
                <a:spcPct val="0"/>
              </a:spcBef>
              <a:spcAft>
                <a:spcPct val="0"/>
              </a:spcAft>
              <a:defRPr>
                <a:solidFill>
                  <a:schemeClr val="tx1"/>
                </a:solidFill>
                <a:latin typeface="Segoe UI" pitchFamily="34" charset="0"/>
                <a:cs typeface="Arial" pitchFamily="34" charset="0"/>
              </a:defRPr>
            </a:lvl9pPr>
          </a:lstStyle>
          <a:p>
            <a:pPr fontAlgn="base">
              <a:spcBef>
                <a:spcPct val="0"/>
              </a:spcBef>
              <a:spcAft>
                <a:spcPct val="0"/>
              </a:spcAft>
            </a:pPr>
            <a:endParaRPr lang="en-US">
              <a:latin typeface="Calibri" pitchFamily="34" charset="0"/>
            </a:endParaRPr>
          </a:p>
        </p:txBody>
      </p:sp>
      <p:sp>
        <p:nvSpPr>
          <p:cNvPr id="73732" name="Date Placeholder 4"/>
          <p:cNvSpPr>
            <a:spLocks noGrp="1"/>
          </p:cNvSpPr>
          <p:nvPr>
            <p:ph type="dt" sz="quarter"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lvl1pPr>
              <a:defRPr>
                <a:solidFill>
                  <a:schemeClr val="tx1"/>
                </a:solidFill>
                <a:latin typeface="Segoe UI" pitchFamily="34" charset="0"/>
                <a:cs typeface="Arial" pitchFamily="34" charset="0"/>
              </a:defRPr>
            </a:lvl1pPr>
            <a:lvl2pPr marL="742950" indent="-285750">
              <a:defRPr>
                <a:solidFill>
                  <a:schemeClr val="tx1"/>
                </a:solidFill>
                <a:latin typeface="Segoe UI" pitchFamily="34" charset="0"/>
                <a:cs typeface="Arial" pitchFamily="34" charset="0"/>
              </a:defRPr>
            </a:lvl2pPr>
            <a:lvl3pPr marL="1143000" indent="-228600">
              <a:defRPr>
                <a:solidFill>
                  <a:schemeClr val="tx1"/>
                </a:solidFill>
                <a:latin typeface="Segoe UI" pitchFamily="34" charset="0"/>
                <a:cs typeface="Arial" pitchFamily="34" charset="0"/>
              </a:defRPr>
            </a:lvl3pPr>
            <a:lvl4pPr marL="1600200" indent="-228600">
              <a:defRPr>
                <a:solidFill>
                  <a:schemeClr val="tx1"/>
                </a:solidFill>
                <a:latin typeface="Segoe UI" pitchFamily="34" charset="0"/>
                <a:cs typeface="Arial" pitchFamily="34" charset="0"/>
              </a:defRPr>
            </a:lvl4pPr>
            <a:lvl5pPr marL="2057400" indent="-228600">
              <a:defRPr>
                <a:solidFill>
                  <a:schemeClr val="tx1"/>
                </a:solidFill>
                <a:latin typeface="Segoe UI" pitchFamily="34" charset="0"/>
                <a:cs typeface="Arial" pitchFamily="34" charset="0"/>
              </a:defRPr>
            </a:lvl5pPr>
            <a:lvl6pPr marL="2514600" indent="-228600" defTabSz="912813" fontAlgn="base">
              <a:spcBef>
                <a:spcPct val="0"/>
              </a:spcBef>
              <a:spcAft>
                <a:spcPct val="0"/>
              </a:spcAft>
              <a:defRPr>
                <a:solidFill>
                  <a:schemeClr val="tx1"/>
                </a:solidFill>
                <a:latin typeface="Segoe UI" pitchFamily="34" charset="0"/>
                <a:cs typeface="Arial" pitchFamily="34" charset="0"/>
              </a:defRPr>
            </a:lvl6pPr>
            <a:lvl7pPr marL="2971800" indent="-228600" defTabSz="912813" fontAlgn="base">
              <a:spcBef>
                <a:spcPct val="0"/>
              </a:spcBef>
              <a:spcAft>
                <a:spcPct val="0"/>
              </a:spcAft>
              <a:defRPr>
                <a:solidFill>
                  <a:schemeClr val="tx1"/>
                </a:solidFill>
                <a:latin typeface="Segoe UI" pitchFamily="34" charset="0"/>
                <a:cs typeface="Arial" pitchFamily="34" charset="0"/>
              </a:defRPr>
            </a:lvl7pPr>
            <a:lvl8pPr marL="3429000" indent="-228600" defTabSz="912813" fontAlgn="base">
              <a:spcBef>
                <a:spcPct val="0"/>
              </a:spcBef>
              <a:spcAft>
                <a:spcPct val="0"/>
              </a:spcAft>
              <a:defRPr>
                <a:solidFill>
                  <a:schemeClr val="tx1"/>
                </a:solidFill>
                <a:latin typeface="Segoe UI" pitchFamily="34" charset="0"/>
                <a:cs typeface="Arial" pitchFamily="34" charset="0"/>
              </a:defRPr>
            </a:lvl8pPr>
            <a:lvl9pPr marL="3886200" indent="-228600" defTabSz="912813" fontAlgn="base">
              <a:spcBef>
                <a:spcPct val="0"/>
              </a:spcBef>
              <a:spcAft>
                <a:spcPct val="0"/>
              </a:spcAft>
              <a:defRPr>
                <a:solidFill>
                  <a:schemeClr val="tx1"/>
                </a:solidFill>
                <a:latin typeface="Segoe UI" pitchFamily="34" charset="0"/>
                <a:cs typeface="Arial" pitchFamily="34" charset="0"/>
              </a:defRPr>
            </a:lvl9pPr>
          </a:lstStyle>
          <a:p>
            <a:pPr defTabSz="912813" fontAlgn="base">
              <a:spcBef>
                <a:spcPct val="0"/>
              </a:spcBef>
              <a:spcAft>
                <a:spcPct val="0"/>
              </a:spcAft>
            </a:pPr>
            <a:fld id="{63E8B34E-B922-4962-9FB0-F05FDA8499D7}" type="datetime8">
              <a:rPr lang="en-US"/>
              <a:pPr defTabSz="912813" fontAlgn="base">
                <a:spcBef>
                  <a:spcPct val="0"/>
                </a:spcBef>
                <a:spcAft>
                  <a:spcPct val="0"/>
                </a:spcAft>
              </a:pPr>
              <a:t>4/10/2013 10:43 AM</a:t>
            </a:fld>
            <a:endParaRPr lang="en-US"/>
          </a:p>
        </p:txBody>
      </p:sp>
      <p:sp>
        <p:nvSpPr>
          <p:cNvPr id="73733" name="Slide Number Placeholder 6"/>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Segoe UI" pitchFamily="34" charset="0"/>
                <a:cs typeface="Arial" pitchFamily="34" charset="0"/>
              </a:defRPr>
            </a:lvl1pPr>
            <a:lvl2pPr marL="742950" indent="-285750">
              <a:defRPr>
                <a:solidFill>
                  <a:schemeClr val="tx1"/>
                </a:solidFill>
                <a:latin typeface="Segoe UI" pitchFamily="34" charset="0"/>
                <a:cs typeface="Arial" pitchFamily="34" charset="0"/>
              </a:defRPr>
            </a:lvl2pPr>
            <a:lvl3pPr marL="1143000" indent="-228600">
              <a:defRPr>
                <a:solidFill>
                  <a:schemeClr val="tx1"/>
                </a:solidFill>
                <a:latin typeface="Segoe UI" pitchFamily="34" charset="0"/>
                <a:cs typeface="Arial" pitchFamily="34" charset="0"/>
              </a:defRPr>
            </a:lvl3pPr>
            <a:lvl4pPr marL="1600200" indent="-228600">
              <a:defRPr>
                <a:solidFill>
                  <a:schemeClr val="tx1"/>
                </a:solidFill>
                <a:latin typeface="Segoe UI" pitchFamily="34" charset="0"/>
                <a:cs typeface="Arial" pitchFamily="34" charset="0"/>
              </a:defRPr>
            </a:lvl4pPr>
            <a:lvl5pPr marL="2057400" indent="-228600">
              <a:defRPr>
                <a:solidFill>
                  <a:schemeClr val="tx1"/>
                </a:solidFill>
                <a:latin typeface="Segoe UI" pitchFamily="34" charset="0"/>
                <a:cs typeface="Arial" pitchFamily="34" charset="0"/>
              </a:defRPr>
            </a:lvl5pPr>
            <a:lvl6pPr marL="2514600" indent="-228600" defTabSz="912813" fontAlgn="base">
              <a:spcBef>
                <a:spcPct val="0"/>
              </a:spcBef>
              <a:spcAft>
                <a:spcPct val="0"/>
              </a:spcAft>
              <a:defRPr>
                <a:solidFill>
                  <a:schemeClr val="tx1"/>
                </a:solidFill>
                <a:latin typeface="Segoe UI" pitchFamily="34" charset="0"/>
                <a:cs typeface="Arial" pitchFamily="34" charset="0"/>
              </a:defRPr>
            </a:lvl6pPr>
            <a:lvl7pPr marL="2971800" indent="-228600" defTabSz="912813" fontAlgn="base">
              <a:spcBef>
                <a:spcPct val="0"/>
              </a:spcBef>
              <a:spcAft>
                <a:spcPct val="0"/>
              </a:spcAft>
              <a:defRPr>
                <a:solidFill>
                  <a:schemeClr val="tx1"/>
                </a:solidFill>
                <a:latin typeface="Segoe UI" pitchFamily="34" charset="0"/>
                <a:cs typeface="Arial" pitchFamily="34" charset="0"/>
              </a:defRPr>
            </a:lvl7pPr>
            <a:lvl8pPr marL="3429000" indent="-228600" defTabSz="912813" fontAlgn="base">
              <a:spcBef>
                <a:spcPct val="0"/>
              </a:spcBef>
              <a:spcAft>
                <a:spcPct val="0"/>
              </a:spcAft>
              <a:defRPr>
                <a:solidFill>
                  <a:schemeClr val="tx1"/>
                </a:solidFill>
                <a:latin typeface="Segoe UI" pitchFamily="34" charset="0"/>
                <a:cs typeface="Arial" pitchFamily="34" charset="0"/>
              </a:defRPr>
            </a:lvl8pPr>
            <a:lvl9pPr marL="3886200" indent="-228600" defTabSz="912813" fontAlgn="base">
              <a:spcBef>
                <a:spcPct val="0"/>
              </a:spcBef>
              <a:spcAft>
                <a:spcPct val="0"/>
              </a:spcAft>
              <a:defRPr>
                <a:solidFill>
                  <a:schemeClr val="tx1"/>
                </a:solidFill>
                <a:latin typeface="Segoe UI" pitchFamily="34" charset="0"/>
                <a:cs typeface="Arial" pitchFamily="34" charset="0"/>
              </a:defRPr>
            </a:lvl9pPr>
          </a:lstStyle>
          <a:p>
            <a:pPr defTabSz="912813" fontAlgn="base">
              <a:spcBef>
                <a:spcPct val="0"/>
              </a:spcBef>
              <a:spcAft>
                <a:spcPct val="0"/>
              </a:spcAft>
            </a:pPr>
            <a:fld id="{A1EF5684-E3A9-43B6-95B2-0B463CC8A24C}" type="slidenum">
              <a:rPr lang="en-US"/>
              <a:pPr defTabSz="912813" fontAlgn="base">
                <a:spcBef>
                  <a:spcPct val="0"/>
                </a:spcBef>
                <a:spcAft>
                  <a:spcPct val="0"/>
                </a:spcAft>
              </a:pPr>
              <a:t>14</a:t>
            </a:fld>
            <a:endParaRPr lang="en-US"/>
          </a:p>
        </p:txBody>
      </p:sp>
      <p:sp>
        <p:nvSpPr>
          <p:cNvPr id="73734" name="Footer Placeholder 3"/>
          <p:cNvSpPr>
            <a:spLocks noGrp="1"/>
          </p:cNvSpPr>
          <p:nvPr>
            <p:ph type="ftr" sz="quarter" idx="4"/>
          </p:nvPr>
        </p:nvSpPr>
        <p:spPr bwMode="auto">
          <a:xfrm>
            <a:off x="0" y="8685213"/>
            <a:ext cx="6248400" cy="4572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Segoe UI" pitchFamily="34" charset="0"/>
                <a:cs typeface="Arial" pitchFamily="34" charset="0"/>
              </a:defRPr>
            </a:lvl1pPr>
            <a:lvl2pPr marL="742950" indent="-285750">
              <a:defRPr>
                <a:solidFill>
                  <a:schemeClr val="tx1"/>
                </a:solidFill>
                <a:latin typeface="Segoe UI" pitchFamily="34" charset="0"/>
                <a:cs typeface="Arial" pitchFamily="34" charset="0"/>
              </a:defRPr>
            </a:lvl2pPr>
            <a:lvl3pPr marL="1143000" indent="-228600">
              <a:defRPr>
                <a:solidFill>
                  <a:schemeClr val="tx1"/>
                </a:solidFill>
                <a:latin typeface="Segoe UI" pitchFamily="34" charset="0"/>
                <a:cs typeface="Arial" pitchFamily="34" charset="0"/>
              </a:defRPr>
            </a:lvl3pPr>
            <a:lvl4pPr marL="1600200" indent="-228600">
              <a:defRPr>
                <a:solidFill>
                  <a:schemeClr val="tx1"/>
                </a:solidFill>
                <a:latin typeface="Segoe UI" pitchFamily="34" charset="0"/>
                <a:cs typeface="Arial" pitchFamily="34" charset="0"/>
              </a:defRPr>
            </a:lvl4pPr>
            <a:lvl5pPr marL="2057400" indent="-228600">
              <a:defRPr>
                <a:solidFill>
                  <a:schemeClr val="tx1"/>
                </a:solidFill>
                <a:latin typeface="Segoe UI" pitchFamily="34" charset="0"/>
                <a:cs typeface="Arial" pitchFamily="34" charset="0"/>
              </a:defRPr>
            </a:lvl5pPr>
            <a:lvl6pPr marL="2514600" indent="-228600" defTabSz="912813" fontAlgn="base">
              <a:spcBef>
                <a:spcPct val="0"/>
              </a:spcBef>
              <a:spcAft>
                <a:spcPct val="0"/>
              </a:spcAft>
              <a:defRPr>
                <a:solidFill>
                  <a:schemeClr val="tx1"/>
                </a:solidFill>
                <a:latin typeface="Segoe UI" pitchFamily="34" charset="0"/>
                <a:cs typeface="Arial" pitchFamily="34" charset="0"/>
              </a:defRPr>
            </a:lvl6pPr>
            <a:lvl7pPr marL="2971800" indent="-228600" defTabSz="912813" fontAlgn="base">
              <a:spcBef>
                <a:spcPct val="0"/>
              </a:spcBef>
              <a:spcAft>
                <a:spcPct val="0"/>
              </a:spcAft>
              <a:defRPr>
                <a:solidFill>
                  <a:schemeClr val="tx1"/>
                </a:solidFill>
                <a:latin typeface="Segoe UI" pitchFamily="34" charset="0"/>
                <a:cs typeface="Arial" pitchFamily="34" charset="0"/>
              </a:defRPr>
            </a:lvl7pPr>
            <a:lvl8pPr marL="3429000" indent="-228600" defTabSz="912813" fontAlgn="base">
              <a:spcBef>
                <a:spcPct val="0"/>
              </a:spcBef>
              <a:spcAft>
                <a:spcPct val="0"/>
              </a:spcAft>
              <a:defRPr>
                <a:solidFill>
                  <a:schemeClr val="tx1"/>
                </a:solidFill>
                <a:latin typeface="Segoe UI" pitchFamily="34" charset="0"/>
                <a:cs typeface="Arial" pitchFamily="34" charset="0"/>
              </a:defRPr>
            </a:lvl8pPr>
            <a:lvl9pPr marL="3886200" indent="-228600" defTabSz="912813" fontAlgn="base">
              <a:spcBef>
                <a:spcPct val="0"/>
              </a:spcBef>
              <a:spcAft>
                <a:spcPct val="0"/>
              </a:spcAft>
              <a:defRPr>
                <a:solidFill>
                  <a:schemeClr val="tx1"/>
                </a:solidFill>
                <a:latin typeface="Segoe UI" pitchFamily="34" charset="0"/>
                <a:cs typeface="Arial" pitchFamily="34" charset="0"/>
              </a:defRPr>
            </a:lvl9pPr>
          </a:lstStyle>
          <a:p>
            <a:pPr defTabSz="912813" fontAlgn="base">
              <a:spcBef>
                <a:spcPct val="0"/>
              </a:spcBef>
              <a:spcAft>
                <a:spcPct val="0"/>
              </a:spcAft>
            </a:pPr>
            <a:r>
              <a:rPr lang="en-US">
                <a:solidFill>
                  <a:srgbClr val="000000"/>
                </a:solidFill>
              </a:rPr>
              <a:t>© 2010 Microsoft Corporation. All rights reserved. Microsoft, Windows, Windows Vista and other product names are or may be registered trademarks and/or trademarks in the U.S. and/or other countries.</a:t>
            </a:r>
          </a:p>
          <a:p>
            <a:pPr defTabSz="912813" fontAlgn="base">
              <a:spcBef>
                <a:spcPct val="0"/>
              </a:spcBef>
              <a:spcAft>
                <a:spcPct val="0"/>
              </a:spcAft>
            </a:pPr>
            <a:r>
              <a:rPr lang="en-US">
                <a:solidFill>
                  <a:srgbClr val="000000"/>
                </a:solidFill>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a:solidFill>
                  <a:srgbClr val="000000"/>
                </a:solidFill>
              </a:rPr>
            </a:br>
            <a:r>
              <a:rPr lang="en-US">
                <a:solidFill>
                  <a:srgbClr val="000000"/>
                </a:solidFill>
              </a:rPr>
              <a:t>MICROSOFT MAKES NO WARRANTIES, EXPRESS, IMPLIED OR STATUTORY, AS TO THE INFORMATION IN THIS PRESENTATION.</a:t>
            </a:r>
          </a:p>
        </p:txBody>
      </p:sp>
    </p:spTree>
    <p:extLst>
      <p:ext uri="{BB962C8B-B14F-4D97-AF65-F5344CB8AC3E}">
        <p14:creationId xmlns:p14="http://schemas.microsoft.com/office/powerpoint/2010/main" val="102498892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6.xml"/></Relationships>
</file>

<file path=ppt/slideLayouts/_rels/slideLayout10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6.xml"/></Relationships>
</file>

<file path=ppt/slideLayouts/_rels/slideLayout10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6.xml"/></Relationships>
</file>

<file path=ppt/slideLayouts/_rels/slideLayout10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6.xml"/></Relationships>
</file>

<file path=ppt/slideLayouts/_rels/slideLayout10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6.xml"/></Relationships>
</file>

<file path=ppt/slideLayouts/_rels/slideLayout10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6.xml"/></Relationships>
</file>

<file path=ppt/slideLayouts/_rels/slideLayout10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6.xml"/></Relationships>
</file>

<file path=ppt/slideLayouts/_rels/slideLayout10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6.xml"/></Relationships>
</file>

<file path=ppt/slideLayouts/_rels/slideLayout10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4.png"/><Relationship Id="rId1" Type="http://schemas.openxmlformats.org/officeDocument/2006/relationships/slideMaster" Target="../slideMasters/slideMaster6.xml"/><Relationship Id="rId4" Type="http://schemas.openxmlformats.org/officeDocument/2006/relationships/image" Target="../media/image5.png"/></Relationships>
</file>

<file path=ppt/slideLayouts/_rels/slideLayout10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8.png"/><Relationship Id="rId1" Type="http://schemas.openxmlformats.org/officeDocument/2006/relationships/slideMaster" Target="../slideMasters/slideMaster6.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6.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4.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6.xml"/><Relationship Id="rId5" Type="http://schemas.openxmlformats.org/officeDocument/2006/relationships/image" Target="../media/image6.png"/><Relationship Id="rId4" Type="http://schemas.openxmlformats.org/officeDocument/2006/relationships/image" Target="../media/image5.png"/></Relationships>
</file>

<file path=ppt/slideLayouts/_rels/slideLayout7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4.png"/><Relationship Id="rId1" Type="http://schemas.openxmlformats.org/officeDocument/2006/relationships/slideMaster" Target="../slideMasters/slideMaster6.xml"/><Relationship Id="rId5" Type="http://schemas.openxmlformats.org/officeDocument/2006/relationships/image" Target="../media/image6.png"/><Relationship Id="rId4" Type="http://schemas.openxmlformats.org/officeDocument/2006/relationships/image" Target="../media/image5.png"/></Relationships>
</file>

<file path=ppt/slideLayouts/_rels/slideLayout7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6.png"/><Relationship Id="rId1" Type="http://schemas.openxmlformats.org/officeDocument/2006/relationships/slideMaster" Target="../slideMasters/slideMaster6.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Non-Bulleted Content">
    <p:spTree>
      <p:nvGrpSpPr>
        <p:cNvPr id="1" name=""/>
        <p:cNvGrpSpPr/>
        <p:nvPr/>
      </p:nvGrpSpPr>
      <p:grpSpPr>
        <a:xfrm>
          <a:off x="0" y="0"/>
          <a:ext cx="0" cy="0"/>
          <a:chOff x="0" y="0"/>
          <a:chExt cx="0" cy="0"/>
        </a:xfrm>
      </p:grpSpPr>
      <p:sp>
        <p:nvSpPr>
          <p:cNvPr id="2" name="Title 1"/>
          <p:cNvSpPr>
            <a:spLocks noGrp="1"/>
          </p:cNvSpPr>
          <p:nvPr>
            <p:ph type="title"/>
          </p:nvPr>
        </p:nvSpPr>
        <p:spPr>
          <a:xfrm>
            <a:off x="519113" y="228600"/>
            <a:ext cx="11149013" cy="757131"/>
          </a:xfrm>
        </p:spPr>
        <p:txBody>
          <a:bodyPr/>
          <a:lstStyle>
            <a:lvl1pPr>
              <a:defRPr lang="en-US" sz="5500" kern="1200" spc="-100" baseline="0" dirty="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Segoe UI Light" pitchFamily="34" charset="0"/>
                <a:ea typeface="+mn-ea"/>
                <a:cs typeface="+mn-cs"/>
              </a:defRPr>
            </a:lvl1pPr>
          </a:lstStyle>
          <a:p>
            <a:r>
              <a:rPr lang="en-US" dirty="0" smtClean="0"/>
              <a:t>Click to edit Master title style</a:t>
            </a:r>
            <a:endParaRPr lang="en-US" dirty="0"/>
          </a:p>
        </p:txBody>
      </p:sp>
      <p:sp>
        <p:nvSpPr>
          <p:cNvPr id="5" name="Text Placeholder 4"/>
          <p:cNvSpPr>
            <a:spLocks noGrp="1"/>
          </p:cNvSpPr>
          <p:nvPr>
            <p:ph type="body" sz="quarter" idx="10"/>
          </p:nvPr>
        </p:nvSpPr>
        <p:spPr>
          <a:xfrm>
            <a:off x="519113" y="1447800"/>
            <a:ext cx="11149013" cy="946413"/>
          </a:xfrm>
        </p:spPr>
        <p:txBody>
          <a:bodyPr/>
          <a:lstStyle>
            <a:lvl1pPr marL="0" indent="0">
              <a:spcBef>
                <a:spcPts val="0"/>
              </a:spcBef>
              <a:spcAft>
                <a:spcPts val="900"/>
              </a:spcAft>
              <a:buNone/>
              <a:defRPr sz="4000" spc="-100" baseline="0">
                <a:latin typeface="Segoe UI Light" pitchFamily="34" charset="0"/>
              </a:defRPr>
            </a:lvl1pPr>
            <a:lvl2pPr marL="0" indent="0">
              <a:spcBef>
                <a:spcPts val="0"/>
              </a:spcBef>
              <a:spcAft>
                <a:spcPts val="400"/>
              </a:spcAft>
              <a:buNone/>
              <a:defRPr sz="2000" spc="-51" baseline="0"/>
            </a:lvl2pPr>
            <a:lvl3pPr marL="0" indent="0">
              <a:spcBef>
                <a:spcPts val="0"/>
              </a:spcBef>
              <a:spcAft>
                <a:spcPts val="400"/>
              </a:spcAft>
              <a:buNone/>
              <a:defRPr sz="2000"/>
            </a:lvl3pPr>
            <a:lvl4pPr marL="0" indent="0">
              <a:spcBef>
                <a:spcPts val="0"/>
              </a:spcBef>
              <a:spcAft>
                <a:spcPts val="400"/>
              </a:spcAft>
              <a:buNone/>
              <a:defRPr/>
            </a:lvl4pPr>
            <a:lvl5pPr marL="0" indent="0">
              <a:spcBef>
                <a:spcPts val="0"/>
              </a:spcBef>
              <a:spcAft>
                <a:spcPts val="400"/>
              </a:spcAft>
              <a:buNone/>
              <a:defRPr/>
            </a:lvl5pPr>
          </a:lstStyle>
          <a:p>
            <a:pPr lvl="0"/>
            <a:r>
              <a:rPr lang="en-US" dirty="0" smtClean="0"/>
              <a:t>Click to edit Master text styles</a:t>
            </a:r>
          </a:p>
          <a:p>
            <a:pPr lvl="1"/>
            <a:r>
              <a:rPr lang="en-US" dirty="0" smtClean="0"/>
              <a:t>Second level</a:t>
            </a:r>
          </a:p>
        </p:txBody>
      </p:sp>
    </p:spTree>
    <p:extLst>
      <p:ext uri="{BB962C8B-B14F-4D97-AF65-F5344CB8AC3E}">
        <p14:creationId xmlns:p14="http://schemas.microsoft.com/office/powerpoint/2010/main" val="1134863671"/>
      </p:ext>
    </p:extLst>
  </p:cSld>
  <p:clrMapOvr>
    <a:masterClrMapping/>
  </p:clrMapOvr>
  <p:transition>
    <p:fade/>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1_Title Only">
    <p:spTree>
      <p:nvGrpSpPr>
        <p:cNvPr id="1" name=""/>
        <p:cNvGrpSpPr/>
        <p:nvPr/>
      </p:nvGrpSpPr>
      <p:grpSpPr>
        <a:xfrm>
          <a:off x="0" y="0"/>
          <a:ext cx="0" cy="0"/>
          <a:chOff x="0" y="0"/>
          <a:chExt cx="0" cy="0"/>
        </a:xfrm>
      </p:grpSpPr>
      <p:sp>
        <p:nvSpPr>
          <p:cNvPr id="7" name="Text Placeholder 13"/>
          <p:cNvSpPr>
            <a:spLocks noGrp="1"/>
          </p:cNvSpPr>
          <p:nvPr>
            <p:ph type="body" sz="quarter" idx="17" hasCustomPrompt="1"/>
          </p:nvPr>
        </p:nvSpPr>
        <p:spPr>
          <a:xfrm>
            <a:off x="609441" y="1079501"/>
            <a:ext cx="10969943" cy="221599"/>
          </a:xfrm>
        </p:spPr>
        <p:txBody>
          <a:bodyPr/>
          <a:lstStyle>
            <a:lvl1pPr marL="0" indent="0">
              <a:buNone/>
              <a:defRPr sz="1600">
                <a:solidFill>
                  <a:schemeClr val="tx1"/>
                </a:solidFill>
              </a:defRPr>
            </a:lvl1pPr>
            <a:lvl2pPr marL="232793" indent="0">
              <a:buNone/>
              <a:defRPr sz="1600">
                <a:solidFill>
                  <a:schemeClr val="tx1"/>
                </a:solidFill>
              </a:defRPr>
            </a:lvl2pPr>
            <a:lvl3pPr marL="457120" indent="0">
              <a:buNone/>
              <a:defRPr sz="1600">
                <a:solidFill>
                  <a:schemeClr val="tx1"/>
                </a:solidFill>
              </a:defRPr>
            </a:lvl3pPr>
            <a:lvl4pPr marL="689913" indent="0">
              <a:buNone/>
              <a:defRPr sz="1600">
                <a:solidFill>
                  <a:schemeClr val="tx1"/>
                </a:solidFill>
              </a:defRPr>
            </a:lvl4pPr>
            <a:lvl5pPr marL="914240" indent="0">
              <a:buNone/>
              <a:defRPr sz="1600">
                <a:solidFill>
                  <a:schemeClr val="tx1"/>
                </a:solidFill>
              </a:defRPr>
            </a:lvl5pPr>
          </a:lstStyle>
          <a:p>
            <a:pPr lvl="0"/>
            <a:r>
              <a:rPr lang="en-US" dirty="0" smtClean="0"/>
              <a:t>Click to edit text</a:t>
            </a:r>
            <a:endParaRPr lang="en-US" dirty="0"/>
          </a:p>
        </p:txBody>
      </p:sp>
      <p:sp>
        <p:nvSpPr>
          <p:cNvPr id="8" name="Date Placeholder 7"/>
          <p:cNvSpPr>
            <a:spLocks noGrp="1"/>
          </p:cNvSpPr>
          <p:nvPr>
            <p:ph type="dt" sz="half" idx="18"/>
          </p:nvPr>
        </p:nvSpPr>
        <p:spPr>
          <a:xfrm>
            <a:off x="1042160" y="6340898"/>
            <a:ext cx="1464625" cy="184669"/>
          </a:xfrm>
          <a:prstGeom prst="rect">
            <a:avLst/>
          </a:prstGeom>
        </p:spPr>
        <p:txBody>
          <a:bodyPr lIns="121899" tIns="60949" rIns="121899" bIns="60949"/>
          <a:lstStyle/>
          <a:p>
            <a:fld id="{5C4A0D7F-3A04-401B-B93A-D2B4A04D7D6E}" type="datetime1">
              <a:rPr lang="en-US" smtClean="0"/>
              <a:t>4/10/2013</a:t>
            </a:fld>
            <a:endParaRPr lang="en-US" dirty="0"/>
          </a:p>
        </p:txBody>
      </p:sp>
      <p:sp>
        <p:nvSpPr>
          <p:cNvPr id="10" name="Slide Number Placeholder 9"/>
          <p:cNvSpPr>
            <a:spLocks noGrp="1"/>
          </p:cNvSpPr>
          <p:nvPr>
            <p:ph type="sldNum" sz="quarter" idx="20"/>
          </p:nvPr>
        </p:nvSpPr>
        <p:spPr>
          <a:xfrm>
            <a:off x="609441" y="6347739"/>
            <a:ext cx="305155" cy="184672"/>
          </a:xfrm>
          <a:prstGeom prst="rect">
            <a:avLst/>
          </a:prstGeom>
        </p:spPr>
        <p:txBody>
          <a:bodyPr lIns="121899" tIns="60949" rIns="121899" bIns="60949"/>
          <a:lstStyle/>
          <a:p>
            <a:fld id="{B6F15528-21DE-4FAA-801E-634DDDAF4B2B}" type="slidenum">
              <a:rPr lang="en-US" smtClean="0"/>
              <a:pPr/>
              <a:t>‹#›</a:t>
            </a:fld>
            <a:endParaRPr lang="en-US" dirty="0"/>
          </a:p>
        </p:txBody>
      </p:sp>
      <p:sp>
        <p:nvSpPr>
          <p:cNvPr id="11" name="Title 10"/>
          <p:cNvSpPr>
            <a:spLocks noGrp="1"/>
          </p:cNvSpPr>
          <p:nvPr>
            <p:ph type="title" hasCustomPrompt="1"/>
          </p:nvPr>
        </p:nvSpPr>
        <p:spPr>
          <a:xfrm>
            <a:off x="609441" y="535940"/>
            <a:ext cx="10969943" cy="761747"/>
          </a:xfrm>
        </p:spPr>
        <p:txBody>
          <a:bodyPr/>
          <a:lstStyle/>
          <a:p>
            <a:r>
              <a:rPr lang="en-US" dirty="0" smtClean="0"/>
              <a:t>Click to edit title</a:t>
            </a:r>
            <a:endParaRPr lang="en-US" dirty="0"/>
          </a:p>
        </p:txBody>
      </p:sp>
    </p:spTree>
    <p:extLst>
      <p:ext uri="{BB962C8B-B14F-4D97-AF65-F5344CB8AC3E}">
        <p14:creationId xmlns:p14="http://schemas.microsoft.com/office/powerpoint/2010/main" val="388335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00.xml><?xml version="1.0" encoding="utf-8"?>
<p:sldLayout xmlns:a="http://schemas.openxmlformats.org/drawingml/2006/main" xmlns:r="http://schemas.openxmlformats.org/officeDocument/2006/relationships" xmlns:p="http://schemas.openxmlformats.org/presentationml/2006/main" preserve="1" userDrawn="1">
  <p:cSld name="Agenda">
    <p:bg>
      <p:bgPr>
        <a:solidFill>
          <a:schemeClr val="accent1"/>
        </a:solidFill>
        <a:effectLst/>
      </p:bgPr>
    </p:bg>
    <p:spTree>
      <p:nvGrpSpPr>
        <p:cNvPr id="1" name=""/>
        <p:cNvGrpSpPr/>
        <p:nvPr/>
      </p:nvGrpSpPr>
      <p:grpSpPr>
        <a:xfrm>
          <a:off x="0" y="0"/>
          <a:ext cx="0" cy="0"/>
          <a:chOff x="0" y="0"/>
          <a:chExt cx="0" cy="0"/>
        </a:xfrm>
      </p:grpSpPr>
      <p:sp>
        <p:nvSpPr>
          <p:cNvPr id="44" name="Title 43"/>
          <p:cNvSpPr>
            <a:spLocks noGrp="1"/>
          </p:cNvSpPr>
          <p:nvPr>
            <p:ph type="title" hasCustomPrompt="1"/>
          </p:nvPr>
        </p:nvSpPr>
        <p:spPr>
          <a:xfrm>
            <a:off x="609441" y="535940"/>
            <a:ext cx="10969943" cy="517065"/>
          </a:xfrm>
        </p:spPr>
        <p:txBody>
          <a:bodyPr/>
          <a:lstStyle>
            <a:lvl1pPr>
              <a:defRPr>
                <a:solidFill>
                  <a:schemeClr val="tx1"/>
                </a:solidFill>
              </a:defRPr>
            </a:lvl1pPr>
          </a:lstStyle>
          <a:p>
            <a:r>
              <a:rPr lang="en-US" dirty="0" smtClean="0"/>
              <a:t>Click to edit title</a:t>
            </a:r>
            <a:endParaRPr lang="en-US" dirty="0"/>
          </a:p>
        </p:txBody>
      </p:sp>
      <p:sp>
        <p:nvSpPr>
          <p:cNvPr id="50" name="Text Placeholder 13"/>
          <p:cNvSpPr>
            <a:spLocks noGrp="1"/>
          </p:cNvSpPr>
          <p:nvPr>
            <p:ph type="body" sz="quarter" idx="17" hasCustomPrompt="1"/>
          </p:nvPr>
        </p:nvSpPr>
        <p:spPr>
          <a:xfrm>
            <a:off x="609441" y="1079501"/>
            <a:ext cx="10969943" cy="309033"/>
          </a:xfrm>
        </p:spPr>
        <p:txBody>
          <a:bodyPr/>
          <a:lstStyle>
            <a:lvl1pPr marL="0" indent="0">
              <a:buNone/>
              <a:defRPr sz="1600">
                <a:solidFill>
                  <a:schemeClr val="tx1"/>
                </a:solidFill>
              </a:defRPr>
            </a:lvl1pPr>
            <a:lvl2pPr marL="232793" indent="0">
              <a:buNone/>
              <a:defRPr sz="1600">
                <a:solidFill>
                  <a:schemeClr val="tx1"/>
                </a:solidFill>
              </a:defRPr>
            </a:lvl2pPr>
            <a:lvl3pPr marL="457120" indent="0">
              <a:buNone/>
              <a:defRPr sz="1600">
                <a:solidFill>
                  <a:schemeClr val="tx1"/>
                </a:solidFill>
              </a:defRPr>
            </a:lvl3pPr>
            <a:lvl4pPr marL="689913" indent="0">
              <a:buNone/>
              <a:defRPr sz="1600">
                <a:solidFill>
                  <a:schemeClr val="tx1"/>
                </a:solidFill>
              </a:defRPr>
            </a:lvl4pPr>
            <a:lvl5pPr marL="914240" indent="0">
              <a:buNone/>
              <a:defRPr sz="1600">
                <a:solidFill>
                  <a:schemeClr val="tx1"/>
                </a:solidFill>
              </a:defRPr>
            </a:lvl5pPr>
          </a:lstStyle>
          <a:p>
            <a:pPr lvl="0"/>
            <a:r>
              <a:rPr lang="en-US" dirty="0" smtClean="0"/>
              <a:t>Click to edit text</a:t>
            </a:r>
            <a:endParaRPr lang="en-US" dirty="0"/>
          </a:p>
        </p:txBody>
      </p:sp>
      <p:sp>
        <p:nvSpPr>
          <p:cNvPr id="49" name="Date Placeholder 48"/>
          <p:cNvSpPr>
            <a:spLocks noGrp="1"/>
          </p:cNvSpPr>
          <p:nvPr>
            <p:ph type="dt" sz="half" idx="19"/>
          </p:nvPr>
        </p:nvSpPr>
        <p:spPr/>
        <p:txBody>
          <a:bodyPr/>
          <a:lstStyle/>
          <a:p>
            <a:fld id="{ABF883E0-5EA3-4D5E-89C2-DD41B77FA2EC}" type="datetime1">
              <a:rPr lang="en-US" smtClean="0">
                <a:solidFill>
                  <a:srgbClr val="FFFFFF">
                    <a:lumMod val="40000"/>
                    <a:lumOff val="60000"/>
                  </a:srgbClr>
                </a:solidFill>
              </a:rPr>
              <a:pPr/>
              <a:t>4/10/2013</a:t>
            </a:fld>
            <a:endParaRPr lang="en-US" dirty="0">
              <a:solidFill>
                <a:srgbClr val="FFFFFF">
                  <a:lumMod val="40000"/>
                  <a:lumOff val="60000"/>
                </a:srgbClr>
              </a:solidFill>
            </a:endParaRPr>
          </a:p>
        </p:txBody>
      </p:sp>
      <p:sp>
        <p:nvSpPr>
          <p:cNvPr id="54" name="Slide Number Placeholder 53"/>
          <p:cNvSpPr>
            <a:spLocks noGrp="1"/>
          </p:cNvSpPr>
          <p:nvPr>
            <p:ph type="sldNum" sz="quarter" idx="21"/>
          </p:nvPr>
        </p:nvSpPr>
        <p:spPr/>
        <p:txBody>
          <a:bodyPr/>
          <a:lstStyle/>
          <a:p>
            <a:fld id="{B6F15528-21DE-4FAA-801E-634DDDAF4B2B}" type="slidenum">
              <a:rPr lang="en-US" smtClean="0">
                <a:solidFill>
                  <a:srgbClr val="FFFFFF">
                    <a:lumMod val="40000"/>
                    <a:lumOff val="60000"/>
                  </a:srgbClr>
                </a:solidFill>
              </a:rPr>
              <a:pPr/>
              <a:t>‹#›</a:t>
            </a:fld>
            <a:endParaRPr lang="en-US" dirty="0">
              <a:solidFill>
                <a:srgbClr val="FFFFFF">
                  <a:lumMod val="40000"/>
                  <a:lumOff val="60000"/>
                </a:srgbClr>
              </a:solidFill>
            </a:endParaRPr>
          </a:p>
        </p:txBody>
      </p:sp>
      <p:sp>
        <p:nvSpPr>
          <p:cNvPr id="74" name="Text Placeholder 2"/>
          <p:cNvSpPr>
            <a:spLocks noGrp="1"/>
          </p:cNvSpPr>
          <p:nvPr>
            <p:ph type="body" sz="quarter" idx="22" hasCustomPrompt="1"/>
          </p:nvPr>
        </p:nvSpPr>
        <p:spPr>
          <a:xfrm>
            <a:off x="609441" y="2357967"/>
            <a:ext cx="2987955" cy="3642783"/>
          </a:xfrm>
        </p:spPr>
        <p:txBody>
          <a:bodyPr/>
          <a:lstStyle>
            <a:lvl1pPr marL="0" indent="0">
              <a:lnSpc>
                <a:spcPct val="105000"/>
              </a:lnSpc>
              <a:buNone/>
              <a:defRPr sz="3200">
                <a:solidFill>
                  <a:schemeClr val="tx1"/>
                </a:solidFill>
              </a:defRPr>
            </a:lvl1pPr>
            <a:lvl2pPr marL="0" indent="0">
              <a:buNone/>
              <a:defRPr/>
            </a:lvl2pPr>
            <a:lvl3pPr marL="380933" indent="-152373">
              <a:defRPr/>
            </a:lvl3pPr>
            <a:lvl4pPr marL="613726" indent="-152373">
              <a:defRPr/>
            </a:lvl4pPr>
            <a:lvl5pPr marL="838053" indent="-152373">
              <a:defRPr/>
            </a:lvl5pPr>
          </a:lstStyle>
          <a:p>
            <a:pPr lvl="0"/>
            <a:r>
              <a:rPr lang="en-US" dirty="0" smtClean="0"/>
              <a:t>Click to edit text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5" name="Text Placeholder 2"/>
          <p:cNvSpPr>
            <a:spLocks noGrp="1"/>
          </p:cNvSpPr>
          <p:nvPr>
            <p:ph type="body" sz="quarter" idx="23" hasCustomPrompt="1"/>
          </p:nvPr>
        </p:nvSpPr>
        <p:spPr>
          <a:xfrm>
            <a:off x="5404559" y="2357967"/>
            <a:ext cx="6174825" cy="515292"/>
          </a:xfrm>
        </p:spPr>
        <p:txBody>
          <a:bodyPr/>
          <a:lstStyle>
            <a:lvl1pPr marL="0" indent="0">
              <a:lnSpc>
                <a:spcPct val="105000"/>
              </a:lnSpc>
              <a:buNone/>
              <a:defRPr sz="3200">
                <a:solidFill>
                  <a:schemeClr val="tx1"/>
                </a:solidFill>
              </a:defRPr>
            </a:lvl1pPr>
            <a:lvl2pPr marL="0" indent="0">
              <a:buNone/>
              <a:defRPr/>
            </a:lvl2pPr>
            <a:lvl3pPr marL="380933" indent="-152373">
              <a:defRPr/>
            </a:lvl3pPr>
            <a:lvl4pPr marL="613726" indent="-152373">
              <a:defRPr/>
            </a:lvl4pPr>
            <a:lvl5pPr marL="838053" indent="-152373">
              <a:defRPr/>
            </a:lvl5pPr>
          </a:lstStyle>
          <a:p>
            <a:pPr lvl="0"/>
            <a:r>
              <a:rPr lang="en-US" dirty="0" smtClean="0"/>
              <a:t>Click to edit text</a:t>
            </a:r>
            <a:endParaRPr lang="en-US" dirty="0"/>
          </a:p>
        </p:txBody>
      </p:sp>
      <p:sp>
        <p:nvSpPr>
          <p:cNvPr id="76" name="Text Placeholder 2"/>
          <p:cNvSpPr>
            <a:spLocks noGrp="1"/>
          </p:cNvSpPr>
          <p:nvPr>
            <p:ph type="body" sz="quarter" idx="24" hasCustomPrompt="1"/>
          </p:nvPr>
        </p:nvSpPr>
        <p:spPr>
          <a:xfrm>
            <a:off x="5404559" y="2873259"/>
            <a:ext cx="6174825" cy="3127492"/>
          </a:xfrm>
        </p:spPr>
        <p:txBody>
          <a:bodyPr/>
          <a:lstStyle>
            <a:lvl1pPr marL="0" indent="0">
              <a:lnSpc>
                <a:spcPct val="125000"/>
              </a:lnSpc>
              <a:spcBef>
                <a:spcPts val="0"/>
              </a:spcBef>
              <a:buNone/>
              <a:defRPr sz="1600">
                <a:solidFill>
                  <a:schemeClr val="tx1"/>
                </a:solidFill>
              </a:defRPr>
            </a:lvl1pPr>
            <a:lvl2pPr marL="380933" indent="-152373">
              <a:buFont typeface="Arial" pitchFamily="34" charset="0"/>
              <a:buChar char="•"/>
              <a:defRPr sz="1600"/>
            </a:lvl2pPr>
            <a:lvl3pPr marL="609493" indent="-152373">
              <a:defRPr sz="1600"/>
            </a:lvl3pPr>
            <a:lvl4pPr marL="842286" indent="-152373">
              <a:defRPr sz="1600"/>
            </a:lvl4pPr>
            <a:lvl5pPr marL="1066613" indent="-152373">
              <a:defRPr sz="1600"/>
            </a:lvl5pPr>
          </a:lstStyle>
          <a:p>
            <a:pPr lvl="0"/>
            <a:r>
              <a:rPr lang="en-US" dirty="0" smtClean="0"/>
              <a:t>Click to edit text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pic>
        <p:nvPicPr>
          <p:cNvPr id="2" name="Picture 1"/>
          <p:cNvPicPr>
            <a:picLocks noChangeAspect="1"/>
          </p:cNvPicPr>
          <p:nvPr userDrawn="1"/>
        </p:nvPicPr>
        <p:blipFill rotWithShape="1">
          <a:blip r:embed="rId2">
            <a:extLst>
              <a:ext uri="{28A0092B-C50C-407E-A947-70E740481C1C}">
                <a14:useLocalDpi xmlns:a14="http://schemas.microsoft.com/office/drawing/2010/main" val="0"/>
              </a:ext>
            </a:extLst>
          </a:blip>
          <a:srcRect t="7729" r="15710"/>
          <a:stretch/>
        </p:blipFill>
        <p:spPr>
          <a:xfrm>
            <a:off x="10365920" y="6211781"/>
            <a:ext cx="1213464" cy="442903"/>
          </a:xfrm>
          <a:prstGeom prst="rect">
            <a:avLst/>
          </a:prstGeom>
        </p:spPr>
      </p:pic>
    </p:spTree>
    <p:extLst>
      <p:ext uri="{BB962C8B-B14F-4D97-AF65-F5344CB8AC3E}">
        <p14:creationId xmlns:p14="http://schemas.microsoft.com/office/powerpoint/2010/main" val="420356981"/>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01.xml><?xml version="1.0" encoding="utf-8"?>
<p:sldLayout xmlns:a="http://schemas.openxmlformats.org/drawingml/2006/main" xmlns:r="http://schemas.openxmlformats.org/officeDocument/2006/relationships" xmlns:p="http://schemas.openxmlformats.org/presentationml/2006/main" preserve="1" userDrawn="1">
  <p:cSld name="Special Content">
    <p:bg>
      <p:bgPr>
        <a:solidFill>
          <a:schemeClr val="accent1"/>
        </a:solidFill>
        <a:effectLst/>
      </p:bgPr>
    </p:bg>
    <p:spTree>
      <p:nvGrpSpPr>
        <p:cNvPr id="1" name=""/>
        <p:cNvGrpSpPr/>
        <p:nvPr/>
      </p:nvGrpSpPr>
      <p:grpSpPr>
        <a:xfrm>
          <a:off x="0" y="0"/>
          <a:ext cx="0" cy="0"/>
          <a:chOff x="0" y="0"/>
          <a:chExt cx="0" cy="0"/>
        </a:xfrm>
      </p:grpSpPr>
      <p:sp>
        <p:nvSpPr>
          <p:cNvPr id="28" name="Text Placeholder 13"/>
          <p:cNvSpPr>
            <a:spLocks noGrp="1"/>
          </p:cNvSpPr>
          <p:nvPr>
            <p:ph type="body" sz="quarter" idx="17" hasCustomPrompt="1"/>
          </p:nvPr>
        </p:nvSpPr>
        <p:spPr>
          <a:xfrm>
            <a:off x="609441" y="1079501"/>
            <a:ext cx="10969943" cy="309033"/>
          </a:xfrm>
        </p:spPr>
        <p:txBody>
          <a:bodyPr/>
          <a:lstStyle>
            <a:lvl1pPr marL="0" indent="0">
              <a:buNone/>
              <a:defRPr sz="1600">
                <a:solidFill>
                  <a:schemeClr val="tx1"/>
                </a:solidFill>
              </a:defRPr>
            </a:lvl1pPr>
            <a:lvl2pPr marL="232793" indent="0">
              <a:buNone/>
              <a:defRPr sz="1600">
                <a:solidFill>
                  <a:schemeClr val="tx1"/>
                </a:solidFill>
              </a:defRPr>
            </a:lvl2pPr>
            <a:lvl3pPr marL="457120" indent="0">
              <a:buNone/>
              <a:defRPr sz="1600">
                <a:solidFill>
                  <a:schemeClr val="tx1"/>
                </a:solidFill>
              </a:defRPr>
            </a:lvl3pPr>
            <a:lvl4pPr marL="689913" indent="0">
              <a:buNone/>
              <a:defRPr sz="1600">
                <a:solidFill>
                  <a:schemeClr val="tx1"/>
                </a:solidFill>
              </a:defRPr>
            </a:lvl4pPr>
            <a:lvl5pPr marL="914240" indent="0">
              <a:buNone/>
              <a:defRPr sz="1600">
                <a:solidFill>
                  <a:schemeClr val="tx1"/>
                </a:solidFill>
              </a:defRPr>
            </a:lvl5pPr>
          </a:lstStyle>
          <a:p>
            <a:pPr lvl="0"/>
            <a:r>
              <a:rPr lang="en-US" dirty="0" smtClean="0"/>
              <a:t>Click to edit text</a:t>
            </a:r>
            <a:endParaRPr lang="en-US" dirty="0"/>
          </a:p>
        </p:txBody>
      </p:sp>
      <p:sp>
        <p:nvSpPr>
          <p:cNvPr id="7" name="Date Placeholder 6"/>
          <p:cNvSpPr>
            <a:spLocks noGrp="1"/>
          </p:cNvSpPr>
          <p:nvPr>
            <p:ph type="dt" sz="half" idx="18"/>
          </p:nvPr>
        </p:nvSpPr>
        <p:spPr/>
        <p:txBody>
          <a:bodyPr/>
          <a:lstStyle/>
          <a:p>
            <a:fld id="{3481A3E1-0744-45AC-A89C-879792E98581}" type="datetime1">
              <a:rPr lang="en-US" smtClean="0">
                <a:solidFill>
                  <a:srgbClr val="FFFFFF">
                    <a:lumMod val="40000"/>
                    <a:lumOff val="60000"/>
                  </a:srgbClr>
                </a:solidFill>
              </a:rPr>
              <a:pPr/>
              <a:t>4/10/2013</a:t>
            </a:fld>
            <a:endParaRPr lang="en-US" dirty="0">
              <a:solidFill>
                <a:srgbClr val="FFFFFF">
                  <a:lumMod val="40000"/>
                  <a:lumOff val="60000"/>
                </a:srgbClr>
              </a:solidFill>
            </a:endParaRPr>
          </a:p>
        </p:txBody>
      </p:sp>
      <p:sp>
        <p:nvSpPr>
          <p:cNvPr id="32" name="Slide Number Placeholder 31"/>
          <p:cNvSpPr>
            <a:spLocks noGrp="1"/>
          </p:cNvSpPr>
          <p:nvPr>
            <p:ph type="sldNum" sz="quarter" idx="20"/>
          </p:nvPr>
        </p:nvSpPr>
        <p:spPr/>
        <p:txBody>
          <a:bodyPr/>
          <a:lstStyle/>
          <a:p>
            <a:fld id="{B6F15528-21DE-4FAA-801E-634DDDAF4B2B}" type="slidenum">
              <a:rPr lang="en-US" smtClean="0">
                <a:solidFill>
                  <a:srgbClr val="FFFFFF">
                    <a:lumMod val="40000"/>
                    <a:lumOff val="60000"/>
                  </a:srgbClr>
                </a:solidFill>
              </a:rPr>
              <a:pPr/>
              <a:t>‹#›</a:t>
            </a:fld>
            <a:endParaRPr lang="en-US" dirty="0">
              <a:solidFill>
                <a:srgbClr val="FFFFFF">
                  <a:lumMod val="40000"/>
                  <a:lumOff val="60000"/>
                </a:srgbClr>
              </a:solidFill>
            </a:endParaRPr>
          </a:p>
        </p:txBody>
      </p:sp>
      <p:sp>
        <p:nvSpPr>
          <p:cNvPr id="33" name="Title 32"/>
          <p:cNvSpPr>
            <a:spLocks noGrp="1"/>
          </p:cNvSpPr>
          <p:nvPr>
            <p:ph type="title" hasCustomPrompt="1"/>
          </p:nvPr>
        </p:nvSpPr>
        <p:spPr>
          <a:xfrm>
            <a:off x="609441" y="535940"/>
            <a:ext cx="10969943" cy="517065"/>
          </a:xfrm>
        </p:spPr>
        <p:txBody>
          <a:bodyPr/>
          <a:lstStyle>
            <a:lvl1pPr>
              <a:defRPr>
                <a:solidFill>
                  <a:schemeClr val="tx1"/>
                </a:solidFill>
              </a:defRPr>
            </a:lvl1pPr>
          </a:lstStyle>
          <a:p>
            <a:r>
              <a:rPr lang="en-US" dirty="0" smtClean="0"/>
              <a:t>Click to edit title</a:t>
            </a:r>
            <a:endParaRPr lang="en-US" dirty="0"/>
          </a:p>
        </p:txBody>
      </p:sp>
      <p:sp>
        <p:nvSpPr>
          <p:cNvPr id="53" name="Text Placeholder 2"/>
          <p:cNvSpPr>
            <a:spLocks noGrp="1"/>
          </p:cNvSpPr>
          <p:nvPr>
            <p:ph type="body" sz="quarter" idx="21" hasCustomPrompt="1"/>
          </p:nvPr>
        </p:nvSpPr>
        <p:spPr>
          <a:xfrm>
            <a:off x="609441" y="2357967"/>
            <a:ext cx="10969943" cy="3642783"/>
          </a:xfrm>
        </p:spPr>
        <p:txBody>
          <a:bodyPr/>
          <a:lstStyle>
            <a:lvl1pPr marL="0" indent="0">
              <a:lnSpc>
                <a:spcPct val="105000"/>
              </a:lnSpc>
              <a:buNone/>
              <a:defRPr sz="3200">
                <a:solidFill>
                  <a:schemeClr val="tx1"/>
                </a:solidFill>
              </a:defRPr>
            </a:lvl1pPr>
            <a:lvl2pPr marL="0" indent="0">
              <a:buNone/>
              <a:defRPr/>
            </a:lvl2pPr>
            <a:lvl3pPr marL="380933" indent="-152373">
              <a:defRPr/>
            </a:lvl3pPr>
            <a:lvl4pPr marL="613726" indent="-152373">
              <a:defRPr/>
            </a:lvl4pPr>
            <a:lvl5pPr marL="838053" indent="-152373">
              <a:defRPr/>
            </a:lvl5pPr>
          </a:lstStyle>
          <a:p>
            <a:pPr lvl="0"/>
            <a:r>
              <a:rPr lang="en-US" dirty="0" smtClean="0"/>
              <a:t>Click to edit text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pic>
        <p:nvPicPr>
          <p:cNvPr id="8" name="Picture 7"/>
          <p:cNvPicPr>
            <a:picLocks noChangeAspect="1"/>
          </p:cNvPicPr>
          <p:nvPr userDrawn="1"/>
        </p:nvPicPr>
        <p:blipFill rotWithShape="1">
          <a:blip r:embed="rId2">
            <a:extLst>
              <a:ext uri="{28A0092B-C50C-407E-A947-70E740481C1C}">
                <a14:useLocalDpi xmlns:a14="http://schemas.microsoft.com/office/drawing/2010/main" val="0"/>
              </a:ext>
            </a:extLst>
          </a:blip>
          <a:srcRect t="7729" r="15710"/>
          <a:stretch/>
        </p:blipFill>
        <p:spPr>
          <a:xfrm>
            <a:off x="10365920" y="6211781"/>
            <a:ext cx="1213464" cy="442903"/>
          </a:xfrm>
          <a:prstGeom prst="rect">
            <a:avLst/>
          </a:prstGeom>
        </p:spPr>
      </p:pic>
    </p:spTree>
    <p:extLst>
      <p:ext uri="{BB962C8B-B14F-4D97-AF65-F5344CB8AC3E}">
        <p14:creationId xmlns:p14="http://schemas.microsoft.com/office/powerpoint/2010/main" val="1243214733"/>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02.xml><?xml version="1.0" encoding="utf-8"?>
<p:sldLayout xmlns:a="http://schemas.openxmlformats.org/drawingml/2006/main" xmlns:r="http://schemas.openxmlformats.org/officeDocument/2006/relationships" xmlns:p="http://schemas.openxmlformats.org/presentationml/2006/main" preserve="1" userDrawn="1">
  <p:cSld name="Section Header">
    <p:bg>
      <p:bgPr>
        <a:solidFill>
          <a:schemeClr val="accent1"/>
        </a:solidFill>
        <a:effectLst/>
      </p:bgPr>
    </p:bg>
    <p:spTree>
      <p:nvGrpSpPr>
        <p:cNvPr id="1" name=""/>
        <p:cNvGrpSpPr/>
        <p:nvPr/>
      </p:nvGrpSpPr>
      <p:grpSpPr>
        <a:xfrm>
          <a:off x="0" y="0"/>
          <a:ext cx="0" cy="0"/>
          <a:chOff x="0" y="0"/>
          <a:chExt cx="0" cy="0"/>
        </a:xfrm>
      </p:grpSpPr>
      <p:sp>
        <p:nvSpPr>
          <p:cNvPr id="37" name="Title 36"/>
          <p:cNvSpPr>
            <a:spLocks noGrp="1"/>
          </p:cNvSpPr>
          <p:nvPr>
            <p:ph type="title" hasCustomPrompt="1"/>
          </p:nvPr>
        </p:nvSpPr>
        <p:spPr>
          <a:xfrm>
            <a:off x="609440" y="2357120"/>
            <a:ext cx="2988803" cy="517065"/>
          </a:xfrm>
        </p:spPr>
        <p:txBody>
          <a:bodyPr/>
          <a:lstStyle>
            <a:lvl1pPr>
              <a:defRPr baseline="0">
                <a:solidFill>
                  <a:schemeClr val="tx1"/>
                </a:solidFill>
              </a:defRPr>
            </a:lvl1pPr>
          </a:lstStyle>
          <a:p>
            <a:r>
              <a:rPr lang="en-US" dirty="0" smtClean="0"/>
              <a:t>Click to edit title</a:t>
            </a:r>
            <a:endParaRPr lang="en-US" dirty="0"/>
          </a:p>
        </p:txBody>
      </p:sp>
      <p:sp>
        <p:nvSpPr>
          <p:cNvPr id="2" name="Date Placeholder 1"/>
          <p:cNvSpPr>
            <a:spLocks noGrp="1"/>
          </p:cNvSpPr>
          <p:nvPr>
            <p:ph type="dt" sz="half" idx="18"/>
          </p:nvPr>
        </p:nvSpPr>
        <p:spPr/>
        <p:txBody>
          <a:bodyPr/>
          <a:lstStyle/>
          <a:p>
            <a:fld id="{1F3683FE-7130-4BF0-A458-E2999B17E7DD}" type="datetime1">
              <a:rPr lang="en-US" smtClean="0">
                <a:solidFill>
                  <a:srgbClr val="FFFFFF">
                    <a:lumMod val="40000"/>
                    <a:lumOff val="60000"/>
                  </a:srgbClr>
                </a:solidFill>
              </a:rPr>
              <a:pPr/>
              <a:t>4/10/2013</a:t>
            </a:fld>
            <a:endParaRPr lang="en-US" dirty="0">
              <a:solidFill>
                <a:srgbClr val="FFFFFF">
                  <a:lumMod val="40000"/>
                  <a:lumOff val="60000"/>
                </a:srgbClr>
              </a:solidFill>
            </a:endParaRPr>
          </a:p>
        </p:txBody>
      </p:sp>
      <p:sp>
        <p:nvSpPr>
          <p:cNvPr id="5" name="Slide Number Placeholder 4"/>
          <p:cNvSpPr>
            <a:spLocks noGrp="1"/>
          </p:cNvSpPr>
          <p:nvPr>
            <p:ph type="sldNum" sz="quarter" idx="20"/>
          </p:nvPr>
        </p:nvSpPr>
        <p:spPr/>
        <p:txBody>
          <a:bodyPr/>
          <a:lstStyle/>
          <a:p>
            <a:fld id="{B6F15528-21DE-4FAA-801E-634DDDAF4B2B}" type="slidenum">
              <a:rPr lang="en-US" smtClean="0">
                <a:solidFill>
                  <a:srgbClr val="FFFFFF">
                    <a:lumMod val="40000"/>
                    <a:lumOff val="60000"/>
                  </a:srgbClr>
                </a:solidFill>
              </a:rPr>
              <a:pPr/>
              <a:t>‹#›</a:t>
            </a:fld>
            <a:endParaRPr lang="en-US" dirty="0">
              <a:solidFill>
                <a:srgbClr val="FFFFFF">
                  <a:lumMod val="40000"/>
                  <a:lumOff val="60000"/>
                </a:srgbClr>
              </a:solidFill>
            </a:endParaRPr>
          </a:p>
        </p:txBody>
      </p:sp>
      <p:sp>
        <p:nvSpPr>
          <p:cNvPr id="52" name="Text Placeholder 8"/>
          <p:cNvSpPr>
            <a:spLocks noGrp="1"/>
          </p:cNvSpPr>
          <p:nvPr>
            <p:ph type="body" sz="quarter" idx="22" hasCustomPrompt="1"/>
          </p:nvPr>
        </p:nvSpPr>
        <p:spPr>
          <a:xfrm>
            <a:off x="609440" y="533497"/>
            <a:ext cx="2981607" cy="307777"/>
          </a:xfrm>
        </p:spPr>
        <p:txBody>
          <a:bodyPr wrap="square">
            <a:spAutoFit/>
          </a:bodyPr>
          <a:lstStyle>
            <a:lvl1pPr marL="0" indent="0">
              <a:buNone/>
              <a:defRPr sz="1600" baseline="0">
                <a:solidFill>
                  <a:schemeClr val="tx1"/>
                </a:solidFill>
              </a:defRPr>
            </a:lvl1pPr>
            <a:lvl2pPr marL="232793" indent="0">
              <a:buNone/>
              <a:defRPr sz="1600">
                <a:solidFill>
                  <a:schemeClr val="tx2"/>
                </a:solidFill>
              </a:defRPr>
            </a:lvl2pPr>
            <a:lvl3pPr>
              <a:defRPr sz="1600">
                <a:solidFill>
                  <a:schemeClr val="tx2"/>
                </a:solidFill>
              </a:defRPr>
            </a:lvl3pPr>
            <a:lvl4pPr>
              <a:defRPr sz="1600">
                <a:solidFill>
                  <a:schemeClr val="tx2"/>
                </a:solidFill>
              </a:defRPr>
            </a:lvl4pPr>
            <a:lvl5pPr>
              <a:defRPr sz="1600">
                <a:solidFill>
                  <a:schemeClr val="tx2"/>
                </a:solidFill>
              </a:defRPr>
            </a:lvl5pPr>
          </a:lstStyle>
          <a:p>
            <a:pPr lvl="0"/>
            <a:r>
              <a:rPr lang="en-US" dirty="0" smtClean="0"/>
              <a:t>Click to edit section #</a:t>
            </a:r>
          </a:p>
        </p:txBody>
      </p:sp>
      <p:sp>
        <p:nvSpPr>
          <p:cNvPr id="54" name="Text Placeholder 21"/>
          <p:cNvSpPr>
            <a:spLocks noGrp="1"/>
          </p:cNvSpPr>
          <p:nvPr>
            <p:ph type="body" sz="quarter" idx="26" hasCustomPrompt="1"/>
          </p:nvPr>
        </p:nvSpPr>
        <p:spPr>
          <a:xfrm>
            <a:off x="5399691" y="2357120"/>
            <a:ext cx="4584141" cy="3643631"/>
          </a:xfrm>
        </p:spPr>
        <p:txBody>
          <a:bodyPr/>
          <a:lstStyle>
            <a:lvl1pPr marL="0" indent="0">
              <a:buNone/>
              <a:defRPr sz="1600">
                <a:solidFill>
                  <a:schemeClr val="tx1"/>
                </a:solidFill>
              </a:defRPr>
            </a:lvl1pPr>
            <a:lvl2pPr>
              <a:defRPr sz="1600"/>
            </a:lvl2pPr>
            <a:lvl3pPr>
              <a:defRPr sz="1600"/>
            </a:lvl3pPr>
            <a:lvl4pPr>
              <a:defRPr sz="1600"/>
            </a:lvl4pPr>
            <a:lvl5pPr>
              <a:defRPr sz="1600"/>
            </a:lvl5pPr>
          </a:lstStyle>
          <a:p>
            <a:pPr lvl="0"/>
            <a:r>
              <a:rPr lang="en-US" dirty="0" smtClean="0"/>
              <a:t>Click to edit text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pic>
        <p:nvPicPr>
          <p:cNvPr id="8" name="Picture 7"/>
          <p:cNvPicPr>
            <a:picLocks noChangeAspect="1"/>
          </p:cNvPicPr>
          <p:nvPr userDrawn="1"/>
        </p:nvPicPr>
        <p:blipFill rotWithShape="1">
          <a:blip r:embed="rId2">
            <a:extLst>
              <a:ext uri="{28A0092B-C50C-407E-A947-70E740481C1C}">
                <a14:useLocalDpi xmlns:a14="http://schemas.microsoft.com/office/drawing/2010/main" val="0"/>
              </a:ext>
            </a:extLst>
          </a:blip>
          <a:srcRect t="7729" r="15710"/>
          <a:stretch/>
        </p:blipFill>
        <p:spPr>
          <a:xfrm>
            <a:off x="10365920" y="6211781"/>
            <a:ext cx="1213464" cy="442903"/>
          </a:xfrm>
          <a:prstGeom prst="rect">
            <a:avLst/>
          </a:prstGeom>
        </p:spPr>
      </p:pic>
    </p:spTree>
    <p:extLst>
      <p:ext uri="{BB962C8B-B14F-4D97-AF65-F5344CB8AC3E}">
        <p14:creationId xmlns:p14="http://schemas.microsoft.com/office/powerpoint/2010/main" val="1444778029"/>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03.xml><?xml version="1.0" encoding="utf-8"?>
<p:sldLayout xmlns:a="http://schemas.openxmlformats.org/drawingml/2006/main" xmlns:r="http://schemas.openxmlformats.org/officeDocument/2006/relationships" xmlns:p="http://schemas.openxmlformats.org/presentationml/2006/main" preserve="1" userDrawn="1">
  <p:cSld name="Section Photo Right">
    <p:bg>
      <p:bgPr>
        <a:solidFill>
          <a:schemeClr val="accent1"/>
        </a:solidFill>
        <a:effectLst/>
      </p:bgPr>
    </p:bg>
    <p:spTree>
      <p:nvGrpSpPr>
        <p:cNvPr id="1" name=""/>
        <p:cNvGrpSpPr/>
        <p:nvPr/>
      </p:nvGrpSpPr>
      <p:grpSpPr>
        <a:xfrm>
          <a:off x="0" y="0"/>
          <a:ext cx="0" cy="0"/>
          <a:chOff x="0" y="0"/>
          <a:chExt cx="0" cy="0"/>
        </a:xfrm>
      </p:grpSpPr>
      <p:sp>
        <p:nvSpPr>
          <p:cNvPr id="37" name="Title 36"/>
          <p:cNvSpPr>
            <a:spLocks noGrp="1"/>
          </p:cNvSpPr>
          <p:nvPr>
            <p:ph type="title" hasCustomPrompt="1"/>
          </p:nvPr>
        </p:nvSpPr>
        <p:spPr>
          <a:xfrm>
            <a:off x="609440" y="2357120"/>
            <a:ext cx="2988803" cy="517065"/>
          </a:xfrm>
        </p:spPr>
        <p:txBody>
          <a:bodyPr/>
          <a:lstStyle>
            <a:lvl1pPr>
              <a:defRPr>
                <a:solidFill>
                  <a:schemeClr val="tx1"/>
                </a:solidFill>
              </a:defRPr>
            </a:lvl1pPr>
          </a:lstStyle>
          <a:p>
            <a:r>
              <a:rPr lang="en-US" dirty="0" smtClean="0"/>
              <a:t>Click to edit title</a:t>
            </a:r>
            <a:endParaRPr lang="en-US" dirty="0"/>
          </a:p>
        </p:txBody>
      </p:sp>
      <p:sp>
        <p:nvSpPr>
          <p:cNvPr id="27" name="Picture Placeholder 9"/>
          <p:cNvSpPr>
            <a:spLocks noGrp="1"/>
          </p:cNvSpPr>
          <p:nvPr>
            <p:ph type="pic" sz="quarter" idx="18" hasCustomPrompt="1"/>
          </p:nvPr>
        </p:nvSpPr>
        <p:spPr>
          <a:xfrm>
            <a:off x="6995879" y="0"/>
            <a:ext cx="5192947" cy="6858000"/>
          </a:xfrm>
          <a:solidFill>
            <a:schemeClr val="accent3"/>
          </a:solidFill>
        </p:spPr>
        <p:txBody>
          <a:bodyPr anchor="ctr" anchorCtr="0">
            <a:normAutofit/>
          </a:bodyPr>
          <a:lstStyle>
            <a:lvl1pPr marL="0" indent="0" algn="ctr">
              <a:lnSpc>
                <a:spcPct val="100000"/>
              </a:lnSpc>
              <a:buNone/>
              <a:defRPr sz="1900" baseline="0"/>
            </a:lvl1pPr>
          </a:lstStyle>
          <a:p>
            <a:r>
              <a:rPr lang="en-US" dirty="0" smtClean="0"/>
              <a:t>Click to place </a:t>
            </a:r>
            <a:br>
              <a:rPr lang="en-US" dirty="0" smtClean="0"/>
            </a:br>
            <a:r>
              <a:rPr lang="en-US" dirty="0" smtClean="0"/>
              <a:t>personal photo</a:t>
            </a:r>
            <a:endParaRPr lang="en-US" dirty="0"/>
          </a:p>
        </p:txBody>
      </p:sp>
      <p:sp>
        <p:nvSpPr>
          <p:cNvPr id="2" name="Date Placeholder 1"/>
          <p:cNvSpPr>
            <a:spLocks noGrp="1"/>
          </p:cNvSpPr>
          <p:nvPr>
            <p:ph type="dt" sz="half" idx="19"/>
          </p:nvPr>
        </p:nvSpPr>
        <p:spPr/>
        <p:txBody>
          <a:bodyPr/>
          <a:lstStyle/>
          <a:p>
            <a:fld id="{D594E478-84C9-4A05-89FD-0B4F0A9713D2}" type="datetime1">
              <a:rPr lang="en-US" smtClean="0">
                <a:solidFill>
                  <a:srgbClr val="FFFFFF">
                    <a:lumMod val="40000"/>
                    <a:lumOff val="60000"/>
                  </a:srgbClr>
                </a:solidFill>
              </a:rPr>
              <a:pPr/>
              <a:t>4/10/2013</a:t>
            </a:fld>
            <a:endParaRPr lang="en-US" dirty="0">
              <a:solidFill>
                <a:srgbClr val="FFFFFF">
                  <a:lumMod val="40000"/>
                  <a:lumOff val="60000"/>
                </a:srgbClr>
              </a:solidFill>
            </a:endParaRPr>
          </a:p>
        </p:txBody>
      </p:sp>
      <p:sp>
        <p:nvSpPr>
          <p:cNvPr id="5" name="Slide Number Placeholder 4"/>
          <p:cNvSpPr>
            <a:spLocks noGrp="1"/>
          </p:cNvSpPr>
          <p:nvPr>
            <p:ph type="sldNum" sz="quarter" idx="21"/>
          </p:nvPr>
        </p:nvSpPr>
        <p:spPr/>
        <p:txBody>
          <a:bodyPr/>
          <a:lstStyle/>
          <a:p>
            <a:fld id="{B6F15528-21DE-4FAA-801E-634DDDAF4B2B}" type="slidenum">
              <a:rPr lang="en-US" smtClean="0">
                <a:solidFill>
                  <a:srgbClr val="FFFFFF">
                    <a:lumMod val="40000"/>
                    <a:lumOff val="60000"/>
                  </a:srgbClr>
                </a:solidFill>
              </a:rPr>
              <a:pPr/>
              <a:t>‹#›</a:t>
            </a:fld>
            <a:endParaRPr lang="en-US" dirty="0">
              <a:solidFill>
                <a:srgbClr val="FFFFFF">
                  <a:lumMod val="40000"/>
                  <a:lumOff val="60000"/>
                </a:srgbClr>
              </a:solidFill>
            </a:endParaRPr>
          </a:p>
        </p:txBody>
      </p:sp>
      <p:sp>
        <p:nvSpPr>
          <p:cNvPr id="49" name="Text Placeholder 8"/>
          <p:cNvSpPr>
            <a:spLocks noGrp="1"/>
          </p:cNvSpPr>
          <p:nvPr>
            <p:ph type="body" sz="quarter" idx="22" hasCustomPrompt="1"/>
          </p:nvPr>
        </p:nvSpPr>
        <p:spPr>
          <a:xfrm>
            <a:off x="609440" y="533497"/>
            <a:ext cx="2981607" cy="307777"/>
          </a:xfrm>
        </p:spPr>
        <p:txBody>
          <a:bodyPr wrap="square">
            <a:spAutoFit/>
          </a:bodyPr>
          <a:lstStyle>
            <a:lvl1pPr marL="0" indent="0">
              <a:buNone/>
              <a:defRPr sz="1600" baseline="0">
                <a:solidFill>
                  <a:schemeClr val="tx1"/>
                </a:solidFill>
              </a:defRPr>
            </a:lvl1pPr>
            <a:lvl2pPr marL="232793" indent="0">
              <a:buNone/>
              <a:defRPr sz="1600">
                <a:solidFill>
                  <a:schemeClr val="tx2"/>
                </a:solidFill>
              </a:defRPr>
            </a:lvl2pPr>
            <a:lvl3pPr>
              <a:defRPr sz="1600">
                <a:solidFill>
                  <a:schemeClr val="tx2"/>
                </a:solidFill>
              </a:defRPr>
            </a:lvl3pPr>
            <a:lvl4pPr>
              <a:defRPr sz="1600">
                <a:solidFill>
                  <a:schemeClr val="tx2"/>
                </a:solidFill>
              </a:defRPr>
            </a:lvl4pPr>
            <a:lvl5pPr>
              <a:defRPr sz="1600">
                <a:solidFill>
                  <a:schemeClr val="tx2"/>
                </a:solidFill>
              </a:defRPr>
            </a:lvl5pPr>
          </a:lstStyle>
          <a:p>
            <a:pPr lvl="0"/>
            <a:r>
              <a:rPr lang="en-US" dirty="0" smtClean="0"/>
              <a:t>Click to edit section #</a:t>
            </a:r>
          </a:p>
        </p:txBody>
      </p:sp>
      <p:pic>
        <p:nvPicPr>
          <p:cNvPr id="8" name="Picture 7"/>
          <p:cNvPicPr>
            <a:picLocks noChangeAspect="1"/>
          </p:cNvPicPr>
          <p:nvPr userDrawn="1"/>
        </p:nvPicPr>
        <p:blipFill rotWithShape="1">
          <a:blip r:embed="rId2">
            <a:extLst>
              <a:ext uri="{28A0092B-C50C-407E-A947-70E740481C1C}">
                <a14:useLocalDpi xmlns:a14="http://schemas.microsoft.com/office/drawing/2010/main" val="0"/>
              </a:ext>
            </a:extLst>
          </a:blip>
          <a:srcRect t="7729" r="15710"/>
          <a:stretch/>
        </p:blipFill>
        <p:spPr>
          <a:xfrm>
            <a:off x="10365920" y="6211781"/>
            <a:ext cx="1213464" cy="442903"/>
          </a:xfrm>
          <a:prstGeom prst="rect">
            <a:avLst/>
          </a:prstGeom>
        </p:spPr>
      </p:pic>
    </p:spTree>
    <p:extLst>
      <p:ext uri="{BB962C8B-B14F-4D97-AF65-F5344CB8AC3E}">
        <p14:creationId xmlns:p14="http://schemas.microsoft.com/office/powerpoint/2010/main" val="844419088"/>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04.xml><?xml version="1.0" encoding="utf-8"?>
<p:sldLayout xmlns:a="http://schemas.openxmlformats.org/drawingml/2006/main" xmlns:r="http://schemas.openxmlformats.org/officeDocument/2006/relationships" xmlns:p="http://schemas.openxmlformats.org/presentationml/2006/main" preserve="1" userDrawn="1">
  <p:cSld name="Section Photo Right ALT">
    <p:bg>
      <p:bgPr>
        <a:solidFill>
          <a:schemeClr val="accent1"/>
        </a:solidFill>
        <a:effectLst/>
      </p:bgPr>
    </p:bg>
    <p:spTree>
      <p:nvGrpSpPr>
        <p:cNvPr id="1" name=""/>
        <p:cNvGrpSpPr/>
        <p:nvPr/>
      </p:nvGrpSpPr>
      <p:grpSpPr>
        <a:xfrm>
          <a:off x="0" y="0"/>
          <a:ext cx="0" cy="0"/>
          <a:chOff x="0" y="0"/>
          <a:chExt cx="0" cy="0"/>
        </a:xfrm>
      </p:grpSpPr>
      <p:sp>
        <p:nvSpPr>
          <p:cNvPr id="28" name="Picture Placeholder 9"/>
          <p:cNvSpPr>
            <a:spLocks noGrp="1"/>
          </p:cNvSpPr>
          <p:nvPr>
            <p:ph type="pic" sz="quarter" idx="17" hasCustomPrompt="1"/>
          </p:nvPr>
        </p:nvSpPr>
        <p:spPr>
          <a:xfrm>
            <a:off x="6995879" y="0"/>
            <a:ext cx="5192947" cy="6858000"/>
          </a:xfrm>
          <a:solidFill>
            <a:schemeClr val="accent3"/>
          </a:solidFill>
        </p:spPr>
        <p:txBody>
          <a:bodyPr anchor="ctr" anchorCtr="0">
            <a:normAutofit/>
          </a:bodyPr>
          <a:lstStyle>
            <a:lvl1pPr marL="0" indent="0" algn="ctr">
              <a:lnSpc>
                <a:spcPct val="100000"/>
              </a:lnSpc>
              <a:buNone/>
              <a:defRPr sz="1900" baseline="0"/>
            </a:lvl1pPr>
          </a:lstStyle>
          <a:p>
            <a:r>
              <a:rPr lang="en-US" dirty="0" smtClean="0"/>
              <a:t>Click to place </a:t>
            </a:r>
            <a:br>
              <a:rPr lang="en-US" dirty="0" smtClean="0"/>
            </a:br>
            <a:r>
              <a:rPr lang="en-US" dirty="0" smtClean="0"/>
              <a:t>personal photo</a:t>
            </a:r>
            <a:endParaRPr lang="en-US" dirty="0"/>
          </a:p>
        </p:txBody>
      </p:sp>
      <p:sp>
        <p:nvSpPr>
          <p:cNvPr id="4" name="Date Placeholder 3"/>
          <p:cNvSpPr>
            <a:spLocks noGrp="1"/>
          </p:cNvSpPr>
          <p:nvPr>
            <p:ph type="dt" sz="half" idx="18"/>
          </p:nvPr>
        </p:nvSpPr>
        <p:spPr/>
        <p:txBody>
          <a:bodyPr/>
          <a:lstStyle/>
          <a:p>
            <a:fld id="{BFA505CA-3565-4218-B93C-6E123BB3E7C0}" type="datetime1">
              <a:rPr lang="en-US" smtClean="0">
                <a:solidFill>
                  <a:srgbClr val="FFFFFF">
                    <a:lumMod val="40000"/>
                    <a:lumOff val="60000"/>
                  </a:srgbClr>
                </a:solidFill>
              </a:rPr>
              <a:pPr/>
              <a:t>4/10/2013</a:t>
            </a:fld>
            <a:endParaRPr lang="en-US" dirty="0">
              <a:solidFill>
                <a:srgbClr val="FFFFFF">
                  <a:lumMod val="40000"/>
                  <a:lumOff val="60000"/>
                </a:srgbClr>
              </a:solidFill>
            </a:endParaRPr>
          </a:p>
        </p:txBody>
      </p:sp>
      <p:sp>
        <p:nvSpPr>
          <p:cNvPr id="6" name="Slide Number Placeholder 5"/>
          <p:cNvSpPr>
            <a:spLocks noGrp="1"/>
          </p:cNvSpPr>
          <p:nvPr>
            <p:ph type="sldNum" sz="quarter" idx="20"/>
          </p:nvPr>
        </p:nvSpPr>
        <p:spPr/>
        <p:txBody>
          <a:bodyPr/>
          <a:lstStyle/>
          <a:p>
            <a:fld id="{B6F15528-21DE-4FAA-801E-634DDDAF4B2B}" type="slidenum">
              <a:rPr lang="en-US" smtClean="0">
                <a:solidFill>
                  <a:srgbClr val="FFFFFF">
                    <a:lumMod val="40000"/>
                    <a:lumOff val="60000"/>
                  </a:srgbClr>
                </a:solidFill>
              </a:rPr>
              <a:pPr/>
              <a:t>‹#›</a:t>
            </a:fld>
            <a:endParaRPr lang="en-US" dirty="0">
              <a:solidFill>
                <a:srgbClr val="FFFFFF">
                  <a:lumMod val="40000"/>
                  <a:lumOff val="60000"/>
                </a:srgbClr>
              </a:solidFill>
            </a:endParaRPr>
          </a:p>
        </p:txBody>
      </p:sp>
      <p:sp>
        <p:nvSpPr>
          <p:cNvPr id="7" name="Title 6"/>
          <p:cNvSpPr>
            <a:spLocks noGrp="1"/>
          </p:cNvSpPr>
          <p:nvPr>
            <p:ph type="title" hasCustomPrompt="1"/>
          </p:nvPr>
        </p:nvSpPr>
        <p:spPr>
          <a:xfrm>
            <a:off x="609442" y="535940"/>
            <a:ext cx="2988801" cy="517065"/>
          </a:xfrm>
        </p:spPr>
        <p:txBody>
          <a:bodyPr/>
          <a:lstStyle>
            <a:lvl1pPr>
              <a:defRPr>
                <a:solidFill>
                  <a:schemeClr val="tx1"/>
                </a:solidFill>
              </a:defRPr>
            </a:lvl1pPr>
          </a:lstStyle>
          <a:p>
            <a:r>
              <a:rPr lang="en-US" dirty="0" smtClean="0"/>
              <a:t>Click to edit title</a:t>
            </a:r>
            <a:endParaRPr lang="en-US" dirty="0"/>
          </a:p>
        </p:txBody>
      </p:sp>
      <p:sp>
        <p:nvSpPr>
          <p:cNvPr id="70" name="Text Placeholder 21"/>
          <p:cNvSpPr>
            <a:spLocks noGrp="1"/>
          </p:cNvSpPr>
          <p:nvPr>
            <p:ph type="body" sz="quarter" idx="26" hasCustomPrompt="1"/>
          </p:nvPr>
        </p:nvSpPr>
        <p:spPr>
          <a:xfrm>
            <a:off x="609443" y="2357120"/>
            <a:ext cx="2987954" cy="3643631"/>
          </a:xfrm>
        </p:spPr>
        <p:txBody>
          <a:bodyPr/>
          <a:lstStyle>
            <a:lvl1pPr marL="0" indent="0">
              <a:buNone/>
              <a:defRPr sz="1600">
                <a:solidFill>
                  <a:schemeClr val="tx1"/>
                </a:solidFill>
              </a:defRPr>
            </a:lvl1pPr>
            <a:lvl2pPr>
              <a:defRPr sz="1600"/>
            </a:lvl2pPr>
            <a:lvl3pPr>
              <a:defRPr sz="1600"/>
            </a:lvl3pPr>
            <a:lvl4pPr>
              <a:defRPr sz="1600"/>
            </a:lvl4pPr>
            <a:lvl5pPr>
              <a:defRPr sz="1600"/>
            </a:lvl5pPr>
          </a:lstStyle>
          <a:p>
            <a:pPr lvl="0"/>
            <a:r>
              <a:rPr lang="en-US" dirty="0" smtClean="0"/>
              <a:t>Click to edit text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pic>
        <p:nvPicPr>
          <p:cNvPr id="8" name="Picture 7"/>
          <p:cNvPicPr>
            <a:picLocks noChangeAspect="1"/>
          </p:cNvPicPr>
          <p:nvPr userDrawn="1"/>
        </p:nvPicPr>
        <p:blipFill rotWithShape="1">
          <a:blip r:embed="rId2">
            <a:extLst>
              <a:ext uri="{28A0092B-C50C-407E-A947-70E740481C1C}">
                <a14:useLocalDpi xmlns:a14="http://schemas.microsoft.com/office/drawing/2010/main" val="0"/>
              </a:ext>
            </a:extLst>
          </a:blip>
          <a:srcRect t="7729" r="15710"/>
          <a:stretch/>
        </p:blipFill>
        <p:spPr>
          <a:xfrm>
            <a:off x="10365920" y="6211781"/>
            <a:ext cx="1213464" cy="442903"/>
          </a:xfrm>
          <a:prstGeom prst="rect">
            <a:avLst/>
          </a:prstGeom>
        </p:spPr>
      </p:pic>
    </p:spTree>
    <p:extLst>
      <p:ext uri="{BB962C8B-B14F-4D97-AF65-F5344CB8AC3E}">
        <p14:creationId xmlns:p14="http://schemas.microsoft.com/office/powerpoint/2010/main" val="2850221797"/>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05.xml><?xml version="1.0" encoding="utf-8"?>
<p:sldLayout xmlns:a="http://schemas.openxmlformats.org/drawingml/2006/main" xmlns:r="http://schemas.openxmlformats.org/officeDocument/2006/relationships" xmlns:p="http://schemas.openxmlformats.org/presentationml/2006/main" preserve="1" userDrawn="1">
  <p:cSld name="Section Photo Left">
    <p:bg>
      <p:bgPr>
        <a:solidFill>
          <a:schemeClr val="accent1"/>
        </a:solidFill>
        <a:effectLst/>
      </p:bgPr>
    </p:bg>
    <p:spTree>
      <p:nvGrpSpPr>
        <p:cNvPr id="1" name=""/>
        <p:cNvGrpSpPr/>
        <p:nvPr/>
      </p:nvGrpSpPr>
      <p:grpSpPr>
        <a:xfrm>
          <a:off x="0" y="0"/>
          <a:ext cx="0" cy="0"/>
          <a:chOff x="0" y="0"/>
          <a:chExt cx="0" cy="0"/>
        </a:xfrm>
      </p:grpSpPr>
      <p:sp>
        <p:nvSpPr>
          <p:cNvPr id="37" name="Title 36"/>
          <p:cNvSpPr>
            <a:spLocks noGrp="1"/>
          </p:cNvSpPr>
          <p:nvPr>
            <p:ph type="title" hasCustomPrompt="1"/>
          </p:nvPr>
        </p:nvSpPr>
        <p:spPr>
          <a:xfrm>
            <a:off x="6995879" y="2357120"/>
            <a:ext cx="2981607" cy="517065"/>
          </a:xfrm>
        </p:spPr>
        <p:txBody>
          <a:bodyPr/>
          <a:lstStyle>
            <a:lvl1pPr>
              <a:defRPr>
                <a:solidFill>
                  <a:schemeClr val="tx1"/>
                </a:solidFill>
              </a:defRPr>
            </a:lvl1pPr>
          </a:lstStyle>
          <a:p>
            <a:r>
              <a:rPr lang="en-US" dirty="0" smtClean="0"/>
              <a:t>Click to edit title</a:t>
            </a:r>
            <a:endParaRPr lang="en-US" dirty="0"/>
          </a:p>
        </p:txBody>
      </p:sp>
      <p:sp>
        <p:nvSpPr>
          <p:cNvPr id="30" name="Text Placeholder 8"/>
          <p:cNvSpPr>
            <a:spLocks noGrp="1"/>
          </p:cNvSpPr>
          <p:nvPr>
            <p:ph type="body" sz="quarter" idx="17" hasCustomPrompt="1"/>
          </p:nvPr>
        </p:nvSpPr>
        <p:spPr>
          <a:xfrm>
            <a:off x="6995879" y="533497"/>
            <a:ext cx="2981607" cy="307777"/>
          </a:xfrm>
        </p:spPr>
        <p:txBody>
          <a:bodyPr wrap="square">
            <a:spAutoFit/>
          </a:bodyPr>
          <a:lstStyle>
            <a:lvl1pPr marL="0" indent="0">
              <a:buNone/>
              <a:defRPr sz="1600" baseline="0">
                <a:solidFill>
                  <a:schemeClr val="tx1"/>
                </a:solidFill>
              </a:defRPr>
            </a:lvl1pPr>
            <a:lvl2pPr marL="232793" indent="0">
              <a:buNone/>
              <a:defRPr sz="1600">
                <a:solidFill>
                  <a:schemeClr val="tx2"/>
                </a:solidFill>
              </a:defRPr>
            </a:lvl2pPr>
            <a:lvl3pPr>
              <a:defRPr sz="1600">
                <a:solidFill>
                  <a:schemeClr val="tx2"/>
                </a:solidFill>
              </a:defRPr>
            </a:lvl3pPr>
            <a:lvl4pPr>
              <a:defRPr sz="1600">
                <a:solidFill>
                  <a:schemeClr val="tx2"/>
                </a:solidFill>
              </a:defRPr>
            </a:lvl4pPr>
            <a:lvl5pPr>
              <a:defRPr sz="1600">
                <a:solidFill>
                  <a:schemeClr val="tx2"/>
                </a:solidFill>
              </a:defRPr>
            </a:lvl5pPr>
          </a:lstStyle>
          <a:p>
            <a:pPr lvl="0"/>
            <a:r>
              <a:rPr lang="en-US" dirty="0" smtClean="0"/>
              <a:t>Click to edit section #</a:t>
            </a:r>
          </a:p>
        </p:txBody>
      </p:sp>
      <p:sp>
        <p:nvSpPr>
          <p:cNvPr id="27" name="Picture Placeholder 9"/>
          <p:cNvSpPr>
            <a:spLocks noGrp="1"/>
          </p:cNvSpPr>
          <p:nvPr>
            <p:ph type="pic" sz="quarter" idx="18" hasCustomPrompt="1"/>
          </p:nvPr>
        </p:nvSpPr>
        <p:spPr>
          <a:xfrm>
            <a:off x="0" y="0"/>
            <a:ext cx="6791462" cy="6858000"/>
          </a:xfrm>
          <a:solidFill>
            <a:schemeClr val="accent3"/>
          </a:solidFill>
        </p:spPr>
        <p:txBody>
          <a:bodyPr anchor="ctr" anchorCtr="0">
            <a:normAutofit/>
          </a:bodyPr>
          <a:lstStyle>
            <a:lvl1pPr marL="0" indent="0" algn="ctr">
              <a:lnSpc>
                <a:spcPct val="100000"/>
              </a:lnSpc>
              <a:buNone/>
              <a:defRPr sz="1900" baseline="0"/>
            </a:lvl1pPr>
          </a:lstStyle>
          <a:p>
            <a:r>
              <a:rPr lang="en-US" dirty="0" smtClean="0"/>
              <a:t>Click to place </a:t>
            </a:r>
            <a:br>
              <a:rPr lang="en-US" dirty="0" smtClean="0"/>
            </a:br>
            <a:r>
              <a:rPr lang="en-US" dirty="0" smtClean="0"/>
              <a:t>personal photo</a:t>
            </a:r>
            <a:endParaRPr lang="en-US" dirty="0"/>
          </a:p>
        </p:txBody>
      </p:sp>
      <p:sp>
        <p:nvSpPr>
          <p:cNvPr id="2" name="Date Placeholder 1"/>
          <p:cNvSpPr>
            <a:spLocks noGrp="1"/>
          </p:cNvSpPr>
          <p:nvPr>
            <p:ph type="dt" sz="half" idx="19"/>
          </p:nvPr>
        </p:nvSpPr>
        <p:spPr/>
        <p:txBody>
          <a:bodyPr/>
          <a:lstStyle/>
          <a:p>
            <a:fld id="{40F081CE-F4EC-4743-BE49-BB19EB5BA6F6}" type="datetime1">
              <a:rPr lang="en-US" smtClean="0">
                <a:solidFill>
                  <a:srgbClr val="FFFFFF">
                    <a:lumMod val="40000"/>
                    <a:lumOff val="60000"/>
                  </a:srgbClr>
                </a:solidFill>
              </a:rPr>
              <a:pPr/>
              <a:t>4/10/2013</a:t>
            </a:fld>
            <a:endParaRPr lang="en-US" dirty="0">
              <a:solidFill>
                <a:srgbClr val="FFFFFF">
                  <a:lumMod val="40000"/>
                  <a:lumOff val="60000"/>
                </a:srgbClr>
              </a:solidFill>
            </a:endParaRPr>
          </a:p>
        </p:txBody>
      </p:sp>
      <p:sp>
        <p:nvSpPr>
          <p:cNvPr id="4" name="Slide Number Placeholder 3"/>
          <p:cNvSpPr>
            <a:spLocks noGrp="1"/>
          </p:cNvSpPr>
          <p:nvPr>
            <p:ph type="sldNum" sz="quarter" idx="21"/>
          </p:nvPr>
        </p:nvSpPr>
        <p:spPr/>
        <p:txBody>
          <a:bodyPr/>
          <a:lstStyle/>
          <a:p>
            <a:fld id="{B6F15528-21DE-4FAA-801E-634DDDAF4B2B}" type="slidenum">
              <a:rPr lang="en-US" smtClean="0">
                <a:solidFill>
                  <a:srgbClr val="FFFFFF">
                    <a:lumMod val="40000"/>
                    <a:lumOff val="60000"/>
                  </a:srgbClr>
                </a:solidFill>
              </a:rPr>
              <a:pPr/>
              <a:t>‹#›</a:t>
            </a:fld>
            <a:endParaRPr lang="en-US" dirty="0">
              <a:solidFill>
                <a:srgbClr val="FFFFFF">
                  <a:lumMod val="40000"/>
                  <a:lumOff val="60000"/>
                </a:srgbClr>
              </a:solidFill>
            </a:endParaRPr>
          </a:p>
        </p:txBody>
      </p:sp>
      <p:sp>
        <p:nvSpPr>
          <p:cNvPr id="70" name="Text Placeholder 21"/>
          <p:cNvSpPr>
            <a:spLocks noGrp="1"/>
          </p:cNvSpPr>
          <p:nvPr>
            <p:ph type="body" sz="quarter" idx="26" hasCustomPrompt="1"/>
          </p:nvPr>
        </p:nvSpPr>
        <p:spPr>
          <a:xfrm>
            <a:off x="6995879" y="3759201"/>
            <a:ext cx="2987952" cy="2241551"/>
          </a:xfrm>
        </p:spPr>
        <p:txBody>
          <a:bodyPr/>
          <a:lstStyle>
            <a:lvl1pPr marL="0" indent="0">
              <a:buNone/>
              <a:defRPr sz="1600">
                <a:solidFill>
                  <a:schemeClr val="tx1"/>
                </a:solidFill>
              </a:defRPr>
            </a:lvl1pPr>
            <a:lvl2pPr>
              <a:defRPr sz="1600"/>
            </a:lvl2pPr>
            <a:lvl3pPr>
              <a:defRPr sz="1600"/>
            </a:lvl3pPr>
            <a:lvl4pPr>
              <a:defRPr sz="1600"/>
            </a:lvl4pPr>
            <a:lvl5pPr>
              <a:defRPr sz="1600"/>
            </a:lvl5pPr>
          </a:lstStyle>
          <a:p>
            <a:pPr lvl="0"/>
            <a:r>
              <a:rPr lang="en-US" dirty="0" smtClean="0"/>
              <a:t>Click to edit text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pic>
        <p:nvPicPr>
          <p:cNvPr id="9" name="Picture 8"/>
          <p:cNvPicPr>
            <a:picLocks noChangeAspect="1"/>
          </p:cNvPicPr>
          <p:nvPr userDrawn="1"/>
        </p:nvPicPr>
        <p:blipFill rotWithShape="1">
          <a:blip r:embed="rId2">
            <a:extLst>
              <a:ext uri="{28A0092B-C50C-407E-A947-70E740481C1C}">
                <a14:useLocalDpi xmlns:a14="http://schemas.microsoft.com/office/drawing/2010/main" val="0"/>
              </a:ext>
            </a:extLst>
          </a:blip>
          <a:srcRect t="7729" r="15710"/>
          <a:stretch/>
        </p:blipFill>
        <p:spPr>
          <a:xfrm>
            <a:off x="10365920" y="6211781"/>
            <a:ext cx="1213464" cy="442903"/>
          </a:xfrm>
          <a:prstGeom prst="rect">
            <a:avLst/>
          </a:prstGeom>
        </p:spPr>
      </p:pic>
    </p:spTree>
    <p:extLst>
      <p:ext uri="{BB962C8B-B14F-4D97-AF65-F5344CB8AC3E}">
        <p14:creationId xmlns:p14="http://schemas.microsoft.com/office/powerpoint/2010/main" val="3078367105"/>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06.xml><?xml version="1.0" encoding="utf-8"?>
<p:sldLayout xmlns:a="http://schemas.openxmlformats.org/drawingml/2006/main" xmlns:r="http://schemas.openxmlformats.org/officeDocument/2006/relationships" xmlns:p="http://schemas.openxmlformats.org/presentationml/2006/main" preserve="1" userDrawn="1">
  <p:cSld name="Section Photo Left ALT">
    <p:bg>
      <p:bgPr>
        <a:solidFill>
          <a:schemeClr val="accent1"/>
        </a:solidFill>
        <a:effectLst/>
      </p:bgPr>
    </p:bg>
    <p:spTree>
      <p:nvGrpSpPr>
        <p:cNvPr id="1" name=""/>
        <p:cNvGrpSpPr/>
        <p:nvPr/>
      </p:nvGrpSpPr>
      <p:grpSpPr>
        <a:xfrm>
          <a:off x="0" y="0"/>
          <a:ext cx="0" cy="0"/>
          <a:chOff x="0" y="0"/>
          <a:chExt cx="0" cy="0"/>
        </a:xfrm>
      </p:grpSpPr>
      <p:sp>
        <p:nvSpPr>
          <p:cNvPr id="28" name="Picture Placeholder 9"/>
          <p:cNvSpPr>
            <a:spLocks noGrp="1"/>
          </p:cNvSpPr>
          <p:nvPr>
            <p:ph type="pic" sz="quarter" idx="17" hasCustomPrompt="1"/>
          </p:nvPr>
        </p:nvSpPr>
        <p:spPr>
          <a:xfrm>
            <a:off x="0" y="0"/>
            <a:ext cx="6791462" cy="6858000"/>
          </a:xfrm>
          <a:solidFill>
            <a:schemeClr val="accent3"/>
          </a:solidFill>
        </p:spPr>
        <p:txBody>
          <a:bodyPr anchor="ctr" anchorCtr="0">
            <a:normAutofit/>
          </a:bodyPr>
          <a:lstStyle>
            <a:lvl1pPr marL="0" indent="0" algn="ctr">
              <a:lnSpc>
                <a:spcPct val="100000"/>
              </a:lnSpc>
              <a:buNone/>
              <a:defRPr sz="1900" baseline="0"/>
            </a:lvl1pPr>
          </a:lstStyle>
          <a:p>
            <a:r>
              <a:rPr lang="en-US" dirty="0" smtClean="0"/>
              <a:t>Click to place </a:t>
            </a:r>
            <a:br>
              <a:rPr lang="en-US" dirty="0" smtClean="0"/>
            </a:br>
            <a:r>
              <a:rPr lang="en-US" dirty="0" smtClean="0"/>
              <a:t>personal photo</a:t>
            </a:r>
            <a:endParaRPr lang="en-US" dirty="0"/>
          </a:p>
        </p:txBody>
      </p:sp>
      <p:sp>
        <p:nvSpPr>
          <p:cNvPr id="4" name="Date Placeholder 3"/>
          <p:cNvSpPr>
            <a:spLocks noGrp="1"/>
          </p:cNvSpPr>
          <p:nvPr>
            <p:ph type="dt" sz="half" idx="18"/>
          </p:nvPr>
        </p:nvSpPr>
        <p:spPr/>
        <p:txBody>
          <a:bodyPr/>
          <a:lstStyle/>
          <a:p>
            <a:fld id="{68110428-EB6C-4877-8C24-FCCE6403E725}" type="datetime1">
              <a:rPr lang="en-US" smtClean="0">
                <a:solidFill>
                  <a:srgbClr val="FFFFFF">
                    <a:lumMod val="40000"/>
                    <a:lumOff val="60000"/>
                  </a:srgbClr>
                </a:solidFill>
              </a:rPr>
              <a:pPr/>
              <a:t>4/10/2013</a:t>
            </a:fld>
            <a:endParaRPr lang="en-US" dirty="0">
              <a:solidFill>
                <a:srgbClr val="FFFFFF">
                  <a:lumMod val="40000"/>
                  <a:lumOff val="60000"/>
                </a:srgbClr>
              </a:solidFill>
            </a:endParaRPr>
          </a:p>
        </p:txBody>
      </p:sp>
      <p:sp>
        <p:nvSpPr>
          <p:cNvPr id="6" name="Slide Number Placeholder 5"/>
          <p:cNvSpPr>
            <a:spLocks noGrp="1"/>
          </p:cNvSpPr>
          <p:nvPr>
            <p:ph type="sldNum" sz="quarter" idx="20"/>
          </p:nvPr>
        </p:nvSpPr>
        <p:spPr/>
        <p:txBody>
          <a:bodyPr/>
          <a:lstStyle/>
          <a:p>
            <a:fld id="{B6F15528-21DE-4FAA-801E-634DDDAF4B2B}" type="slidenum">
              <a:rPr lang="en-US" smtClean="0">
                <a:solidFill>
                  <a:srgbClr val="FFFFFF">
                    <a:lumMod val="40000"/>
                    <a:lumOff val="60000"/>
                  </a:srgbClr>
                </a:solidFill>
              </a:rPr>
              <a:pPr/>
              <a:t>‹#›</a:t>
            </a:fld>
            <a:endParaRPr lang="en-US" dirty="0">
              <a:solidFill>
                <a:srgbClr val="FFFFFF">
                  <a:lumMod val="40000"/>
                  <a:lumOff val="60000"/>
                </a:srgbClr>
              </a:solidFill>
            </a:endParaRPr>
          </a:p>
        </p:txBody>
      </p:sp>
      <p:sp>
        <p:nvSpPr>
          <p:cNvPr id="7" name="Title 6"/>
          <p:cNvSpPr>
            <a:spLocks noGrp="1"/>
          </p:cNvSpPr>
          <p:nvPr>
            <p:ph type="title" hasCustomPrompt="1"/>
          </p:nvPr>
        </p:nvSpPr>
        <p:spPr>
          <a:xfrm>
            <a:off x="6995877" y="535940"/>
            <a:ext cx="2988801" cy="517065"/>
          </a:xfrm>
        </p:spPr>
        <p:txBody>
          <a:bodyPr/>
          <a:lstStyle>
            <a:lvl1pPr>
              <a:defRPr>
                <a:solidFill>
                  <a:schemeClr val="tx1"/>
                </a:solidFill>
              </a:defRPr>
            </a:lvl1pPr>
          </a:lstStyle>
          <a:p>
            <a:r>
              <a:rPr lang="en-US" dirty="0" smtClean="0"/>
              <a:t>Click to edit title</a:t>
            </a:r>
            <a:endParaRPr lang="en-US" dirty="0"/>
          </a:p>
        </p:txBody>
      </p:sp>
      <p:sp>
        <p:nvSpPr>
          <p:cNvPr id="63" name="Text Placeholder 21"/>
          <p:cNvSpPr>
            <a:spLocks noGrp="1"/>
          </p:cNvSpPr>
          <p:nvPr>
            <p:ph type="body" sz="quarter" idx="26" hasCustomPrompt="1"/>
          </p:nvPr>
        </p:nvSpPr>
        <p:spPr>
          <a:xfrm>
            <a:off x="6989532" y="2357120"/>
            <a:ext cx="2987954" cy="3643631"/>
          </a:xfrm>
        </p:spPr>
        <p:txBody>
          <a:bodyPr/>
          <a:lstStyle>
            <a:lvl1pPr marL="0" indent="0">
              <a:buNone/>
              <a:defRPr sz="1600">
                <a:solidFill>
                  <a:schemeClr val="tx1"/>
                </a:solidFill>
              </a:defRPr>
            </a:lvl1pPr>
            <a:lvl2pPr>
              <a:defRPr sz="1600"/>
            </a:lvl2pPr>
            <a:lvl3pPr>
              <a:defRPr sz="1600"/>
            </a:lvl3pPr>
            <a:lvl4pPr>
              <a:defRPr sz="1600"/>
            </a:lvl4pPr>
            <a:lvl5pPr>
              <a:defRPr sz="1600"/>
            </a:lvl5pPr>
          </a:lstStyle>
          <a:p>
            <a:pPr lvl="0"/>
            <a:r>
              <a:rPr lang="en-US" dirty="0" smtClean="0"/>
              <a:t>Click to edit text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pic>
        <p:nvPicPr>
          <p:cNvPr id="8" name="Picture 7"/>
          <p:cNvPicPr>
            <a:picLocks noChangeAspect="1"/>
          </p:cNvPicPr>
          <p:nvPr userDrawn="1"/>
        </p:nvPicPr>
        <p:blipFill rotWithShape="1">
          <a:blip r:embed="rId2">
            <a:extLst>
              <a:ext uri="{28A0092B-C50C-407E-A947-70E740481C1C}">
                <a14:useLocalDpi xmlns:a14="http://schemas.microsoft.com/office/drawing/2010/main" val="0"/>
              </a:ext>
            </a:extLst>
          </a:blip>
          <a:srcRect t="7729" r="15710"/>
          <a:stretch/>
        </p:blipFill>
        <p:spPr>
          <a:xfrm>
            <a:off x="10365920" y="6211781"/>
            <a:ext cx="1213464" cy="442903"/>
          </a:xfrm>
          <a:prstGeom prst="rect">
            <a:avLst/>
          </a:prstGeom>
        </p:spPr>
      </p:pic>
    </p:spTree>
    <p:extLst>
      <p:ext uri="{BB962C8B-B14F-4D97-AF65-F5344CB8AC3E}">
        <p14:creationId xmlns:p14="http://schemas.microsoft.com/office/powerpoint/2010/main" val="12757743"/>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07.xml><?xml version="1.0" encoding="utf-8"?>
<p:sldLayout xmlns:a="http://schemas.openxmlformats.org/drawingml/2006/main" xmlns:r="http://schemas.openxmlformats.org/officeDocument/2006/relationships" xmlns:p="http://schemas.openxmlformats.org/presentationml/2006/main" preserve="1" userDrawn="1">
  <p:cSld name="Photo Quote">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609441" y="3759200"/>
            <a:ext cx="4569964" cy="517065"/>
          </a:xfrm>
        </p:spPr>
        <p:txBody>
          <a:bodyPr/>
          <a:lstStyle>
            <a:lvl1pPr>
              <a:defRPr baseline="0">
                <a:solidFill>
                  <a:schemeClr val="tx1"/>
                </a:solidFill>
              </a:defRPr>
            </a:lvl1pPr>
          </a:lstStyle>
          <a:p>
            <a:r>
              <a:rPr lang="en-US" dirty="0" smtClean="0"/>
              <a:t>Click to edit title</a:t>
            </a:r>
            <a:endParaRPr lang="en-US" dirty="0"/>
          </a:p>
        </p:txBody>
      </p:sp>
      <p:sp>
        <p:nvSpPr>
          <p:cNvPr id="28" name="Picture Placeholder 9"/>
          <p:cNvSpPr>
            <a:spLocks noGrp="1"/>
          </p:cNvSpPr>
          <p:nvPr>
            <p:ph type="pic" sz="quarter" idx="17" hasCustomPrompt="1"/>
          </p:nvPr>
        </p:nvSpPr>
        <p:spPr>
          <a:xfrm>
            <a:off x="1060" y="0"/>
            <a:ext cx="12187767" cy="2428240"/>
          </a:xfrm>
          <a:solidFill>
            <a:schemeClr val="accent3"/>
          </a:solidFill>
        </p:spPr>
        <p:txBody>
          <a:bodyPr anchor="ctr" anchorCtr="0">
            <a:normAutofit/>
          </a:bodyPr>
          <a:lstStyle>
            <a:lvl1pPr marL="0" indent="0" algn="ctr">
              <a:lnSpc>
                <a:spcPct val="100000"/>
              </a:lnSpc>
              <a:buNone/>
              <a:defRPr sz="1900" baseline="0"/>
            </a:lvl1pPr>
          </a:lstStyle>
          <a:p>
            <a:r>
              <a:rPr lang="en-US" dirty="0" smtClean="0"/>
              <a:t>Click to place </a:t>
            </a:r>
            <a:br>
              <a:rPr lang="en-US" dirty="0" smtClean="0"/>
            </a:br>
            <a:r>
              <a:rPr lang="en-US" dirty="0" smtClean="0"/>
              <a:t>personal photo</a:t>
            </a:r>
            <a:endParaRPr lang="en-US" dirty="0"/>
          </a:p>
        </p:txBody>
      </p:sp>
      <p:sp>
        <p:nvSpPr>
          <p:cNvPr id="4" name="Date Placeholder 3"/>
          <p:cNvSpPr>
            <a:spLocks noGrp="1"/>
          </p:cNvSpPr>
          <p:nvPr>
            <p:ph type="dt" sz="half" idx="18"/>
          </p:nvPr>
        </p:nvSpPr>
        <p:spPr/>
        <p:txBody>
          <a:bodyPr/>
          <a:lstStyle/>
          <a:p>
            <a:fld id="{BF2DCA68-CFD6-4FD9-85E5-05EA6E1BA13A}" type="datetime1">
              <a:rPr lang="en-US" smtClean="0">
                <a:solidFill>
                  <a:srgbClr val="FFFFFF">
                    <a:lumMod val="40000"/>
                    <a:lumOff val="60000"/>
                  </a:srgbClr>
                </a:solidFill>
              </a:rPr>
              <a:pPr/>
              <a:t>4/10/2013</a:t>
            </a:fld>
            <a:endParaRPr lang="en-US" dirty="0">
              <a:solidFill>
                <a:srgbClr val="FFFFFF">
                  <a:lumMod val="40000"/>
                  <a:lumOff val="60000"/>
                </a:srgbClr>
              </a:solidFill>
            </a:endParaRPr>
          </a:p>
        </p:txBody>
      </p:sp>
      <p:sp>
        <p:nvSpPr>
          <p:cNvPr id="6" name="Slide Number Placeholder 5"/>
          <p:cNvSpPr>
            <a:spLocks noGrp="1"/>
          </p:cNvSpPr>
          <p:nvPr>
            <p:ph type="sldNum" sz="quarter" idx="20"/>
          </p:nvPr>
        </p:nvSpPr>
        <p:spPr/>
        <p:txBody>
          <a:bodyPr/>
          <a:lstStyle/>
          <a:p>
            <a:fld id="{B6F15528-21DE-4FAA-801E-634DDDAF4B2B}" type="slidenum">
              <a:rPr lang="en-US" smtClean="0">
                <a:solidFill>
                  <a:srgbClr val="FFFFFF">
                    <a:lumMod val="40000"/>
                    <a:lumOff val="60000"/>
                  </a:srgbClr>
                </a:solidFill>
              </a:rPr>
              <a:pPr/>
              <a:t>‹#›</a:t>
            </a:fld>
            <a:endParaRPr lang="en-US" dirty="0">
              <a:solidFill>
                <a:srgbClr val="FFFFFF">
                  <a:lumMod val="40000"/>
                  <a:lumOff val="60000"/>
                </a:srgbClr>
              </a:solidFill>
            </a:endParaRPr>
          </a:p>
        </p:txBody>
      </p:sp>
      <p:pic>
        <p:nvPicPr>
          <p:cNvPr id="7" name="Picture 6"/>
          <p:cNvPicPr>
            <a:picLocks noChangeAspect="1"/>
          </p:cNvPicPr>
          <p:nvPr userDrawn="1"/>
        </p:nvPicPr>
        <p:blipFill rotWithShape="1">
          <a:blip r:embed="rId2">
            <a:extLst>
              <a:ext uri="{28A0092B-C50C-407E-A947-70E740481C1C}">
                <a14:useLocalDpi xmlns:a14="http://schemas.microsoft.com/office/drawing/2010/main" val="0"/>
              </a:ext>
            </a:extLst>
          </a:blip>
          <a:srcRect t="7729" r="15710"/>
          <a:stretch/>
        </p:blipFill>
        <p:spPr>
          <a:xfrm>
            <a:off x="10365920" y="6211781"/>
            <a:ext cx="1213464" cy="442903"/>
          </a:xfrm>
          <a:prstGeom prst="rect">
            <a:avLst/>
          </a:prstGeom>
        </p:spPr>
      </p:pic>
    </p:spTree>
    <p:extLst>
      <p:ext uri="{BB962C8B-B14F-4D97-AF65-F5344CB8AC3E}">
        <p14:creationId xmlns:p14="http://schemas.microsoft.com/office/powerpoint/2010/main" val="1259904421"/>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08.xml><?xml version="1.0" encoding="utf-8"?>
<p:sldLayout xmlns:a="http://schemas.openxmlformats.org/drawingml/2006/main" xmlns:r="http://schemas.openxmlformats.org/officeDocument/2006/relationships" xmlns:p="http://schemas.openxmlformats.org/presentationml/2006/main" showMasterSp="0" preserve="1" userDrawn="1">
  <p:cSld name="Legal">
    <p:bg>
      <p:bgPr>
        <a:solidFill>
          <a:schemeClr val="accent1"/>
        </a:solidFill>
        <a:effectLst/>
      </p:bgPr>
    </p:bg>
    <p:spTree>
      <p:nvGrpSpPr>
        <p:cNvPr id="1" name=""/>
        <p:cNvGrpSpPr/>
        <p:nvPr/>
      </p:nvGrpSpPr>
      <p:grpSpPr>
        <a:xfrm>
          <a:off x="0" y="0"/>
          <a:ext cx="0" cy="0"/>
          <a:chOff x="0" y="0"/>
          <a:chExt cx="0" cy="0"/>
        </a:xfrm>
      </p:grpSpPr>
      <p:sp>
        <p:nvSpPr>
          <p:cNvPr id="7" name="TextBox 6"/>
          <p:cNvSpPr txBox="1"/>
          <p:nvPr userDrawn="1"/>
        </p:nvSpPr>
        <p:spPr>
          <a:xfrm>
            <a:off x="609443" y="2391196"/>
            <a:ext cx="6145198" cy="1152105"/>
          </a:xfrm>
          <a:prstGeom prst="rect">
            <a:avLst/>
          </a:prstGeom>
          <a:noFill/>
        </p:spPr>
        <p:txBody>
          <a:bodyPr wrap="square" lIns="0" tIns="0" rIns="0" bIns="0" numCol="2" spcCol="243797" rtlCol="0" anchor="t" anchorCtr="0">
            <a:noAutofit/>
          </a:bodyPr>
          <a:lstStyle/>
          <a:p>
            <a:pPr defTabSz="1218987" fontAlgn="auto">
              <a:lnSpc>
                <a:spcPct val="120000"/>
              </a:lnSpc>
              <a:spcBef>
                <a:spcPts val="800"/>
              </a:spcBef>
              <a:spcAft>
                <a:spcPts val="0"/>
              </a:spcAft>
            </a:pPr>
            <a:r>
              <a:rPr lang="en-US" sz="1100" dirty="0" smtClean="0">
                <a:solidFill>
                  <a:srgbClr val="FFFFFF"/>
                </a:solidFill>
                <a:latin typeface="Segoe UI"/>
                <a:cs typeface="+mn-cs"/>
              </a:rPr>
              <a:t>The information herein is for informational purposes only an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a:t>
            </a:r>
            <a:endParaRPr lang="en-US" sz="1100" cap="all" dirty="0">
              <a:solidFill>
                <a:srgbClr val="FFFFFF"/>
              </a:solidFill>
              <a:latin typeface="Segoe UI"/>
              <a:cs typeface="+mn-cs"/>
            </a:endParaRPr>
          </a:p>
        </p:txBody>
      </p:sp>
      <p:sp>
        <p:nvSpPr>
          <p:cNvPr id="49" name="TextBox 48"/>
          <p:cNvSpPr txBox="1"/>
          <p:nvPr userDrawn="1"/>
        </p:nvSpPr>
        <p:spPr>
          <a:xfrm>
            <a:off x="609442" y="6240940"/>
            <a:ext cx="9395554" cy="307777"/>
          </a:xfrm>
          <a:prstGeom prst="rect">
            <a:avLst/>
          </a:prstGeom>
          <a:noFill/>
        </p:spPr>
        <p:txBody>
          <a:bodyPr wrap="square" lIns="0" tIns="0" rIns="0" bIns="0" rtlCol="0" anchor="b" anchorCtr="0">
            <a:spAutoFit/>
          </a:bodyPr>
          <a:lstStyle/>
          <a:p>
            <a:pPr defTabSz="1218987" fontAlgn="auto">
              <a:lnSpc>
                <a:spcPct val="125000"/>
              </a:lnSpc>
              <a:spcBef>
                <a:spcPts val="0"/>
              </a:spcBef>
              <a:spcAft>
                <a:spcPts val="0"/>
              </a:spcAft>
            </a:pPr>
            <a:r>
              <a:rPr lang="en-US" sz="800" dirty="0" smtClean="0">
                <a:solidFill>
                  <a:srgbClr val="FFFFFF"/>
                </a:solidFill>
                <a:latin typeface="Segoe UI"/>
                <a:cs typeface="+mn-cs"/>
              </a:rPr>
              <a:t>© 2012 </a:t>
            </a:r>
            <a:r>
              <a:rPr lang="en-US" sz="800" dirty="0">
                <a:solidFill>
                  <a:srgbClr val="FFFFFF"/>
                </a:solidFill>
                <a:latin typeface="Segoe UI"/>
                <a:cs typeface="+mn-cs"/>
              </a:rPr>
              <a:t>Microsoft Corporation. </a:t>
            </a:r>
          </a:p>
          <a:p>
            <a:pPr defTabSz="1218987" fontAlgn="auto">
              <a:lnSpc>
                <a:spcPct val="125000"/>
              </a:lnSpc>
              <a:spcBef>
                <a:spcPts val="0"/>
              </a:spcBef>
              <a:spcAft>
                <a:spcPts val="0"/>
              </a:spcAft>
            </a:pPr>
            <a:r>
              <a:rPr lang="en-US" sz="800" dirty="0">
                <a:solidFill>
                  <a:srgbClr val="FFFFFF"/>
                </a:solidFill>
                <a:latin typeface="Segoe UI"/>
                <a:cs typeface="+mn-cs"/>
              </a:rPr>
              <a:t>All rights reserved. Microsoft, Windows, Windows Vista and other product names are or may be registered trademarks and/or trademarks in the U.S. and/or other countries.</a:t>
            </a:r>
          </a:p>
        </p:txBody>
      </p:sp>
      <p:sp>
        <p:nvSpPr>
          <p:cNvPr id="27" name="TextBox 26"/>
          <p:cNvSpPr txBox="1"/>
          <p:nvPr userDrawn="1"/>
        </p:nvSpPr>
        <p:spPr>
          <a:xfrm>
            <a:off x="609443" y="3602775"/>
            <a:ext cx="6145198" cy="406265"/>
          </a:xfrm>
          <a:prstGeom prst="rect">
            <a:avLst/>
          </a:prstGeom>
          <a:noFill/>
        </p:spPr>
        <p:txBody>
          <a:bodyPr wrap="square" lIns="0" tIns="0" rIns="0" bIns="0" numCol="1" spcCol="243797" rtlCol="0" anchor="t" anchorCtr="0">
            <a:spAutoFit/>
          </a:bodyPr>
          <a:lstStyle/>
          <a:p>
            <a:pPr defTabSz="1218987" fontAlgn="auto">
              <a:lnSpc>
                <a:spcPct val="120000"/>
              </a:lnSpc>
              <a:spcBef>
                <a:spcPts val="800"/>
              </a:spcBef>
              <a:spcAft>
                <a:spcPts val="0"/>
              </a:spcAft>
            </a:pPr>
            <a:r>
              <a:rPr lang="en-US" sz="1100" cap="all" dirty="0" smtClean="0">
                <a:solidFill>
                  <a:srgbClr val="FFFFFF"/>
                </a:solidFill>
                <a:latin typeface="Segoe UI"/>
                <a:cs typeface="+mn-cs"/>
              </a:rPr>
              <a:t>Microsoft </a:t>
            </a:r>
            <a:r>
              <a:rPr lang="en-US" sz="1100" cap="all" dirty="0">
                <a:solidFill>
                  <a:srgbClr val="FFFFFF"/>
                </a:solidFill>
                <a:latin typeface="Segoe UI"/>
                <a:cs typeface="+mn-cs"/>
              </a:rPr>
              <a:t>makes no warranties, express, implied or statutory, as to the information in this presentation.</a:t>
            </a:r>
          </a:p>
        </p:txBody>
      </p:sp>
      <p:pic>
        <p:nvPicPr>
          <p:cNvPr id="3" name="Picture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74236" y="359319"/>
            <a:ext cx="3047213" cy="1016003"/>
          </a:xfrm>
          <a:prstGeom prst="rect">
            <a:avLst/>
          </a:prstGeom>
        </p:spPr>
      </p:pic>
      <p:pic>
        <p:nvPicPr>
          <p:cNvPr id="2" name="Picture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004996" y="6036965"/>
            <a:ext cx="1906185" cy="701360"/>
          </a:xfrm>
          <a:prstGeom prst="rect">
            <a:avLst/>
          </a:prstGeom>
        </p:spPr>
      </p:pic>
      <p:pic>
        <p:nvPicPr>
          <p:cNvPr id="8" name="Picture 7"/>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387066" y="1086589"/>
            <a:ext cx="3953401" cy="1018135"/>
          </a:xfrm>
          <a:prstGeom prst="rect">
            <a:avLst/>
          </a:prstGeom>
        </p:spPr>
      </p:pic>
    </p:spTree>
    <p:extLst>
      <p:ext uri="{BB962C8B-B14F-4D97-AF65-F5344CB8AC3E}">
        <p14:creationId xmlns:p14="http://schemas.microsoft.com/office/powerpoint/2010/main" val="1433612956"/>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09.xml><?xml version="1.0" encoding="utf-8"?>
<p:sldLayout xmlns:a="http://schemas.openxmlformats.org/drawingml/2006/main" xmlns:r="http://schemas.openxmlformats.org/officeDocument/2006/relationships" xmlns:p="http://schemas.openxmlformats.org/presentationml/2006/main" showMasterSp="0" userDrawn="1">
  <p:cSld name="6_Title Slide">
    <p:bg>
      <p:bgPr>
        <a:solidFill>
          <a:schemeClr val="accent1"/>
        </a:solidFill>
        <a:effectLst/>
      </p:bgPr>
    </p:bg>
    <p:spTree>
      <p:nvGrpSpPr>
        <p:cNvPr id="1" name=""/>
        <p:cNvGrpSpPr/>
        <p:nvPr/>
      </p:nvGrpSpPr>
      <p:grpSpPr>
        <a:xfrm>
          <a:off x="0" y="0"/>
          <a:ext cx="0" cy="0"/>
          <a:chOff x="0" y="0"/>
          <a:chExt cx="0" cy="0"/>
        </a:xfrm>
      </p:grpSpPr>
      <p:pic>
        <p:nvPicPr>
          <p:cNvPr id="3074" name="Picture 2"/>
          <p:cNvPicPr>
            <a:picLocks noChangeAspect="1" noChangeArrowheads="1"/>
          </p:cNvPicPr>
          <p:nvPr userDrawn="1"/>
        </p:nvPicPr>
        <p:blipFill>
          <a:blip r:embed="rId2">
            <a:extLst>
              <a:ext uri="{28A0092B-C50C-407E-A947-70E740481C1C}">
                <a14:useLocalDpi xmlns:a14="http://schemas.microsoft.com/office/drawing/2010/main" val="0"/>
              </a:ext>
            </a:extLst>
          </a:blip>
          <a:stretch>
            <a:fillRect/>
          </a:stretch>
        </p:blipFill>
        <p:spPr bwMode="auto">
          <a:xfrm>
            <a:off x="6929464" y="0"/>
            <a:ext cx="5259361" cy="6858000"/>
          </a:xfrm>
          <a:prstGeom prst="rect">
            <a:avLst/>
          </a:prstGeom>
          <a:noFill/>
          <a:extLst>
            <a:ext uri="{909E8E84-426E-40DD-AFC4-6F175D3DCCD1}">
              <a14:hiddenFill xmlns:a14="http://schemas.microsoft.com/office/drawing/2010/main">
                <a:solidFill>
                  <a:srgbClr val="FFFFFF"/>
                </a:solidFill>
              </a14:hiddenFill>
            </a:ext>
          </a:extLst>
        </p:spPr>
      </p:pic>
      <p:sp>
        <p:nvSpPr>
          <p:cNvPr id="94" name="Rectangle 93"/>
          <p:cNvSpPr/>
          <p:nvPr userDrawn="1"/>
        </p:nvSpPr>
        <p:spPr>
          <a:xfrm>
            <a:off x="9911887" y="2926927"/>
            <a:ext cx="996691" cy="99695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82848" tIns="121899" rIns="182848" bIns="121899" rtlCol="0" anchor="t" anchorCtr="0"/>
          <a:lstStyle/>
          <a:p>
            <a:pPr algn="ctr" defTabSz="1218987" fontAlgn="auto">
              <a:spcBef>
                <a:spcPts val="0"/>
              </a:spcBef>
              <a:spcAft>
                <a:spcPts val="0"/>
              </a:spcAft>
            </a:pPr>
            <a:endParaRPr lang="en-US" sz="2400" dirty="0" err="1" smtClean="0">
              <a:solidFill>
                <a:srgbClr val="F3F3F4"/>
              </a:solidFill>
            </a:endParaRPr>
          </a:p>
        </p:txBody>
      </p:sp>
      <p:sp>
        <p:nvSpPr>
          <p:cNvPr id="95" name="Rectangle 94"/>
          <p:cNvSpPr/>
          <p:nvPr userDrawn="1"/>
        </p:nvSpPr>
        <p:spPr>
          <a:xfrm>
            <a:off x="11069401" y="2926927"/>
            <a:ext cx="996691" cy="99695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82848" tIns="121899" rIns="182848" bIns="121899" rtlCol="0" anchor="t" anchorCtr="0"/>
          <a:lstStyle/>
          <a:p>
            <a:pPr algn="ctr" defTabSz="1218987" fontAlgn="auto">
              <a:spcBef>
                <a:spcPts val="0"/>
              </a:spcBef>
              <a:spcAft>
                <a:spcPts val="0"/>
              </a:spcAft>
            </a:pPr>
            <a:endParaRPr lang="en-US" sz="2400" dirty="0" err="1" smtClean="0">
              <a:solidFill>
                <a:srgbClr val="F3F3F4"/>
              </a:solidFill>
            </a:endParaRPr>
          </a:p>
        </p:txBody>
      </p:sp>
      <p:sp>
        <p:nvSpPr>
          <p:cNvPr id="3" name="Subtitle 2"/>
          <p:cNvSpPr>
            <a:spLocks noGrp="1"/>
          </p:cNvSpPr>
          <p:nvPr>
            <p:ph type="subTitle" idx="1" hasCustomPrompt="1"/>
          </p:nvPr>
        </p:nvSpPr>
        <p:spPr>
          <a:xfrm>
            <a:off x="609443" y="3965180"/>
            <a:ext cx="2987955" cy="615553"/>
          </a:xfrm>
        </p:spPr>
        <p:txBody>
          <a:bodyPr wrap="square">
            <a:spAutoFit/>
          </a:bodyPr>
          <a:lstStyle>
            <a:lvl1pPr marL="0" indent="0" algn="l">
              <a:spcBef>
                <a:spcPts val="0"/>
              </a:spcBef>
              <a:buNone/>
              <a:defRPr sz="1600" baseline="0">
                <a:solidFill>
                  <a:schemeClr val="tx1"/>
                </a:solidFill>
              </a:defRPr>
            </a:lvl1pPr>
            <a:lvl2pPr marL="380933" indent="-152373" algn="l">
              <a:spcBef>
                <a:spcPts val="0"/>
              </a:spcBef>
              <a:buFont typeface="Arial" pitchFamily="34" charset="0"/>
              <a:buChar char="•"/>
              <a:defRPr sz="1600">
                <a:solidFill>
                  <a:schemeClr val="tx1">
                    <a:lumMod val="60000"/>
                    <a:lumOff val="40000"/>
                  </a:schemeClr>
                </a:solidFill>
              </a:defRPr>
            </a:lvl2pPr>
            <a:lvl3pPr marL="609493" indent="-152373" algn="l">
              <a:buFont typeface="Arial" pitchFamily="34" charset="0"/>
              <a:buChar char="•"/>
              <a:defRPr sz="1600">
                <a:solidFill>
                  <a:schemeClr val="tx1">
                    <a:tint val="75000"/>
                  </a:schemeClr>
                </a:solidFill>
              </a:defRPr>
            </a:lvl3pPr>
            <a:lvl4pPr marL="838053" indent="-152373" algn="l">
              <a:buFont typeface="Arial" pitchFamily="34" charset="0"/>
              <a:buChar char="•"/>
              <a:defRPr sz="1600">
                <a:solidFill>
                  <a:schemeClr val="tx1">
                    <a:tint val="75000"/>
                  </a:schemeClr>
                </a:solidFill>
              </a:defRPr>
            </a:lvl4pPr>
            <a:lvl5pPr marL="990427" indent="-152373" algn="l">
              <a:buFont typeface="Arial" pitchFamily="34" charset="0"/>
              <a:buChar char="•"/>
              <a:defRPr sz="1600">
                <a:solidFill>
                  <a:schemeClr val="tx1">
                    <a:tint val="75000"/>
                  </a:schemeClr>
                </a:solidFill>
              </a:defRPr>
            </a:lvl5pPr>
            <a:lvl6pPr marL="3047467" indent="0" algn="ctr">
              <a:buNone/>
              <a:defRPr>
                <a:solidFill>
                  <a:schemeClr val="tx1">
                    <a:tint val="75000"/>
                  </a:schemeClr>
                </a:solidFill>
              </a:defRPr>
            </a:lvl6pPr>
            <a:lvl7pPr marL="3656960" indent="0" algn="ctr">
              <a:buNone/>
              <a:defRPr>
                <a:solidFill>
                  <a:schemeClr val="tx1">
                    <a:tint val="75000"/>
                  </a:schemeClr>
                </a:solidFill>
              </a:defRPr>
            </a:lvl7pPr>
            <a:lvl8pPr marL="4266453" indent="0" algn="ctr">
              <a:buNone/>
              <a:defRPr>
                <a:solidFill>
                  <a:schemeClr val="tx1">
                    <a:tint val="75000"/>
                  </a:schemeClr>
                </a:solidFill>
              </a:defRPr>
            </a:lvl8pPr>
            <a:lvl9pPr marL="4875947" indent="0" algn="ctr">
              <a:buNone/>
              <a:defRPr>
                <a:solidFill>
                  <a:schemeClr val="tx1">
                    <a:tint val="75000"/>
                  </a:schemeClr>
                </a:solidFill>
              </a:defRPr>
            </a:lvl9pPr>
          </a:lstStyle>
          <a:p>
            <a:r>
              <a:rPr lang="en-US" dirty="0" smtClean="0"/>
              <a:t>Click to edit presenter name and title</a:t>
            </a:r>
          </a:p>
        </p:txBody>
      </p:sp>
      <p:sp>
        <p:nvSpPr>
          <p:cNvPr id="54" name="Title Placeholder 1"/>
          <p:cNvSpPr>
            <a:spLocks noGrp="1"/>
          </p:cNvSpPr>
          <p:nvPr>
            <p:ph type="title" hasCustomPrompt="1"/>
          </p:nvPr>
        </p:nvSpPr>
        <p:spPr>
          <a:xfrm>
            <a:off x="609443" y="2357120"/>
            <a:ext cx="2987955" cy="517065"/>
          </a:xfrm>
          <a:prstGeom prst="rect">
            <a:avLst/>
          </a:prstGeom>
        </p:spPr>
        <p:txBody>
          <a:bodyPr vert="horz" wrap="square" lIns="0" tIns="0" rIns="0" bIns="0" rtlCol="0" anchor="t" anchorCtr="0">
            <a:spAutoFit/>
          </a:bodyPr>
          <a:lstStyle>
            <a:lvl1pPr>
              <a:defRPr>
                <a:solidFill>
                  <a:schemeClr val="tx1"/>
                </a:solidFill>
              </a:defRPr>
            </a:lvl1pPr>
          </a:lstStyle>
          <a:p>
            <a:r>
              <a:rPr lang="en-US" dirty="0" smtClean="0"/>
              <a:t>Click to edit title</a:t>
            </a:r>
            <a:endParaRPr lang="en-US" dirty="0"/>
          </a:p>
        </p:txBody>
      </p:sp>
      <p:sp>
        <p:nvSpPr>
          <p:cNvPr id="77" name="Picture Placeholder 9"/>
          <p:cNvSpPr>
            <a:spLocks noGrp="1"/>
          </p:cNvSpPr>
          <p:nvPr>
            <p:ph type="pic" sz="quarter" idx="19" hasCustomPrompt="1"/>
          </p:nvPr>
        </p:nvSpPr>
        <p:spPr>
          <a:xfrm>
            <a:off x="7596856" y="1780117"/>
            <a:ext cx="2154206" cy="2143760"/>
          </a:xfrm>
          <a:solidFill>
            <a:schemeClr val="accent3"/>
          </a:solidFill>
        </p:spPr>
        <p:txBody>
          <a:bodyPr anchor="ctr" anchorCtr="0">
            <a:normAutofit/>
          </a:bodyPr>
          <a:lstStyle>
            <a:lvl1pPr marL="0" indent="0" algn="ctr">
              <a:lnSpc>
                <a:spcPct val="100000"/>
              </a:lnSpc>
              <a:buNone/>
              <a:defRPr sz="1900"/>
            </a:lvl1pPr>
          </a:lstStyle>
          <a:p>
            <a:r>
              <a:rPr lang="en-US" dirty="0" smtClean="0"/>
              <a:t>Click to place </a:t>
            </a:r>
            <a:br>
              <a:rPr lang="en-US" dirty="0" smtClean="0"/>
            </a:br>
            <a:r>
              <a:rPr lang="en-US" dirty="0" smtClean="0"/>
              <a:t>personal photo</a:t>
            </a:r>
            <a:endParaRPr lang="en-US" dirty="0"/>
          </a:p>
        </p:txBody>
      </p:sp>
      <p:sp>
        <p:nvSpPr>
          <p:cNvPr id="79" name="Picture Placeholder 9"/>
          <p:cNvSpPr>
            <a:spLocks noGrp="1"/>
          </p:cNvSpPr>
          <p:nvPr>
            <p:ph type="pic" sz="quarter" idx="21" hasCustomPrompt="1"/>
          </p:nvPr>
        </p:nvSpPr>
        <p:spPr>
          <a:xfrm>
            <a:off x="7596855" y="4084744"/>
            <a:ext cx="4469237" cy="2147456"/>
          </a:xfrm>
          <a:solidFill>
            <a:schemeClr val="accent3"/>
          </a:solidFill>
        </p:spPr>
        <p:txBody>
          <a:bodyPr anchor="ctr" anchorCtr="0">
            <a:normAutofit/>
          </a:bodyPr>
          <a:lstStyle>
            <a:lvl1pPr marL="0" indent="0" algn="ctr">
              <a:lnSpc>
                <a:spcPct val="100000"/>
              </a:lnSpc>
              <a:buNone/>
              <a:defRPr sz="1900"/>
            </a:lvl1pPr>
          </a:lstStyle>
          <a:p>
            <a:r>
              <a:rPr lang="en-US" dirty="0" smtClean="0"/>
              <a:t>Click to place personal photo</a:t>
            </a:r>
            <a:endParaRPr lang="en-US" dirty="0"/>
          </a:p>
        </p:txBody>
      </p:sp>
      <p:sp>
        <p:nvSpPr>
          <p:cNvPr id="13" name="Text Placeholder 12"/>
          <p:cNvSpPr>
            <a:spLocks noGrp="1"/>
          </p:cNvSpPr>
          <p:nvPr>
            <p:ph type="body" sz="quarter" idx="22" hasCustomPrompt="1"/>
          </p:nvPr>
        </p:nvSpPr>
        <p:spPr>
          <a:xfrm>
            <a:off x="7596855" y="3434547"/>
            <a:ext cx="2154206" cy="489330"/>
          </a:xfrm>
        </p:spPr>
        <p:txBody>
          <a:bodyPr vert="horz" wrap="square" lIns="121899" tIns="97519" rIns="121899" bIns="97519" rtlCol="0" anchor="b" anchorCtr="0">
            <a:spAutoFit/>
          </a:bodyPr>
          <a:lstStyle>
            <a:lvl1pPr marL="152373" indent="-152373">
              <a:spcBef>
                <a:spcPts val="0"/>
              </a:spcBef>
              <a:buNone/>
              <a:defRPr lang="en-US" sz="1900" dirty="0">
                <a:solidFill>
                  <a:schemeClr val="tx1"/>
                </a:solidFill>
              </a:defRPr>
            </a:lvl1pPr>
          </a:lstStyle>
          <a:p>
            <a:pPr marL="0" lvl="0" indent="0">
              <a:lnSpc>
                <a:spcPct val="100000"/>
              </a:lnSpc>
            </a:pPr>
            <a:r>
              <a:rPr lang="en-US" dirty="0" smtClean="0"/>
              <a:t>Click to edit text</a:t>
            </a:r>
            <a:endParaRPr lang="en-US" dirty="0"/>
          </a:p>
        </p:txBody>
      </p:sp>
      <p:sp>
        <p:nvSpPr>
          <p:cNvPr id="6" name="Rectangle 5"/>
          <p:cNvSpPr/>
          <p:nvPr userDrawn="1"/>
        </p:nvSpPr>
        <p:spPr>
          <a:xfrm>
            <a:off x="9911885" y="6382904"/>
            <a:ext cx="2154207" cy="47509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82848" tIns="121899" rIns="182848" bIns="121899" rtlCol="0" anchor="t" anchorCtr="0"/>
          <a:lstStyle/>
          <a:p>
            <a:pPr algn="ctr" defTabSz="1218987" fontAlgn="auto">
              <a:spcBef>
                <a:spcPts val="0"/>
              </a:spcBef>
              <a:spcAft>
                <a:spcPts val="0"/>
              </a:spcAft>
            </a:pPr>
            <a:endParaRPr lang="en-US" sz="2400" dirty="0" err="1" smtClean="0">
              <a:solidFill>
                <a:srgbClr val="F3F3F4"/>
              </a:solidFill>
            </a:endParaRPr>
          </a:p>
        </p:txBody>
      </p:sp>
      <p:sp>
        <p:nvSpPr>
          <p:cNvPr id="52" name="Rectangle 51"/>
          <p:cNvSpPr/>
          <p:nvPr userDrawn="1"/>
        </p:nvSpPr>
        <p:spPr>
          <a:xfrm>
            <a:off x="7596854" y="6382904"/>
            <a:ext cx="2154207" cy="47509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82848" tIns="121899" rIns="182848" bIns="121899" rtlCol="0" anchor="t" anchorCtr="0"/>
          <a:lstStyle/>
          <a:p>
            <a:pPr algn="ctr" defTabSz="1218987" fontAlgn="auto">
              <a:spcBef>
                <a:spcPts val="0"/>
              </a:spcBef>
              <a:spcAft>
                <a:spcPts val="0"/>
              </a:spcAft>
            </a:pPr>
            <a:endParaRPr lang="en-US" sz="2400" dirty="0" err="1" smtClean="0">
              <a:solidFill>
                <a:srgbClr val="F3F3F4"/>
              </a:solidFill>
            </a:endParaRPr>
          </a:p>
        </p:txBody>
      </p:sp>
      <p:sp>
        <p:nvSpPr>
          <p:cNvPr id="53" name="Rectangle 52"/>
          <p:cNvSpPr/>
          <p:nvPr userDrawn="1"/>
        </p:nvSpPr>
        <p:spPr>
          <a:xfrm>
            <a:off x="9911887" y="1780118"/>
            <a:ext cx="996691" cy="99695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82848" tIns="121899" rIns="182848" bIns="121899" rtlCol="0" anchor="t" anchorCtr="0"/>
          <a:lstStyle/>
          <a:p>
            <a:pPr algn="ctr" defTabSz="1218987" fontAlgn="auto">
              <a:spcBef>
                <a:spcPts val="0"/>
              </a:spcBef>
              <a:spcAft>
                <a:spcPts val="0"/>
              </a:spcAft>
            </a:pPr>
            <a:endParaRPr lang="en-US" sz="2400" dirty="0" err="1" smtClean="0">
              <a:solidFill>
                <a:srgbClr val="F3F3F4"/>
              </a:solidFill>
            </a:endParaRPr>
          </a:p>
        </p:txBody>
      </p:sp>
      <p:sp>
        <p:nvSpPr>
          <p:cNvPr id="55" name="Rectangle 54"/>
          <p:cNvSpPr/>
          <p:nvPr userDrawn="1"/>
        </p:nvSpPr>
        <p:spPr>
          <a:xfrm>
            <a:off x="11069401" y="1780118"/>
            <a:ext cx="996691" cy="99695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82848" tIns="121899" rIns="182848" bIns="121899" rtlCol="0" anchor="t" anchorCtr="0"/>
          <a:lstStyle/>
          <a:p>
            <a:pPr algn="ctr" defTabSz="1218987" fontAlgn="auto">
              <a:spcBef>
                <a:spcPts val="0"/>
              </a:spcBef>
              <a:spcAft>
                <a:spcPts val="0"/>
              </a:spcAft>
            </a:pPr>
            <a:endParaRPr lang="en-US" sz="2400" dirty="0" err="1" smtClean="0">
              <a:solidFill>
                <a:srgbClr val="F3F3F4"/>
              </a:solidFill>
            </a:endParaRPr>
          </a:p>
        </p:txBody>
      </p:sp>
      <p:sp>
        <p:nvSpPr>
          <p:cNvPr id="58" name="Rectangle 57"/>
          <p:cNvSpPr/>
          <p:nvPr userDrawn="1"/>
        </p:nvSpPr>
        <p:spPr>
          <a:xfrm>
            <a:off x="7596856" y="622301"/>
            <a:ext cx="996691" cy="99695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82848" tIns="121899" rIns="182848" bIns="121899" rtlCol="0" anchor="t" anchorCtr="0"/>
          <a:lstStyle/>
          <a:p>
            <a:pPr algn="ctr" defTabSz="1218987" fontAlgn="auto">
              <a:spcBef>
                <a:spcPts val="0"/>
              </a:spcBef>
              <a:spcAft>
                <a:spcPts val="0"/>
              </a:spcAft>
            </a:pPr>
            <a:endParaRPr lang="en-US" sz="2400" dirty="0" err="1" smtClean="0">
              <a:solidFill>
                <a:srgbClr val="F3F3F4"/>
              </a:solidFill>
            </a:endParaRPr>
          </a:p>
        </p:txBody>
      </p:sp>
      <p:sp>
        <p:nvSpPr>
          <p:cNvPr id="59" name="Rectangle 58"/>
          <p:cNvSpPr/>
          <p:nvPr userDrawn="1"/>
        </p:nvSpPr>
        <p:spPr>
          <a:xfrm>
            <a:off x="8754370" y="622301"/>
            <a:ext cx="996691" cy="99695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82848" tIns="121899" rIns="182848" bIns="121899" rtlCol="0" anchor="t" anchorCtr="0"/>
          <a:lstStyle/>
          <a:p>
            <a:pPr algn="ctr" defTabSz="1218987" fontAlgn="auto">
              <a:spcBef>
                <a:spcPts val="0"/>
              </a:spcBef>
              <a:spcAft>
                <a:spcPts val="0"/>
              </a:spcAft>
            </a:pPr>
            <a:endParaRPr lang="en-US" sz="2400" dirty="0" err="1" smtClean="0">
              <a:solidFill>
                <a:srgbClr val="F3F3F4"/>
              </a:solidFill>
            </a:endParaRPr>
          </a:p>
        </p:txBody>
      </p:sp>
      <p:sp>
        <p:nvSpPr>
          <p:cNvPr id="80" name="Rectangle 79"/>
          <p:cNvSpPr/>
          <p:nvPr userDrawn="1"/>
        </p:nvSpPr>
        <p:spPr>
          <a:xfrm>
            <a:off x="9911887" y="622301"/>
            <a:ext cx="996691" cy="99695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82848" tIns="121899" rIns="182848" bIns="121899" rtlCol="0" anchor="t" anchorCtr="0"/>
          <a:lstStyle/>
          <a:p>
            <a:pPr algn="ctr" defTabSz="1218987" fontAlgn="auto">
              <a:spcBef>
                <a:spcPts val="0"/>
              </a:spcBef>
              <a:spcAft>
                <a:spcPts val="0"/>
              </a:spcAft>
            </a:pPr>
            <a:endParaRPr lang="en-US" sz="2400" dirty="0" err="1" smtClean="0">
              <a:solidFill>
                <a:srgbClr val="F3F3F4"/>
              </a:solidFill>
            </a:endParaRPr>
          </a:p>
        </p:txBody>
      </p:sp>
      <p:sp>
        <p:nvSpPr>
          <p:cNvPr id="81" name="Rectangle 80"/>
          <p:cNvSpPr/>
          <p:nvPr userDrawn="1"/>
        </p:nvSpPr>
        <p:spPr>
          <a:xfrm>
            <a:off x="11069401" y="622301"/>
            <a:ext cx="996691" cy="99695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82848" tIns="121899" rIns="182848" bIns="121899" rtlCol="0" anchor="t" anchorCtr="0"/>
          <a:lstStyle/>
          <a:p>
            <a:pPr algn="ctr" defTabSz="1218987" fontAlgn="auto">
              <a:spcBef>
                <a:spcPts val="0"/>
              </a:spcBef>
              <a:spcAft>
                <a:spcPts val="0"/>
              </a:spcAft>
            </a:pPr>
            <a:endParaRPr lang="en-US" sz="2400" dirty="0" err="1" smtClean="0">
              <a:solidFill>
                <a:srgbClr val="F3F3F4"/>
              </a:solidFill>
            </a:endParaRPr>
          </a:p>
        </p:txBody>
      </p:sp>
      <p:sp>
        <p:nvSpPr>
          <p:cNvPr id="82" name="Freeform 95"/>
          <p:cNvSpPr>
            <a:spLocks/>
          </p:cNvSpPr>
          <p:nvPr userDrawn="1"/>
        </p:nvSpPr>
        <p:spPr bwMode="black">
          <a:xfrm>
            <a:off x="9035559" y="903564"/>
            <a:ext cx="434312" cy="434421"/>
          </a:xfrm>
          <a:custGeom>
            <a:avLst/>
            <a:gdLst>
              <a:gd name="T0" fmla="*/ 59 w 67"/>
              <a:gd name="T1" fmla="*/ 0 h 67"/>
              <a:gd name="T2" fmla="*/ 9 w 67"/>
              <a:gd name="T3" fmla="*/ 0 h 67"/>
              <a:gd name="T4" fmla="*/ 0 w 67"/>
              <a:gd name="T5" fmla="*/ 9 h 67"/>
              <a:gd name="T6" fmla="*/ 0 w 67"/>
              <a:gd name="T7" fmla="*/ 41 h 67"/>
              <a:gd name="T8" fmla="*/ 9 w 67"/>
              <a:gd name="T9" fmla="*/ 50 h 67"/>
              <a:gd name="T10" fmla="*/ 21 w 67"/>
              <a:gd name="T11" fmla="*/ 50 h 67"/>
              <a:gd name="T12" fmla="*/ 47 w 67"/>
              <a:gd name="T13" fmla="*/ 67 h 67"/>
              <a:gd name="T14" fmla="*/ 41 w 67"/>
              <a:gd name="T15" fmla="*/ 50 h 67"/>
              <a:gd name="T16" fmla="*/ 59 w 67"/>
              <a:gd name="T17" fmla="*/ 50 h 67"/>
              <a:gd name="T18" fmla="*/ 67 w 67"/>
              <a:gd name="T19" fmla="*/ 41 h 67"/>
              <a:gd name="T20" fmla="*/ 67 w 67"/>
              <a:gd name="T21" fmla="*/ 9 h 67"/>
              <a:gd name="T22" fmla="*/ 59 w 67"/>
              <a:gd name="T23" fmla="*/ 0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7" h="67">
                <a:moveTo>
                  <a:pt x="59" y="0"/>
                </a:moveTo>
                <a:cubicBezTo>
                  <a:pt x="9" y="0"/>
                  <a:pt x="9" y="0"/>
                  <a:pt x="9" y="0"/>
                </a:cubicBezTo>
                <a:cubicBezTo>
                  <a:pt x="4" y="0"/>
                  <a:pt x="0" y="4"/>
                  <a:pt x="0" y="9"/>
                </a:cubicBezTo>
                <a:cubicBezTo>
                  <a:pt x="0" y="41"/>
                  <a:pt x="0" y="41"/>
                  <a:pt x="0" y="41"/>
                </a:cubicBezTo>
                <a:cubicBezTo>
                  <a:pt x="0" y="46"/>
                  <a:pt x="4" y="50"/>
                  <a:pt x="9" y="50"/>
                </a:cubicBezTo>
                <a:cubicBezTo>
                  <a:pt x="21" y="50"/>
                  <a:pt x="21" y="50"/>
                  <a:pt x="21" y="50"/>
                </a:cubicBezTo>
                <a:cubicBezTo>
                  <a:pt x="47" y="67"/>
                  <a:pt x="47" y="67"/>
                  <a:pt x="47" y="67"/>
                </a:cubicBezTo>
                <a:cubicBezTo>
                  <a:pt x="41" y="50"/>
                  <a:pt x="41" y="50"/>
                  <a:pt x="41" y="50"/>
                </a:cubicBezTo>
                <a:cubicBezTo>
                  <a:pt x="59" y="50"/>
                  <a:pt x="59" y="50"/>
                  <a:pt x="59" y="50"/>
                </a:cubicBezTo>
                <a:cubicBezTo>
                  <a:pt x="63" y="50"/>
                  <a:pt x="67" y="46"/>
                  <a:pt x="67" y="41"/>
                </a:cubicBezTo>
                <a:cubicBezTo>
                  <a:pt x="67" y="9"/>
                  <a:pt x="67" y="9"/>
                  <a:pt x="67" y="9"/>
                </a:cubicBezTo>
                <a:cubicBezTo>
                  <a:pt x="67" y="4"/>
                  <a:pt x="63" y="0"/>
                  <a:pt x="59" y="0"/>
                </a:cubicBezTo>
              </a:path>
            </a:pathLst>
          </a:custGeom>
          <a:solidFill>
            <a:srgbClr val="FFFFFF"/>
          </a:solidFill>
          <a:ln>
            <a:noFill/>
          </a:ln>
          <a:extLst/>
        </p:spPr>
        <p:txBody>
          <a:bodyPr vert="horz" wrap="square" lIns="121899" tIns="60949" rIns="121899" bIns="60949" numCol="1" anchor="t" anchorCtr="0" compatLnSpc="1">
            <a:prstTxWarp prst="textNoShape">
              <a:avLst/>
            </a:prstTxWarp>
          </a:bodyPr>
          <a:lstStyle/>
          <a:p>
            <a:pPr defTabSz="1218987" fontAlgn="auto">
              <a:spcBef>
                <a:spcPts val="0"/>
              </a:spcBef>
              <a:spcAft>
                <a:spcPts val="0"/>
              </a:spcAft>
            </a:pPr>
            <a:endParaRPr lang="en-US" sz="2400">
              <a:solidFill>
                <a:srgbClr val="FFFFFF"/>
              </a:solidFill>
              <a:latin typeface="Segoe UI"/>
              <a:cs typeface="+mn-cs"/>
            </a:endParaRPr>
          </a:p>
        </p:txBody>
      </p:sp>
      <p:sp>
        <p:nvSpPr>
          <p:cNvPr id="83" name="Freeform 81"/>
          <p:cNvSpPr>
            <a:spLocks noEditPoints="1"/>
          </p:cNvSpPr>
          <p:nvPr userDrawn="1"/>
        </p:nvSpPr>
        <p:spPr bwMode="black">
          <a:xfrm>
            <a:off x="11320120" y="929015"/>
            <a:ext cx="495250" cy="383520"/>
          </a:xfrm>
          <a:custGeom>
            <a:avLst/>
            <a:gdLst>
              <a:gd name="T0" fmla="*/ 71 w 75"/>
              <a:gd name="T1" fmla="*/ 58 h 58"/>
              <a:gd name="T2" fmla="*/ 4 w 75"/>
              <a:gd name="T3" fmla="*/ 58 h 58"/>
              <a:gd name="T4" fmla="*/ 0 w 75"/>
              <a:gd name="T5" fmla="*/ 54 h 58"/>
              <a:gd name="T6" fmla="*/ 0 w 75"/>
              <a:gd name="T7" fmla="*/ 4 h 58"/>
              <a:gd name="T8" fmla="*/ 4 w 75"/>
              <a:gd name="T9" fmla="*/ 0 h 58"/>
              <a:gd name="T10" fmla="*/ 71 w 75"/>
              <a:gd name="T11" fmla="*/ 0 h 58"/>
              <a:gd name="T12" fmla="*/ 75 w 75"/>
              <a:gd name="T13" fmla="*/ 4 h 58"/>
              <a:gd name="T14" fmla="*/ 75 w 75"/>
              <a:gd name="T15" fmla="*/ 54 h 58"/>
              <a:gd name="T16" fmla="*/ 71 w 75"/>
              <a:gd name="T17" fmla="*/ 58 h 58"/>
              <a:gd name="T18" fmla="*/ 8 w 75"/>
              <a:gd name="T19" fmla="*/ 50 h 58"/>
              <a:gd name="T20" fmla="*/ 67 w 75"/>
              <a:gd name="T21" fmla="*/ 50 h 58"/>
              <a:gd name="T22" fmla="*/ 67 w 75"/>
              <a:gd name="T23" fmla="*/ 16 h 58"/>
              <a:gd name="T24" fmla="*/ 39 w 75"/>
              <a:gd name="T25" fmla="*/ 38 h 58"/>
              <a:gd name="T26" fmla="*/ 35 w 75"/>
              <a:gd name="T27" fmla="*/ 38 h 58"/>
              <a:gd name="T28" fmla="*/ 8 w 75"/>
              <a:gd name="T29" fmla="*/ 17 h 58"/>
              <a:gd name="T30" fmla="*/ 8 w 75"/>
              <a:gd name="T31" fmla="*/ 50 h 58"/>
              <a:gd name="T32" fmla="*/ 9 w 75"/>
              <a:gd name="T33" fmla="*/ 8 h 58"/>
              <a:gd name="T34" fmla="*/ 37 w 75"/>
              <a:gd name="T35" fmla="*/ 30 h 58"/>
              <a:gd name="T36" fmla="*/ 65 w 75"/>
              <a:gd name="T37" fmla="*/ 8 h 58"/>
              <a:gd name="T38" fmla="*/ 9 w 75"/>
              <a:gd name="T39" fmla="*/ 8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75" h="58">
                <a:moveTo>
                  <a:pt x="71" y="58"/>
                </a:moveTo>
                <a:cubicBezTo>
                  <a:pt x="4" y="58"/>
                  <a:pt x="4" y="58"/>
                  <a:pt x="4" y="58"/>
                </a:cubicBezTo>
                <a:cubicBezTo>
                  <a:pt x="2" y="58"/>
                  <a:pt x="0" y="56"/>
                  <a:pt x="0" y="54"/>
                </a:cubicBezTo>
                <a:cubicBezTo>
                  <a:pt x="0" y="4"/>
                  <a:pt x="0" y="4"/>
                  <a:pt x="0" y="4"/>
                </a:cubicBezTo>
                <a:cubicBezTo>
                  <a:pt x="0" y="2"/>
                  <a:pt x="2" y="0"/>
                  <a:pt x="4" y="0"/>
                </a:cubicBezTo>
                <a:cubicBezTo>
                  <a:pt x="71" y="0"/>
                  <a:pt x="71" y="0"/>
                  <a:pt x="71" y="0"/>
                </a:cubicBezTo>
                <a:cubicBezTo>
                  <a:pt x="73" y="0"/>
                  <a:pt x="75" y="2"/>
                  <a:pt x="75" y="4"/>
                </a:cubicBezTo>
                <a:cubicBezTo>
                  <a:pt x="75" y="54"/>
                  <a:pt x="75" y="54"/>
                  <a:pt x="75" y="54"/>
                </a:cubicBezTo>
                <a:cubicBezTo>
                  <a:pt x="75" y="56"/>
                  <a:pt x="73" y="58"/>
                  <a:pt x="71" y="58"/>
                </a:cubicBezTo>
                <a:close/>
                <a:moveTo>
                  <a:pt x="8" y="50"/>
                </a:moveTo>
                <a:cubicBezTo>
                  <a:pt x="67" y="50"/>
                  <a:pt x="67" y="50"/>
                  <a:pt x="67" y="50"/>
                </a:cubicBezTo>
                <a:cubicBezTo>
                  <a:pt x="67" y="16"/>
                  <a:pt x="67" y="16"/>
                  <a:pt x="67" y="16"/>
                </a:cubicBezTo>
                <a:cubicBezTo>
                  <a:pt x="39" y="38"/>
                  <a:pt x="39" y="38"/>
                  <a:pt x="39" y="38"/>
                </a:cubicBezTo>
                <a:cubicBezTo>
                  <a:pt x="38" y="39"/>
                  <a:pt x="36" y="39"/>
                  <a:pt x="35" y="38"/>
                </a:cubicBezTo>
                <a:cubicBezTo>
                  <a:pt x="8" y="17"/>
                  <a:pt x="8" y="17"/>
                  <a:pt x="8" y="17"/>
                </a:cubicBezTo>
                <a:lnTo>
                  <a:pt x="8" y="50"/>
                </a:lnTo>
                <a:close/>
                <a:moveTo>
                  <a:pt x="9" y="8"/>
                </a:moveTo>
                <a:cubicBezTo>
                  <a:pt x="37" y="30"/>
                  <a:pt x="37" y="30"/>
                  <a:pt x="37" y="30"/>
                </a:cubicBezTo>
                <a:cubicBezTo>
                  <a:pt x="65" y="8"/>
                  <a:pt x="65" y="8"/>
                  <a:pt x="65" y="8"/>
                </a:cubicBezTo>
                <a:lnTo>
                  <a:pt x="9" y="8"/>
                </a:lnTo>
                <a:close/>
              </a:path>
            </a:pathLst>
          </a:custGeom>
          <a:solidFill>
            <a:srgbClr val="FFFFFF"/>
          </a:solidFill>
          <a:ln>
            <a:noFill/>
          </a:ln>
          <a:extLst/>
        </p:spPr>
        <p:txBody>
          <a:bodyPr vert="horz" wrap="square" lIns="121899" tIns="60949" rIns="121899" bIns="60949" numCol="1" anchor="t" anchorCtr="0" compatLnSpc="1">
            <a:prstTxWarp prst="textNoShape">
              <a:avLst/>
            </a:prstTxWarp>
          </a:bodyPr>
          <a:lstStyle/>
          <a:p>
            <a:pPr defTabSz="1218987" fontAlgn="auto">
              <a:spcBef>
                <a:spcPts val="0"/>
              </a:spcBef>
              <a:spcAft>
                <a:spcPts val="0"/>
              </a:spcAft>
            </a:pPr>
            <a:endParaRPr lang="en-US" sz="2400">
              <a:solidFill>
                <a:srgbClr val="FFFFFF"/>
              </a:solidFill>
              <a:latin typeface="Segoe UI"/>
              <a:cs typeface="+mn-cs"/>
            </a:endParaRPr>
          </a:p>
        </p:txBody>
      </p:sp>
      <p:sp>
        <p:nvSpPr>
          <p:cNvPr id="84" name="Freeform 116"/>
          <p:cNvSpPr>
            <a:spLocks noEditPoints="1"/>
          </p:cNvSpPr>
          <p:nvPr userDrawn="1"/>
        </p:nvSpPr>
        <p:spPr bwMode="black">
          <a:xfrm>
            <a:off x="10172590" y="931015"/>
            <a:ext cx="475282" cy="379520"/>
          </a:xfrm>
          <a:custGeom>
            <a:avLst/>
            <a:gdLst>
              <a:gd name="T0" fmla="*/ 50 w 72"/>
              <a:gd name="T1" fmla="*/ 35 h 57"/>
              <a:gd name="T2" fmla="*/ 36 w 72"/>
              <a:gd name="T3" fmla="*/ 21 h 57"/>
              <a:gd name="T4" fmla="*/ 22 w 72"/>
              <a:gd name="T5" fmla="*/ 35 h 57"/>
              <a:gd name="T6" fmla="*/ 36 w 72"/>
              <a:gd name="T7" fmla="*/ 49 h 57"/>
              <a:gd name="T8" fmla="*/ 50 w 72"/>
              <a:gd name="T9" fmla="*/ 35 h 57"/>
              <a:gd name="T10" fmla="*/ 15 w 72"/>
              <a:gd name="T11" fmla="*/ 20 h 57"/>
              <a:gd name="T12" fmla="*/ 12 w 72"/>
              <a:gd name="T13" fmla="*/ 17 h 57"/>
              <a:gd name="T14" fmla="*/ 8 w 72"/>
              <a:gd name="T15" fmla="*/ 20 h 57"/>
              <a:gd name="T16" fmla="*/ 12 w 72"/>
              <a:gd name="T17" fmla="*/ 23 h 57"/>
              <a:gd name="T18" fmla="*/ 15 w 72"/>
              <a:gd name="T19" fmla="*/ 20 h 57"/>
              <a:gd name="T20" fmla="*/ 72 w 72"/>
              <a:gd name="T21" fmla="*/ 18 h 57"/>
              <a:gd name="T22" fmla="*/ 72 w 72"/>
              <a:gd name="T23" fmla="*/ 49 h 57"/>
              <a:gd name="T24" fmla="*/ 63 w 72"/>
              <a:gd name="T25" fmla="*/ 57 h 57"/>
              <a:gd name="T26" fmla="*/ 8 w 72"/>
              <a:gd name="T27" fmla="*/ 57 h 57"/>
              <a:gd name="T28" fmla="*/ 0 w 72"/>
              <a:gd name="T29" fmla="*/ 49 h 57"/>
              <a:gd name="T30" fmla="*/ 0 w 72"/>
              <a:gd name="T31" fmla="*/ 18 h 57"/>
              <a:gd name="T32" fmla="*/ 8 w 72"/>
              <a:gd name="T33" fmla="*/ 9 h 57"/>
              <a:gd name="T34" fmla="*/ 21 w 72"/>
              <a:gd name="T35" fmla="*/ 9 h 57"/>
              <a:gd name="T36" fmla="*/ 23 w 72"/>
              <a:gd name="T37" fmla="*/ 5 h 57"/>
              <a:gd name="T38" fmla="*/ 30 w 72"/>
              <a:gd name="T39" fmla="*/ 0 h 57"/>
              <a:gd name="T40" fmla="*/ 42 w 72"/>
              <a:gd name="T41" fmla="*/ 0 h 57"/>
              <a:gd name="T42" fmla="*/ 49 w 72"/>
              <a:gd name="T43" fmla="*/ 5 h 57"/>
              <a:gd name="T44" fmla="*/ 50 w 72"/>
              <a:gd name="T45" fmla="*/ 9 h 57"/>
              <a:gd name="T46" fmla="*/ 63 w 72"/>
              <a:gd name="T47" fmla="*/ 9 h 57"/>
              <a:gd name="T48" fmla="*/ 72 w 72"/>
              <a:gd name="T49" fmla="*/ 18 h 57"/>
              <a:gd name="T50" fmla="*/ 45 w 72"/>
              <a:gd name="T51" fmla="*/ 35 h 57"/>
              <a:gd name="T52" fmla="*/ 36 w 72"/>
              <a:gd name="T53" fmla="*/ 44 h 57"/>
              <a:gd name="T54" fmla="*/ 27 w 72"/>
              <a:gd name="T55" fmla="*/ 35 h 57"/>
              <a:gd name="T56" fmla="*/ 36 w 72"/>
              <a:gd name="T57" fmla="*/ 26 h 57"/>
              <a:gd name="T58" fmla="*/ 45 w 72"/>
              <a:gd name="T59" fmla="*/ 35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72" h="57">
                <a:moveTo>
                  <a:pt x="50" y="35"/>
                </a:moveTo>
                <a:cubicBezTo>
                  <a:pt x="50" y="27"/>
                  <a:pt x="43" y="21"/>
                  <a:pt x="36" y="21"/>
                </a:cubicBezTo>
                <a:cubicBezTo>
                  <a:pt x="28" y="21"/>
                  <a:pt x="22" y="27"/>
                  <a:pt x="22" y="35"/>
                </a:cubicBezTo>
                <a:cubicBezTo>
                  <a:pt x="22" y="43"/>
                  <a:pt x="28" y="49"/>
                  <a:pt x="36" y="49"/>
                </a:cubicBezTo>
                <a:cubicBezTo>
                  <a:pt x="43" y="49"/>
                  <a:pt x="50" y="43"/>
                  <a:pt x="50" y="35"/>
                </a:cubicBezTo>
                <a:moveTo>
                  <a:pt x="15" y="20"/>
                </a:moveTo>
                <a:cubicBezTo>
                  <a:pt x="15" y="18"/>
                  <a:pt x="13" y="17"/>
                  <a:pt x="12" y="17"/>
                </a:cubicBezTo>
                <a:cubicBezTo>
                  <a:pt x="10" y="17"/>
                  <a:pt x="8" y="18"/>
                  <a:pt x="8" y="20"/>
                </a:cubicBezTo>
                <a:cubicBezTo>
                  <a:pt x="8" y="22"/>
                  <a:pt x="10" y="23"/>
                  <a:pt x="12" y="23"/>
                </a:cubicBezTo>
                <a:cubicBezTo>
                  <a:pt x="13" y="23"/>
                  <a:pt x="15" y="22"/>
                  <a:pt x="15" y="20"/>
                </a:cubicBezTo>
                <a:moveTo>
                  <a:pt x="72" y="18"/>
                </a:moveTo>
                <a:cubicBezTo>
                  <a:pt x="72" y="49"/>
                  <a:pt x="72" y="49"/>
                  <a:pt x="72" y="49"/>
                </a:cubicBezTo>
                <a:cubicBezTo>
                  <a:pt x="72" y="53"/>
                  <a:pt x="68" y="57"/>
                  <a:pt x="63" y="57"/>
                </a:cubicBezTo>
                <a:cubicBezTo>
                  <a:pt x="8" y="57"/>
                  <a:pt x="8" y="57"/>
                  <a:pt x="8" y="57"/>
                </a:cubicBezTo>
                <a:cubicBezTo>
                  <a:pt x="4" y="57"/>
                  <a:pt x="0" y="53"/>
                  <a:pt x="0" y="49"/>
                </a:cubicBezTo>
                <a:cubicBezTo>
                  <a:pt x="0" y="18"/>
                  <a:pt x="0" y="18"/>
                  <a:pt x="0" y="18"/>
                </a:cubicBezTo>
                <a:cubicBezTo>
                  <a:pt x="0" y="13"/>
                  <a:pt x="4" y="9"/>
                  <a:pt x="8" y="9"/>
                </a:cubicBezTo>
                <a:cubicBezTo>
                  <a:pt x="21" y="9"/>
                  <a:pt x="21" y="9"/>
                  <a:pt x="21" y="9"/>
                </a:cubicBezTo>
                <a:cubicBezTo>
                  <a:pt x="23" y="5"/>
                  <a:pt x="23" y="5"/>
                  <a:pt x="23" y="5"/>
                </a:cubicBezTo>
                <a:cubicBezTo>
                  <a:pt x="24" y="2"/>
                  <a:pt x="27" y="0"/>
                  <a:pt x="30" y="0"/>
                </a:cubicBezTo>
                <a:cubicBezTo>
                  <a:pt x="42" y="0"/>
                  <a:pt x="42" y="0"/>
                  <a:pt x="42" y="0"/>
                </a:cubicBezTo>
                <a:cubicBezTo>
                  <a:pt x="45" y="0"/>
                  <a:pt x="48" y="2"/>
                  <a:pt x="49" y="5"/>
                </a:cubicBezTo>
                <a:cubicBezTo>
                  <a:pt x="50" y="9"/>
                  <a:pt x="50" y="9"/>
                  <a:pt x="50" y="9"/>
                </a:cubicBezTo>
                <a:cubicBezTo>
                  <a:pt x="63" y="9"/>
                  <a:pt x="63" y="9"/>
                  <a:pt x="63" y="9"/>
                </a:cubicBezTo>
                <a:cubicBezTo>
                  <a:pt x="68" y="9"/>
                  <a:pt x="72" y="13"/>
                  <a:pt x="72" y="18"/>
                </a:cubicBezTo>
                <a:moveTo>
                  <a:pt x="45" y="35"/>
                </a:moveTo>
                <a:cubicBezTo>
                  <a:pt x="45" y="40"/>
                  <a:pt x="41" y="44"/>
                  <a:pt x="36" y="44"/>
                </a:cubicBezTo>
                <a:cubicBezTo>
                  <a:pt x="31" y="44"/>
                  <a:pt x="27" y="40"/>
                  <a:pt x="27" y="35"/>
                </a:cubicBezTo>
                <a:cubicBezTo>
                  <a:pt x="27" y="30"/>
                  <a:pt x="31" y="26"/>
                  <a:pt x="36" y="26"/>
                </a:cubicBezTo>
                <a:cubicBezTo>
                  <a:pt x="41" y="26"/>
                  <a:pt x="45" y="30"/>
                  <a:pt x="45" y="35"/>
                </a:cubicBezTo>
              </a:path>
            </a:pathLst>
          </a:custGeom>
          <a:solidFill>
            <a:srgbClr val="FFFFFF"/>
          </a:solidFill>
          <a:ln>
            <a:noFill/>
          </a:ln>
          <a:extLst/>
        </p:spPr>
        <p:txBody>
          <a:bodyPr vert="horz" wrap="square" lIns="121899" tIns="60949" rIns="121899" bIns="60949" numCol="1" anchor="t" anchorCtr="0" compatLnSpc="1">
            <a:prstTxWarp prst="textNoShape">
              <a:avLst/>
            </a:prstTxWarp>
          </a:bodyPr>
          <a:lstStyle/>
          <a:p>
            <a:pPr defTabSz="1218987" fontAlgn="auto">
              <a:spcBef>
                <a:spcPts val="0"/>
              </a:spcBef>
              <a:spcAft>
                <a:spcPts val="0"/>
              </a:spcAft>
            </a:pPr>
            <a:endParaRPr lang="en-US" sz="2400">
              <a:solidFill>
                <a:srgbClr val="FFFFFF"/>
              </a:solidFill>
              <a:latin typeface="Segoe UI"/>
              <a:cs typeface="+mn-cs"/>
            </a:endParaRPr>
          </a:p>
        </p:txBody>
      </p:sp>
      <p:sp>
        <p:nvSpPr>
          <p:cNvPr id="85" name="Freeform 12"/>
          <p:cNvSpPr>
            <a:spLocks noChangeAspect="1"/>
          </p:cNvSpPr>
          <p:nvPr userDrawn="1"/>
        </p:nvSpPr>
        <p:spPr bwMode="black">
          <a:xfrm>
            <a:off x="7913007" y="867615"/>
            <a:ext cx="364385" cy="506320"/>
          </a:xfrm>
          <a:custGeom>
            <a:avLst/>
            <a:gdLst>
              <a:gd name="T0" fmla="*/ 642 w 811"/>
              <a:gd name="T1" fmla="*/ 692 h 1128"/>
              <a:gd name="T2" fmla="*/ 499 w 811"/>
              <a:gd name="T3" fmla="*/ 758 h 1128"/>
              <a:gd name="T4" fmla="*/ 465 w 811"/>
              <a:gd name="T5" fmla="*/ 735 h 1128"/>
              <a:gd name="T6" fmla="*/ 301 w 811"/>
              <a:gd name="T7" fmla="*/ 382 h 1128"/>
              <a:gd name="T8" fmla="*/ 305 w 811"/>
              <a:gd name="T9" fmla="*/ 341 h 1128"/>
              <a:gd name="T10" fmla="*/ 459 w 811"/>
              <a:gd name="T11" fmla="*/ 269 h 1128"/>
              <a:gd name="T12" fmla="*/ 474 w 811"/>
              <a:gd name="T13" fmla="*/ 232 h 1128"/>
              <a:gd name="T14" fmla="*/ 378 w 811"/>
              <a:gd name="T15" fmla="*/ 19 h 1128"/>
              <a:gd name="T16" fmla="*/ 341 w 811"/>
              <a:gd name="T17" fmla="*/ 0 h 1128"/>
              <a:gd name="T18" fmla="*/ 236 w 811"/>
              <a:gd name="T19" fmla="*/ 28 h 1128"/>
              <a:gd name="T20" fmla="*/ 192 w 811"/>
              <a:gd name="T21" fmla="*/ 49 h 1128"/>
              <a:gd name="T22" fmla="*/ 117 w 811"/>
              <a:gd name="T23" fmla="*/ 543 h 1128"/>
              <a:gd name="T24" fmla="*/ 313 w 811"/>
              <a:gd name="T25" fmla="*/ 932 h 1128"/>
              <a:gd name="T26" fmla="*/ 686 w 811"/>
              <a:gd name="T27" fmla="*/ 1060 h 1128"/>
              <a:gd name="T28" fmla="*/ 730 w 811"/>
              <a:gd name="T29" fmla="*/ 1039 h 1128"/>
              <a:gd name="T30" fmla="*/ 789 w 811"/>
              <a:gd name="T31" fmla="*/ 999 h 1128"/>
              <a:gd name="T32" fmla="*/ 796 w 811"/>
              <a:gd name="T33" fmla="*/ 944 h 1128"/>
              <a:gd name="T34" fmla="*/ 689 w 811"/>
              <a:gd name="T35" fmla="*/ 708 h 1128"/>
              <a:gd name="T36" fmla="*/ 642 w 811"/>
              <a:gd name="T37" fmla="*/ 692 h 1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11" h="1128">
                <a:moveTo>
                  <a:pt x="642" y="692"/>
                </a:moveTo>
                <a:cubicBezTo>
                  <a:pt x="616" y="704"/>
                  <a:pt x="499" y="758"/>
                  <a:pt x="499" y="758"/>
                </a:cubicBezTo>
                <a:cubicBezTo>
                  <a:pt x="488" y="763"/>
                  <a:pt x="473" y="753"/>
                  <a:pt x="465" y="735"/>
                </a:cubicBezTo>
                <a:cubicBezTo>
                  <a:pt x="301" y="382"/>
                  <a:pt x="301" y="382"/>
                  <a:pt x="301" y="382"/>
                </a:cubicBezTo>
                <a:cubicBezTo>
                  <a:pt x="292" y="364"/>
                  <a:pt x="294" y="346"/>
                  <a:pt x="305" y="341"/>
                </a:cubicBezTo>
                <a:cubicBezTo>
                  <a:pt x="305" y="341"/>
                  <a:pt x="441" y="279"/>
                  <a:pt x="459" y="269"/>
                </a:cubicBezTo>
                <a:cubicBezTo>
                  <a:pt x="470" y="264"/>
                  <a:pt x="483" y="251"/>
                  <a:pt x="474" y="232"/>
                </a:cubicBezTo>
                <a:cubicBezTo>
                  <a:pt x="452" y="180"/>
                  <a:pt x="385" y="29"/>
                  <a:pt x="378" y="19"/>
                </a:cubicBezTo>
                <a:cubicBezTo>
                  <a:pt x="369" y="8"/>
                  <a:pt x="363" y="0"/>
                  <a:pt x="341" y="0"/>
                </a:cubicBezTo>
                <a:cubicBezTo>
                  <a:pt x="306" y="0"/>
                  <a:pt x="269" y="13"/>
                  <a:pt x="236" y="28"/>
                </a:cubicBezTo>
                <a:cubicBezTo>
                  <a:pt x="192" y="49"/>
                  <a:pt x="192" y="49"/>
                  <a:pt x="192" y="49"/>
                </a:cubicBezTo>
                <a:cubicBezTo>
                  <a:pt x="0" y="158"/>
                  <a:pt x="62" y="427"/>
                  <a:pt x="117" y="543"/>
                </a:cubicBezTo>
                <a:cubicBezTo>
                  <a:pt x="173" y="662"/>
                  <a:pt x="313" y="932"/>
                  <a:pt x="313" y="932"/>
                </a:cubicBezTo>
                <a:cubicBezTo>
                  <a:pt x="381" y="1070"/>
                  <a:pt x="547" y="1128"/>
                  <a:pt x="686" y="1060"/>
                </a:cubicBezTo>
                <a:cubicBezTo>
                  <a:pt x="730" y="1039"/>
                  <a:pt x="730" y="1039"/>
                  <a:pt x="730" y="1039"/>
                </a:cubicBezTo>
                <a:cubicBezTo>
                  <a:pt x="756" y="1026"/>
                  <a:pt x="769" y="1018"/>
                  <a:pt x="789" y="999"/>
                </a:cubicBezTo>
                <a:cubicBezTo>
                  <a:pt x="795" y="994"/>
                  <a:pt x="811" y="977"/>
                  <a:pt x="796" y="944"/>
                </a:cubicBezTo>
                <a:cubicBezTo>
                  <a:pt x="767" y="880"/>
                  <a:pt x="698" y="726"/>
                  <a:pt x="689" y="708"/>
                </a:cubicBezTo>
                <a:cubicBezTo>
                  <a:pt x="680" y="693"/>
                  <a:pt x="661" y="684"/>
                  <a:pt x="642" y="692"/>
                </a:cubicBezTo>
                <a:close/>
              </a:path>
            </a:pathLst>
          </a:custGeom>
          <a:solidFill>
            <a:srgbClr val="FFFFFF"/>
          </a:solidFill>
          <a:ln>
            <a:noFill/>
          </a:ln>
          <a:extLst/>
        </p:spPr>
        <p:txBody>
          <a:bodyPr vert="horz" wrap="square" lIns="109721" tIns="54861" rIns="109721" bIns="54861" numCol="1" anchor="t" anchorCtr="0" compatLnSpc="1">
            <a:prstTxWarp prst="textNoShape">
              <a:avLst/>
            </a:prstTxWarp>
          </a:bodyPr>
          <a:lstStyle/>
          <a:p>
            <a:pPr defTabSz="1218987" fontAlgn="auto">
              <a:spcBef>
                <a:spcPts val="0"/>
              </a:spcBef>
              <a:spcAft>
                <a:spcPts val="0"/>
              </a:spcAft>
            </a:pPr>
            <a:endParaRPr lang="en-US" sz="2100">
              <a:solidFill>
                <a:srgbClr val="FFFFFF"/>
              </a:solidFill>
              <a:latin typeface="Segoe UI"/>
              <a:cs typeface="+mn-cs"/>
            </a:endParaRPr>
          </a:p>
        </p:txBody>
      </p:sp>
      <p:sp>
        <p:nvSpPr>
          <p:cNvPr id="86" name="Freeform 104"/>
          <p:cNvSpPr>
            <a:spLocks noEditPoints="1"/>
          </p:cNvSpPr>
          <p:nvPr userDrawn="1"/>
        </p:nvSpPr>
        <p:spPr bwMode="black">
          <a:xfrm>
            <a:off x="10144254" y="3170362"/>
            <a:ext cx="531956" cy="532095"/>
          </a:xfrm>
          <a:custGeom>
            <a:avLst/>
            <a:gdLst>
              <a:gd name="T0" fmla="*/ 37 w 61"/>
              <a:gd name="T1" fmla="*/ 43 h 61"/>
              <a:gd name="T2" fmla="*/ 18 w 61"/>
              <a:gd name="T3" fmla="*/ 37 h 61"/>
              <a:gd name="T4" fmla="*/ 24 w 61"/>
              <a:gd name="T5" fmla="*/ 18 h 61"/>
              <a:gd name="T6" fmla="*/ 43 w 61"/>
              <a:gd name="T7" fmla="*/ 24 h 61"/>
              <a:gd name="T8" fmla="*/ 37 w 61"/>
              <a:gd name="T9" fmla="*/ 43 h 61"/>
              <a:gd name="T10" fmla="*/ 61 w 61"/>
              <a:gd name="T11" fmla="*/ 28 h 61"/>
              <a:gd name="T12" fmla="*/ 58 w 61"/>
              <a:gd name="T13" fmla="*/ 18 h 61"/>
              <a:gd name="T14" fmla="*/ 50 w 61"/>
              <a:gd name="T15" fmla="*/ 19 h 61"/>
              <a:gd name="T16" fmla="*/ 47 w 61"/>
              <a:gd name="T17" fmla="*/ 15 h 61"/>
              <a:gd name="T18" fmla="*/ 50 w 61"/>
              <a:gd name="T19" fmla="*/ 7 h 61"/>
              <a:gd name="T20" fmla="*/ 41 w 61"/>
              <a:gd name="T21" fmla="*/ 2 h 61"/>
              <a:gd name="T22" fmla="*/ 36 w 61"/>
              <a:gd name="T23" fmla="*/ 9 h 61"/>
              <a:gd name="T24" fmla="*/ 30 w 61"/>
              <a:gd name="T25" fmla="*/ 8 h 61"/>
              <a:gd name="T26" fmla="*/ 27 w 61"/>
              <a:gd name="T27" fmla="*/ 0 h 61"/>
              <a:gd name="T28" fmla="*/ 17 w 61"/>
              <a:gd name="T29" fmla="*/ 3 h 61"/>
              <a:gd name="T30" fmla="*/ 18 w 61"/>
              <a:gd name="T31" fmla="*/ 11 h 61"/>
              <a:gd name="T32" fmla="*/ 15 w 61"/>
              <a:gd name="T33" fmla="*/ 14 h 61"/>
              <a:gd name="T34" fmla="*/ 7 w 61"/>
              <a:gd name="T35" fmla="*/ 11 h 61"/>
              <a:gd name="T36" fmla="*/ 2 w 61"/>
              <a:gd name="T37" fmla="*/ 20 h 61"/>
              <a:gd name="T38" fmla="*/ 8 w 61"/>
              <a:gd name="T39" fmla="*/ 25 h 61"/>
              <a:gd name="T40" fmla="*/ 7 w 61"/>
              <a:gd name="T41" fmla="*/ 30 h 61"/>
              <a:gd name="T42" fmla="*/ 0 w 61"/>
              <a:gd name="T43" fmla="*/ 33 h 61"/>
              <a:gd name="T44" fmla="*/ 2 w 61"/>
              <a:gd name="T45" fmla="*/ 43 h 61"/>
              <a:gd name="T46" fmla="*/ 11 w 61"/>
              <a:gd name="T47" fmla="*/ 42 h 61"/>
              <a:gd name="T48" fmla="*/ 14 w 61"/>
              <a:gd name="T49" fmla="*/ 47 h 61"/>
              <a:gd name="T50" fmla="*/ 11 w 61"/>
              <a:gd name="T51" fmla="*/ 54 h 61"/>
              <a:gd name="T52" fmla="*/ 20 w 61"/>
              <a:gd name="T53" fmla="*/ 59 h 61"/>
              <a:gd name="T54" fmla="*/ 25 w 61"/>
              <a:gd name="T55" fmla="*/ 53 h 61"/>
              <a:gd name="T56" fmla="*/ 30 w 61"/>
              <a:gd name="T57" fmla="*/ 53 h 61"/>
              <a:gd name="T58" fmla="*/ 33 w 61"/>
              <a:gd name="T59" fmla="*/ 61 h 61"/>
              <a:gd name="T60" fmla="*/ 43 w 61"/>
              <a:gd name="T61" fmla="*/ 58 h 61"/>
              <a:gd name="T62" fmla="*/ 42 w 61"/>
              <a:gd name="T63" fmla="*/ 50 h 61"/>
              <a:gd name="T64" fmla="*/ 46 w 61"/>
              <a:gd name="T65" fmla="*/ 47 h 61"/>
              <a:gd name="T66" fmla="*/ 54 w 61"/>
              <a:gd name="T67" fmla="*/ 50 h 61"/>
              <a:gd name="T68" fmla="*/ 59 w 61"/>
              <a:gd name="T69" fmla="*/ 41 h 61"/>
              <a:gd name="T70" fmla="*/ 52 w 61"/>
              <a:gd name="T71" fmla="*/ 36 h 61"/>
              <a:gd name="T72" fmla="*/ 53 w 61"/>
              <a:gd name="T73" fmla="*/ 31 h 61"/>
              <a:gd name="T74" fmla="*/ 61 w 61"/>
              <a:gd name="T75" fmla="*/ 28 h 61"/>
              <a:gd name="T76" fmla="*/ 28 w 61"/>
              <a:gd name="T77" fmla="*/ 26 h 61"/>
              <a:gd name="T78" fmla="*/ 26 w 61"/>
              <a:gd name="T79" fmla="*/ 33 h 61"/>
              <a:gd name="T80" fmla="*/ 33 w 61"/>
              <a:gd name="T81" fmla="*/ 35 h 61"/>
              <a:gd name="T82" fmla="*/ 35 w 61"/>
              <a:gd name="T83" fmla="*/ 28 h 61"/>
              <a:gd name="T84" fmla="*/ 28 w 61"/>
              <a:gd name="T85" fmla="*/ 26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61" h="61">
                <a:moveTo>
                  <a:pt x="37" y="43"/>
                </a:moveTo>
                <a:cubicBezTo>
                  <a:pt x="30" y="47"/>
                  <a:pt x="21" y="44"/>
                  <a:pt x="18" y="37"/>
                </a:cubicBezTo>
                <a:cubicBezTo>
                  <a:pt x="14" y="30"/>
                  <a:pt x="17" y="21"/>
                  <a:pt x="24" y="18"/>
                </a:cubicBezTo>
                <a:cubicBezTo>
                  <a:pt x="31" y="14"/>
                  <a:pt x="39" y="17"/>
                  <a:pt x="43" y="24"/>
                </a:cubicBezTo>
                <a:cubicBezTo>
                  <a:pt x="47" y="31"/>
                  <a:pt x="44" y="40"/>
                  <a:pt x="37" y="43"/>
                </a:cubicBezTo>
                <a:moveTo>
                  <a:pt x="61" y="28"/>
                </a:moveTo>
                <a:cubicBezTo>
                  <a:pt x="58" y="18"/>
                  <a:pt x="58" y="18"/>
                  <a:pt x="58" y="18"/>
                </a:cubicBezTo>
                <a:cubicBezTo>
                  <a:pt x="50" y="19"/>
                  <a:pt x="50" y="19"/>
                  <a:pt x="50" y="19"/>
                </a:cubicBezTo>
                <a:cubicBezTo>
                  <a:pt x="49" y="17"/>
                  <a:pt x="48" y="16"/>
                  <a:pt x="47" y="15"/>
                </a:cubicBezTo>
                <a:cubicBezTo>
                  <a:pt x="50" y="7"/>
                  <a:pt x="50" y="7"/>
                  <a:pt x="50" y="7"/>
                </a:cubicBezTo>
                <a:cubicBezTo>
                  <a:pt x="41" y="2"/>
                  <a:pt x="41" y="2"/>
                  <a:pt x="41" y="2"/>
                </a:cubicBezTo>
                <a:cubicBezTo>
                  <a:pt x="36" y="9"/>
                  <a:pt x="36" y="9"/>
                  <a:pt x="36" y="9"/>
                </a:cubicBezTo>
                <a:cubicBezTo>
                  <a:pt x="34" y="8"/>
                  <a:pt x="32" y="8"/>
                  <a:pt x="30" y="8"/>
                </a:cubicBezTo>
                <a:cubicBezTo>
                  <a:pt x="27" y="0"/>
                  <a:pt x="27" y="0"/>
                  <a:pt x="27" y="0"/>
                </a:cubicBezTo>
                <a:cubicBezTo>
                  <a:pt x="17" y="3"/>
                  <a:pt x="17" y="3"/>
                  <a:pt x="17" y="3"/>
                </a:cubicBezTo>
                <a:cubicBezTo>
                  <a:pt x="18" y="11"/>
                  <a:pt x="18" y="11"/>
                  <a:pt x="18" y="11"/>
                </a:cubicBezTo>
                <a:cubicBezTo>
                  <a:pt x="17" y="12"/>
                  <a:pt x="16" y="13"/>
                  <a:pt x="15" y="14"/>
                </a:cubicBezTo>
                <a:cubicBezTo>
                  <a:pt x="7" y="11"/>
                  <a:pt x="7" y="11"/>
                  <a:pt x="7" y="11"/>
                </a:cubicBezTo>
                <a:cubicBezTo>
                  <a:pt x="2" y="20"/>
                  <a:pt x="2" y="20"/>
                  <a:pt x="2" y="20"/>
                </a:cubicBezTo>
                <a:cubicBezTo>
                  <a:pt x="8" y="25"/>
                  <a:pt x="8" y="25"/>
                  <a:pt x="8" y="25"/>
                </a:cubicBezTo>
                <a:cubicBezTo>
                  <a:pt x="8" y="27"/>
                  <a:pt x="7" y="28"/>
                  <a:pt x="7" y="30"/>
                </a:cubicBezTo>
                <a:cubicBezTo>
                  <a:pt x="0" y="33"/>
                  <a:pt x="0" y="33"/>
                  <a:pt x="0" y="33"/>
                </a:cubicBezTo>
                <a:cubicBezTo>
                  <a:pt x="2" y="43"/>
                  <a:pt x="2" y="43"/>
                  <a:pt x="2" y="43"/>
                </a:cubicBezTo>
                <a:cubicBezTo>
                  <a:pt x="11" y="42"/>
                  <a:pt x="11" y="42"/>
                  <a:pt x="11" y="42"/>
                </a:cubicBezTo>
                <a:cubicBezTo>
                  <a:pt x="12" y="44"/>
                  <a:pt x="13" y="45"/>
                  <a:pt x="14" y="47"/>
                </a:cubicBezTo>
                <a:cubicBezTo>
                  <a:pt x="11" y="54"/>
                  <a:pt x="11" y="54"/>
                  <a:pt x="11" y="54"/>
                </a:cubicBezTo>
                <a:cubicBezTo>
                  <a:pt x="20" y="59"/>
                  <a:pt x="20" y="59"/>
                  <a:pt x="20" y="59"/>
                </a:cubicBezTo>
                <a:cubicBezTo>
                  <a:pt x="25" y="53"/>
                  <a:pt x="25" y="53"/>
                  <a:pt x="25" y="53"/>
                </a:cubicBezTo>
                <a:cubicBezTo>
                  <a:pt x="26" y="53"/>
                  <a:pt x="28" y="53"/>
                  <a:pt x="30" y="53"/>
                </a:cubicBezTo>
                <a:cubicBezTo>
                  <a:pt x="33" y="61"/>
                  <a:pt x="33" y="61"/>
                  <a:pt x="33" y="61"/>
                </a:cubicBezTo>
                <a:cubicBezTo>
                  <a:pt x="43" y="58"/>
                  <a:pt x="43" y="58"/>
                  <a:pt x="43" y="58"/>
                </a:cubicBezTo>
                <a:cubicBezTo>
                  <a:pt x="42" y="50"/>
                  <a:pt x="42" y="50"/>
                  <a:pt x="42" y="50"/>
                </a:cubicBezTo>
                <a:cubicBezTo>
                  <a:pt x="44" y="49"/>
                  <a:pt x="45" y="48"/>
                  <a:pt x="46" y="47"/>
                </a:cubicBezTo>
                <a:cubicBezTo>
                  <a:pt x="54" y="50"/>
                  <a:pt x="54" y="50"/>
                  <a:pt x="54" y="50"/>
                </a:cubicBezTo>
                <a:cubicBezTo>
                  <a:pt x="59" y="41"/>
                  <a:pt x="59" y="41"/>
                  <a:pt x="59" y="41"/>
                </a:cubicBezTo>
                <a:cubicBezTo>
                  <a:pt x="52" y="36"/>
                  <a:pt x="52" y="36"/>
                  <a:pt x="52" y="36"/>
                </a:cubicBezTo>
                <a:cubicBezTo>
                  <a:pt x="53" y="34"/>
                  <a:pt x="53" y="33"/>
                  <a:pt x="53" y="31"/>
                </a:cubicBezTo>
                <a:lnTo>
                  <a:pt x="61" y="28"/>
                </a:lnTo>
                <a:close/>
                <a:moveTo>
                  <a:pt x="28" y="26"/>
                </a:moveTo>
                <a:cubicBezTo>
                  <a:pt x="25" y="27"/>
                  <a:pt x="24" y="30"/>
                  <a:pt x="26" y="33"/>
                </a:cubicBezTo>
                <a:cubicBezTo>
                  <a:pt x="27" y="35"/>
                  <a:pt x="30" y="36"/>
                  <a:pt x="33" y="35"/>
                </a:cubicBezTo>
                <a:cubicBezTo>
                  <a:pt x="35" y="34"/>
                  <a:pt x="36" y="31"/>
                  <a:pt x="35" y="28"/>
                </a:cubicBezTo>
                <a:cubicBezTo>
                  <a:pt x="34" y="26"/>
                  <a:pt x="31" y="25"/>
                  <a:pt x="28" y="26"/>
                </a:cubicBezTo>
                <a:close/>
              </a:path>
            </a:pathLst>
          </a:custGeom>
          <a:solidFill>
            <a:srgbClr val="FFFFFF"/>
          </a:solidFill>
          <a:ln>
            <a:noFill/>
          </a:ln>
          <a:extLst/>
        </p:spPr>
        <p:txBody>
          <a:bodyPr vert="horz" wrap="square" lIns="121899" tIns="60949" rIns="121899" bIns="60949" numCol="1" anchor="t" anchorCtr="0" compatLnSpc="1">
            <a:prstTxWarp prst="textNoShape">
              <a:avLst/>
            </a:prstTxWarp>
          </a:bodyPr>
          <a:lstStyle/>
          <a:p>
            <a:pPr defTabSz="1218987" fontAlgn="auto">
              <a:spcBef>
                <a:spcPts val="0"/>
              </a:spcBef>
              <a:spcAft>
                <a:spcPts val="0"/>
              </a:spcAft>
            </a:pPr>
            <a:endParaRPr lang="en-US" sz="2400">
              <a:solidFill>
                <a:srgbClr val="FFFFFF"/>
              </a:solidFill>
              <a:latin typeface="Segoe UI"/>
              <a:cs typeface="+mn-cs"/>
            </a:endParaRPr>
          </a:p>
        </p:txBody>
      </p:sp>
      <p:sp>
        <p:nvSpPr>
          <p:cNvPr id="87" name="Freeform 108"/>
          <p:cNvSpPr>
            <a:spLocks noEditPoints="1"/>
          </p:cNvSpPr>
          <p:nvPr userDrawn="1"/>
        </p:nvSpPr>
        <p:spPr bwMode="black">
          <a:xfrm>
            <a:off x="11338093" y="2020918"/>
            <a:ext cx="459304" cy="515349"/>
          </a:xfrm>
          <a:custGeom>
            <a:avLst/>
            <a:gdLst>
              <a:gd name="T0" fmla="*/ 29 w 70"/>
              <a:gd name="T1" fmla="*/ 9 h 78"/>
              <a:gd name="T2" fmla="*/ 9 w 70"/>
              <a:gd name="T3" fmla="*/ 6 h 78"/>
              <a:gd name="T4" fmla="*/ 5 w 70"/>
              <a:gd name="T5" fmla="*/ 26 h 78"/>
              <a:gd name="T6" fmla="*/ 29 w 70"/>
              <a:gd name="T7" fmla="*/ 9 h 78"/>
              <a:gd name="T8" fmla="*/ 50 w 70"/>
              <a:gd name="T9" fmla="*/ 49 h 78"/>
              <a:gd name="T10" fmla="*/ 54 w 70"/>
              <a:gd name="T11" fmla="*/ 46 h 78"/>
              <a:gd name="T12" fmla="*/ 50 w 70"/>
              <a:gd name="T13" fmla="*/ 42 h 78"/>
              <a:gd name="T14" fmla="*/ 40 w 70"/>
              <a:gd name="T15" fmla="*/ 42 h 78"/>
              <a:gd name="T16" fmla="*/ 40 w 70"/>
              <a:gd name="T17" fmla="*/ 29 h 78"/>
              <a:gd name="T18" fmla="*/ 36 w 70"/>
              <a:gd name="T19" fmla="*/ 25 h 78"/>
              <a:gd name="T20" fmla="*/ 33 w 70"/>
              <a:gd name="T21" fmla="*/ 29 h 78"/>
              <a:gd name="T22" fmla="*/ 33 w 70"/>
              <a:gd name="T23" fmla="*/ 46 h 78"/>
              <a:gd name="T24" fmla="*/ 36 w 70"/>
              <a:gd name="T25" fmla="*/ 49 h 78"/>
              <a:gd name="T26" fmla="*/ 50 w 70"/>
              <a:gd name="T27" fmla="*/ 49 h 78"/>
              <a:gd name="T28" fmla="*/ 36 w 70"/>
              <a:gd name="T29" fmla="*/ 20 h 78"/>
              <a:gd name="T30" fmla="*/ 62 w 70"/>
              <a:gd name="T31" fmla="*/ 46 h 78"/>
              <a:gd name="T32" fmla="*/ 36 w 70"/>
              <a:gd name="T33" fmla="*/ 71 h 78"/>
              <a:gd name="T34" fmla="*/ 11 w 70"/>
              <a:gd name="T35" fmla="*/ 46 h 78"/>
              <a:gd name="T36" fmla="*/ 36 w 70"/>
              <a:gd name="T37" fmla="*/ 20 h 78"/>
              <a:gd name="T38" fmla="*/ 36 w 70"/>
              <a:gd name="T39" fmla="*/ 78 h 78"/>
              <a:gd name="T40" fmla="*/ 69 w 70"/>
              <a:gd name="T41" fmla="*/ 46 h 78"/>
              <a:gd name="T42" fmla="*/ 36 w 70"/>
              <a:gd name="T43" fmla="*/ 13 h 78"/>
              <a:gd name="T44" fmla="*/ 4 w 70"/>
              <a:gd name="T45" fmla="*/ 46 h 78"/>
              <a:gd name="T46" fmla="*/ 36 w 70"/>
              <a:gd name="T47" fmla="*/ 78 h 78"/>
              <a:gd name="T48" fmla="*/ 42 w 70"/>
              <a:gd name="T49" fmla="*/ 9 h 78"/>
              <a:gd name="T50" fmla="*/ 62 w 70"/>
              <a:gd name="T51" fmla="*/ 6 h 78"/>
              <a:gd name="T52" fmla="*/ 67 w 70"/>
              <a:gd name="T53" fmla="*/ 24 h 78"/>
              <a:gd name="T54" fmla="*/ 42 w 70"/>
              <a:gd name="T55" fmla="*/ 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70" h="78">
                <a:moveTo>
                  <a:pt x="29" y="9"/>
                </a:moveTo>
                <a:cubicBezTo>
                  <a:pt x="24" y="3"/>
                  <a:pt x="17" y="0"/>
                  <a:pt x="9" y="6"/>
                </a:cubicBezTo>
                <a:cubicBezTo>
                  <a:pt x="0" y="11"/>
                  <a:pt x="0" y="19"/>
                  <a:pt x="5" y="26"/>
                </a:cubicBezTo>
                <a:cubicBezTo>
                  <a:pt x="10" y="17"/>
                  <a:pt x="19" y="11"/>
                  <a:pt x="29" y="9"/>
                </a:cubicBezTo>
                <a:moveTo>
                  <a:pt x="50" y="49"/>
                </a:moveTo>
                <a:cubicBezTo>
                  <a:pt x="52" y="49"/>
                  <a:pt x="54" y="48"/>
                  <a:pt x="54" y="46"/>
                </a:cubicBezTo>
                <a:cubicBezTo>
                  <a:pt x="54" y="44"/>
                  <a:pt x="52" y="42"/>
                  <a:pt x="50" y="42"/>
                </a:cubicBezTo>
                <a:cubicBezTo>
                  <a:pt x="40" y="42"/>
                  <a:pt x="40" y="42"/>
                  <a:pt x="40" y="42"/>
                </a:cubicBezTo>
                <a:cubicBezTo>
                  <a:pt x="40" y="29"/>
                  <a:pt x="40" y="29"/>
                  <a:pt x="40" y="29"/>
                </a:cubicBezTo>
                <a:cubicBezTo>
                  <a:pt x="40" y="27"/>
                  <a:pt x="38" y="25"/>
                  <a:pt x="36" y="25"/>
                </a:cubicBezTo>
                <a:cubicBezTo>
                  <a:pt x="34" y="25"/>
                  <a:pt x="33" y="27"/>
                  <a:pt x="33" y="29"/>
                </a:cubicBezTo>
                <a:cubicBezTo>
                  <a:pt x="33" y="46"/>
                  <a:pt x="33" y="46"/>
                  <a:pt x="33" y="46"/>
                </a:cubicBezTo>
                <a:cubicBezTo>
                  <a:pt x="33" y="48"/>
                  <a:pt x="34" y="49"/>
                  <a:pt x="36" y="49"/>
                </a:cubicBezTo>
                <a:lnTo>
                  <a:pt x="50" y="49"/>
                </a:lnTo>
                <a:close/>
                <a:moveTo>
                  <a:pt x="36" y="20"/>
                </a:moveTo>
                <a:cubicBezTo>
                  <a:pt x="50" y="20"/>
                  <a:pt x="62" y="32"/>
                  <a:pt x="62" y="46"/>
                </a:cubicBezTo>
                <a:cubicBezTo>
                  <a:pt x="62" y="60"/>
                  <a:pt x="50" y="71"/>
                  <a:pt x="36" y="71"/>
                </a:cubicBezTo>
                <a:cubicBezTo>
                  <a:pt x="22" y="71"/>
                  <a:pt x="11" y="60"/>
                  <a:pt x="11" y="46"/>
                </a:cubicBezTo>
                <a:cubicBezTo>
                  <a:pt x="11" y="32"/>
                  <a:pt x="22" y="20"/>
                  <a:pt x="36" y="20"/>
                </a:cubicBezTo>
                <a:moveTo>
                  <a:pt x="36" y="78"/>
                </a:moveTo>
                <a:cubicBezTo>
                  <a:pt x="54" y="78"/>
                  <a:pt x="69" y="64"/>
                  <a:pt x="69" y="46"/>
                </a:cubicBezTo>
                <a:cubicBezTo>
                  <a:pt x="69" y="28"/>
                  <a:pt x="54" y="13"/>
                  <a:pt x="36" y="13"/>
                </a:cubicBezTo>
                <a:cubicBezTo>
                  <a:pt x="18" y="13"/>
                  <a:pt x="4" y="28"/>
                  <a:pt x="4" y="46"/>
                </a:cubicBezTo>
                <a:cubicBezTo>
                  <a:pt x="4" y="64"/>
                  <a:pt x="18" y="78"/>
                  <a:pt x="36" y="78"/>
                </a:cubicBezTo>
                <a:moveTo>
                  <a:pt x="42" y="9"/>
                </a:moveTo>
                <a:cubicBezTo>
                  <a:pt x="47" y="3"/>
                  <a:pt x="54" y="0"/>
                  <a:pt x="62" y="6"/>
                </a:cubicBezTo>
                <a:cubicBezTo>
                  <a:pt x="70" y="11"/>
                  <a:pt x="70" y="18"/>
                  <a:pt x="67" y="24"/>
                </a:cubicBezTo>
                <a:cubicBezTo>
                  <a:pt x="61" y="16"/>
                  <a:pt x="52" y="10"/>
                  <a:pt x="42" y="9"/>
                </a:cubicBezTo>
              </a:path>
            </a:pathLst>
          </a:custGeom>
          <a:solidFill>
            <a:srgbClr val="FFFFFF"/>
          </a:solidFill>
          <a:ln>
            <a:noFill/>
          </a:ln>
          <a:extLst/>
        </p:spPr>
        <p:txBody>
          <a:bodyPr vert="horz" wrap="square" lIns="121899" tIns="60949" rIns="121899" bIns="60949" numCol="1" anchor="t" anchorCtr="0" compatLnSpc="1">
            <a:prstTxWarp prst="textNoShape">
              <a:avLst/>
            </a:prstTxWarp>
          </a:bodyPr>
          <a:lstStyle/>
          <a:p>
            <a:pPr defTabSz="1218987" fontAlgn="auto">
              <a:spcBef>
                <a:spcPts val="0"/>
              </a:spcBef>
              <a:spcAft>
                <a:spcPts val="0"/>
              </a:spcAft>
            </a:pPr>
            <a:endParaRPr lang="en-US" sz="2400">
              <a:solidFill>
                <a:srgbClr val="FFFFFF"/>
              </a:solidFill>
              <a:latin typeface="Segoe UI"/>
              <a:cs typeface="+mn-cs"/>
            </a:endParaRPr>
          </a:p>
        </p:txBody>
      </p:sp>
      <p:sp>
        <p:nvSpPr>
          <p:cNvPr id="88" name="Freeform 166"/>
          <p:cNvSpPr>
            <a:spLocks noEditPoints="1"/>
          </p:cNvSpPr>
          <p:nvPr userDrawn="1"/>
        </p:nvSpPr>
        <p:spPr bwMode="black">
          <a:xfrm>
            <a:off x="10144254" y="2020918"/>
            <a:ext cx="531956" cy="515349"/>
          </a:xfrm>
          <a:custGeom>
            <a:avLst/>
            <a:gdLst>
              <a:gd name="T0" fmla="*/ 511 w 538"/>
              <a:gd name="T1" fmla="*/ 164 h 521"/>
              <a:gd name="T2" fmla="*/ 509 w 538"/>
              <a:gd name="T3" fmla="*/ 31 h 521"/>
              <a:gd name="T4" fmla="*/ 322 w 538"/>
              <a:gd name="T5" fmla="*/ 47 h 521"/>
              <a:gd name="T6" fmla="*/ 312 w 538"/>
              <a:gd name="T7" fmla="*/ 46 h 521"/>
              <a:gd name="T8" fmla="*/ 160 w 538"/>
              <a:gd name="T9" fmla="*/ 104 h 521"/>
              <a:gd name="T10" fmla="*/ 89 w 538"/>
              <a:gd name="T11" fmla="*/ 222 h 521"/>
              <a:gd name="T12" fmla="*/ 192 w 538"/>
              <a:gd name="T13" fmla="*/ 132 h 521"/>
              <a:gd name="T14" fmla="*/ 206 w 538"/>
              <a:gd name="T15" fmla="*/ 125 h 521"/>
              <a:gd name="T16" fmla="*/ 176 w 538"/>
              <a:gd name="T17" fmla="*/ 153 h 521"/>
              <a:gd name="T18" fmla="*/ 50 w 538"/>
              <a:gd name="T19" fmla="*/ 488 h 521"/>
              <a:gd name="T20" fmla="*/ 213 w 538"/>
              <a:gd name="T21" fmla="*/ 475 h 521"/>
              <a:gd name="T22" fmla="*/ 312 w 538"/>
              <a:gd name="T23" fmla="*/ 496 h 521"/>
              <a:gd name="T24" fmla="*/ 441 w 538"/>
              <a:gd name="T25" fmla="*/ 458 h 521"/>
              <a:gd name="T26" fmla="*/ 526 w 538"/>
              <a:gd name="T27" fmla="*/ 348 h 521"/>
              <a:gd name="T28" fmla="*/ 403 w 538"/>
              <a:gd name="T29" fmla="*/ 348 h 521"/>
              <a:gd name="T30" fmla="*/ 313 w 538"/>
              <a:gd name="T31" fmla="*/ 399 h 521"/>
              <a:gd name="T32" fmla="*/ 215 w 538"/>
              <a:gd name="T33" fmla="*/ 304 h 521"/>
              <a:gd name="T34" fmla="*/ 215 w 538"/>
              <a:gd name="T35" fmla="*/ 302 h 521"/>
              <a:gd name="T36" fmla="*/ 214 w 538"/>
              <a:gd name="T37" fmla="*/ 299 h 521"/>
              <a:gd name="T38" fmla="*/ 217 w 538"/>
              <a:gd name="T39" fmla="*/ 299 h 521"/>
              <a:gd name="T40" fmla="*/ 535 w 538"/>
              <a:gd name="T41" fmla="*/ 299 h 521"/>
              <a:gd name="T42" fmla="*/ 535 w 538"/>
              <a:gd name="T43" fmla="*/ 294 h 521"/>
              <a:gd name="T44" fmla="*/ 537 w 538"/>
              <a:gd name="T45" fmla="*/ 270 h 521"/>
              <a:gd name="T46" fmla="*/ 511 w 538"/>
              <a:gd name="T47" fmla="*/ 164 h 521"/>
              <a:gd name="T48" fmla="*/ 85 w 538"/>
              <a:gd name="T49" fmla="*/ 479 h 521"/>
              <a:gd name="T50" fmla="*/ 98 w 538"/>
              <a:gd name="T51" fmla="*/ 346 h 521"/>
              <a:gd name="T52" fmla="*/ 166 w 538"/>
              <a:gd name="T53" fmla="*/ 446 h 521"/>
              <a:gd name="T54" fmla="*/ 197 w 538"/>
              <a:gd name="T55" fmla="*/ 467 h 521"/>
              <a:gd name="T56" fmla="*/ 85 w 538"/>
              <a:gd name="T57" fmla="*/ 479 h 521"/>
              <a:gd name="T58" fmla="*/ 204 w 538"/>
              <a:gd name="T59" fmla="*/ 471 h 521"/>
              <a:gd name="T60" fmla="*/ 205 w 538"/>
              <a:gd name="T61" fmla="*/ 472 h 521"/>
              <a:gd name="T62" fmla="*/ 204 w 538"/>
              <a:gd name="T63" fmla="*/ 471 h 521"/>
              <a:gd name="T64" fmla="*/ 409 w 538"/>
              <a:gd name="T65" fmla="*/ 239 h 521"/>
              <a:gd name="T66" fmla="*/ 217 w 538"/>
              <a:gd name="T67" fmla="*/ 239 h 521"/>
              <a:gd name="T68" fmla="*/ 215 w 538"/>
              <a:gd name="T69" fmla="*/ 239 h 521"/>
              <a:gd name="T70" fmla="*/ 215 w 538"/>
              <a:gd name="T71" fmla="*/ 237 h 521"/>
              <a:gd name="T72" fmla="*/ 316 w 538"/>
              <a:gd name="T73" fmla="*/ 146 h 521"/>
              <a:gd name="T74" fmla="*/ 411 w 538"/>
              <a:gd name="T75" fmla="*/ 237 h 521"/>
              <a:gd name="T76" fmla="*/ 411 w 538"/>
              <a:gd name="T77" fmla="*/ 239 h 521"/>
              <a:gd name="T78" fmla="*/ 409 w 538"/>
              <a:gd name="T79" fmla="*/ 239 h 521"/>
              <a:gd name="T80" fmla="*/ 468 w 538"/>
              <a:gd name="T81" fmla="*/ 108 h 521"/>
              <a:gd name="T82" fmla="*/ 392 w 538"/>
              <a:gd name="T83" fmla="*/ 61 h 521"/>
              <a:gd name="T84" fmla="*/ 507 w 538"/>
              <a:gd name="T85" fmla="*/ 57 h 521"/>
              <a:gd name="T86" fmla="*/ 504 w 538"/>
              <a:gd name="T87" fmla="*/ 152 h 521"/>
              <a:gd name="T88" fmla="*/ 504 w 538"/>
              <a:gd name="T89" fmla="*/ 152 h 521"/>
              <a:gd name="T90" fmla="*/ 468 w 538"/>
              <a:gd name="T91" fmla="*/ 108 h 521"/>
              <a:gd name="T92" fmla="*/ 508 w 538"/>
              <a:gd name="T93" fmla="*/ 158 h 521"/>
              <a:gd name="T94" fmla="*/ 508 w 538"/>
              <a:gd name="T95" fmla="*/ 158 h 521"/>
              <a:gd name="T96" fmla="*/ 508 w 538"/>
              <a:gd name="T97" fmla="*/ 158 h 5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538" h="521">
                <a:moveTo>
                  <a:pt x="511" y="164"/>
                </a:moveTo>
                <a:cubicBezTo>
                  <a:pt x="536" y="107"/>
                  <a:pt x="538" y="60"/>
                  <a:pt x="509" y="31"/>
                </a:cubicBezTo>
                <a:cubicBezTo>
                  <a:pt x="478" y="0"/>
                  <a:pt x="402" y="9"/>
                  <a:pt x="322" y="47"/>
                </a:cubicBezTo>
                <a:cubicBezTo>
                  <a:pt x="319" y="47"/>
                  <a:pt x="315" y="46"/>
                  <a:pt x="312" y="46"/>
                </a:cubicBezTo>
                <a:cubicBezTo>
                  <a:pt x="256" y="46"/>
                  <a:pt x="201" y="67"/>
                  <a:pt x="160" y="104"/>
                </a:cubicBezTo>
                <a:cubicBezTo>
                  <a:pt x="125" y="135"/>
                  <a:pt x="100" y="176"/>
                  <a:pt x="89" y="222"/>
                </a:cubicBezTo>
                <a:cubicBezTo>
                  <a:pt x="97" y="212"/>
                  <a:pt x="142" y="160"/>
                  <a:pt x="192" y="132"/>
                </a:cubicBezTo>
                <a:cubicBezTo>
                  <a:pt x="193" y="132"/>
                  <a:pt x="205" y="125"/>
                  <a:pt x="206" y="125"/>
                </a:cubicBezTo>
                <a:cubicBezTo>
                  <a:pt x="206" y="125"/>
                  <a:pt x="181" y="148"/>
                  <a:pt x="176" y="153"/>
                </a:cubicBezTo>
                <a:cubicBezTo>
                  <a:pt x="65" y="265"/>
                  <a:pt x="0" y="437"/>
                  <a:pt x="50" y="488"/>
                </a:cubicBezTo>
                <a:cubicBezTo>
                  <a:pt x="83" y="521"/>
                  <a:pt x="143" y="513"/>
                  <a:pt x="213" y="475"/>
                </a:cubicBezTo>
                <a:cubicBezTo>
                  <a:pt x="243" y="489"/>
                  <a:pt x="276" y="496"/>
                  <a:pt x="312" y="496"/>
                </a:cubicBezTo>
                <a:cubicBezTo>
                  <a:pt x="359" y="496"/>
                  <a:pt x="404" y="483"/>
                  <a:pt x="441" y="458"/>
                </a:cubicBezTo>
                <a:cubicBezTo>
                  <a:pt x="480" y="433"/>
                  <a:pt x="509" y="394"/>
                  <a:pt x="526" y="348"/>
                </a:cubicBezTo>
                <a:cubicBezTo>
                  <a:pt x="403" y="348"/>
                  <a:pt x="403" y="348"/>
                  <a:pt x="403" y="348"/>
                </a:cubicBezTo>
                <a:cubicBezTo>
                  <a:pt x="388" y="378"/>
                  <a:pt x="351" y="399"/>
                  <a:pt x="313" y="399"/>
                </a:cubicBezTo>
                <a:cubicBezTo>
                  <a:pt x="260" y="399"/>
                  <a:pt x="215" y="355"/>
                  <a:pt x="215" y="304"/>
                </a:cubicBezTo>
                <a:cubicBezTo>
                  <a:pt x="215" y="302"/>
                  <a:pt x="215" y="302"/>
                  <a:pt x="215" y="302"/>
                </a:cubicBezTo>
                <a:cubicBezTo>
                  <a:pt x="214" y="299"/>
                  <a:pt x="214" y="299"/>
                  <a:pt x="214" y="299"/>
                </a:cubicBezTo>
                <a:cubicBezTo>
                  <a:pt x="217" y="299"/>
                  <a:pt x="217" y="299"/>
                  <a:pt x="217" y="299"/>
                </a:cubicBezTo>
                <a:cubicBezTo>
                  <a:pt x="535" y="299"/>
                  <a:pt x="535" y="299"/>
                  <a:pt x="535" y="299"/>
                </a:cubicBezTo>
                <a:cubicBezTo>
                  <a:pt x="535" y="298"/>
                  <a:pt x="535" y="296"/>
                  <a:pt x="535" y="294"/>
                </a:cubicBezTo>
                <a:cubicBezTo>
                  <a:pt x="536" y="286"/>
                  <a:pt x="537" y="277"/>
                  <a:pt x="537" y="270"/>
                </a:cubicBezTo>
                <a:cubicBezTo>
                  <a:pt x="537" y="232"/>
                  <a:pt x="528" y="196"/>
                  <a:pt x="511" y="164"/>
                </a:cubicBezTo>
                <a:close/>
                <a:moveTo>
                  <a:pt x="85" y="479"/>
                </a:moveTo>
                <a:cubicBezTo>
                  <a:pt x="60" y="454"/>
                  <a:pt x="67" y="405"/>
                  <a:pt x="98" y="346"/>
                </a:cubicBezTo>
                <a:cubicBezTo>
                  <a:pt x="113" y="386"/>
                  <a:pt x="136" y="420"/>
                  <a:pt x="166" y="446"/>
                </a:cubicBezTo>
                <a:cubicBezTo>
                  <a:pt x="176" y="454"/>
                  <a:pt x="186" y="461"/>
                  <a:pt x="197" y="467"/>
                </a:cubicBezTo>
                <a:cubicBezTo>
                  <a:pt x="147" y="494"/>
                  <a:pt x="106" y="500"/>
                  <a:pt x="85" y="479"/>
                </a:cubicBezTo>
                <a:close/>
                <a:moveTo>
                  <a:pt x="204" y="471"/>
                </a:moveTo>
                <a:cubicBezTo>
                  <a:pt x="204" y="471"/>
                  <a:pt x="205" y="471"/>
                  <a:pt x="205" y="472"/>
                </a:cubicBezTo>
                <a:cubicBezTo>
                  <a:pt x="205" y="471"/>
                  <a:pt x="204" y="471"/>
                  <a:pt x="204" y="471"/>
                </a:cubicBezTo>
                <a:close/>
                <a:moveTo>
                  <a:pt x="409" y="239"/>
                </a:moveTo>
                <a:cubicBezTo>
                  <a:pt x="217" y="239"/>
                  <a:pt x="217" y="239"/>
                  <a:pt x="217" y="239"/>
                </a:cubicBezTo>
                <a:cubicBezTo>
                  <a:pt x="215" y="239"/>
                  <a:pt x="215" y="239"/>
                  <a:pt x="215" y="239"/>
                </a:cubicBezTo>
                <a:cubicBezTo>
                  <a:pt x="215" y="237"/>
                  <a:pt x="215" y="237"/>
                  <a:pt x="215" y="237"/>
                </a:cubicBezTo>
                <a:cubicBezTo>
                  <a:pt x="217" y="188"/>
                  <a:pt x="264" y="146"/>
                  <a:pt x="316" y="146"/>
                </a:cubicBezTo>
                <a:cubicBezTo>
                  <a:pt x="367" y="146"/>
                  <a:pt x="408" y="186"/>
                  <a:pt x="411" y="237"/>
                </a:cubicBezTo>
                <a:cubicBezTo>
                  <a:pt x="411" y="239"/>
                  <a:pt x="411" y="239"/>
                  <a:pt x="411" y="239"/>
                </a:cubicBezTo>
                <a:lnTo>
                  <a:pt x="409" y="239"/>
                </a:lnTo>
                <a:close/>
                <a:moveTo>
                  <a:pt x="468" y="108"/>
                </a:moveTo>
                <a:cubicBezTo>
                  <a:pt x="446" y="87"/>
                  <a:pt x="420" y="72"/>
                  <a:pt x="392" y="61"/>
                </a:cubicBezTo>
                <a:cubicBezTo>
                  <a:pt x="443" y="38"/>
                  <a:pt x="485" y="35"/>
                  <a:pt x="507" y="57"/>
                </a:cubicBezTo>
                <a:cubicBezTo>
                  <a:pt x="525" y="75"/>
                  <a:pt x="523" y="109"/>
                  <a:pt x="504" y="152"/>
                </a:cubicBezTo>
                <a:cubicBezTo>
                  <a:pt x="504" y="152"/>
                  <a:pt x="504" y="152"/>
                  <a:pt x="504" y="152"/>
                </a:cubicBezTo>
                <a:cubicBezTo>
                  <a:pt x="494" y="136"/>
                  <a:pt x="482" y="121"/>
                  <a:pt x="468" y="108"/>
                </a:cubicBezTo>
                <a:close/>
                <a:moveTo>
                  <a:pt x="508" y="158"/>
                </a:moveTo>
                <a:cubicBezTo>
                  <a:pt x="508" y="158"/>
                  <a:pt x="508" y="158"/>
                  <a:pt x="508" y="158"/>
                </a:cubicBezTo>
                <a:cubicBezTo>
                  <a:pt x="508" y="158"/>
                  <a:pt x="508" y="158"/>
                  <a:pt x="508" y="15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99" tIns="60949" rIns="121899" bIns="60949" numCol="1" anchor="t" anchorCtr="0" compatLnSpc="1">
            <a:prstTxWarp prst="textNoShape">
              <a:avLst/>
            </a:prstTxWarp>
          </a:bodyPr>
          <a:lstStyle/>
          <a:p>
            <a:pPr defTabSz="1218987" fontAlgn="auto">
              <a:spcBef>
                <a:spcPts val="0"/>
              </a:spcBef>
              <a:spcAft>
                <a:spcPts val="0"/>
              </a:spcAft>
            </a:pPr>
            <a:endParaRPr lang="en-US" sz="2400">
              <a:solidFill>
                <a:srgbClr val="FFFFFF"/>
              </a:solidFill>
              <a:latin typeface="Segoe UI"/>
              <a:cs typeface="+mn-cs"/>
            </a:endParaRPr>
          </a:p>
        </p:txBody>
      </p:sp>
      <p:grpSp>
        <p:nvGrpSpPr>
          <p:cNvPr id="96" name="Group 95"/>
          <p:cNvGrpSpPr/>
          <p:nvPr userDrawn="1"/>
        </p:nvGrpSpPr>
        <p:grpSpPr>
          <a:xfrm>
            <a:off x="11280280" y="3269236"/>
            <a:ext cx="574930" cy="312331"/>
            <a:chOff x="1506537" y="2403476"/>
            <a:chExt cx="4492626" cy="2439987"/>
          </a:xfrm>
        </p:grpSpPr>
        <p:sp>
          <p:nvSpPr>
            <p:cNvPr id="97" name="Rectangle 67"/>
            <p:cNvSpPr>
              <a:spLocks noChangeArrowheads="1"/>
            </p:cNvSpPr>
            <p:nvPr userDrawn="1"/>
          </p:nvSpPr>
          <p:spPr bwMode="auto">
            <a:xfrm>
              <a:off x="3038475" y="2403476"/>
              <a:ext cx="1698625" cy="182563"/>
            </a:xfrm>
            <a:prstGeom prst="rect">
              <a:avLst/>
            </a:prstGeom>
            <a:solidFill>
              <a:srgbClr val="FFFFFF"/>
            </a:solidFill>
            <a:ln w="0">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pPr defTabSz="1218987" fontAlgn="auto">
                <a:spcBef>
                  <a:spcPts val="0"/>
                </a:spcBef>
                <a:spcAft>
                  <a:spcPts val="0"/>
                </a:spcAft>
              </a:pPr>
              <a:endParaRPr lang="en-US" sz="2400">
                <a:solidFill>
                  <a:srgbClr val="FFFFFF"/>
                </a:solidFill>
                <a:latin typeface="Segoe UI"/>
                <a:cs typeface="+mn-cs"/>
              </a:endParaRPr>
            </a:p>
          </p:txBody>
        </p:sp>
        <p:sp>
          <p:nvSpPr>
            <p:cNvPr id="98" name="Freeform 68"/>
            <p:cNvSpPr>
              <a:spLocks/>
            </p:cNvSpPr>
            <p:nvPr userDrawn="1"/>
          </p:nvSpPr>
          <p:spPr bwMode="auto">
            <a:xfrm>
              <a:off x="3082925" y="2752726"/>
              <a:ext cx="1609725" cy="2079625"/>
            </a:xfrm>
            <a:custGeom>
              <a:avLst/>
              <a:gdLst>
                <a:gd name="T0" fmla="*/ 0 w 1014"/>
                <a:gd name="T1" fmla="*/ 0 h 1310"/>
                <a:gd name="T2" fmla="*/ 1014 w 1014"/>
                <a:gd name="T3" fmla="*/ 0 h 1310"/>
                <a:gd name="T4" fmla="*/ 1014 w 1014"/>
                <a:gd name="T5" fmla="*/ 1310 h 1310"/>
                <a:gd name="T6" fmla="*/ 674 w 1014"/>
                <a:gd name="T7" fmla="*/ 1310 h 1310"/>
                <a:gd name="T8" fmla="*/ 674 w 1014"/>
                <a:gd name="T9" fmla="*/ 842 h 1310"/>
                <a:gd name="T10" fmla="*/ 342 w 1014"/>
                <a:gd name="T11" fmla="*/ 842 h 1310"/>
                <a:gd name="T12" fmla="*/ 342 w 1014"/>
                <a:gd name="T13" fmla="*/ 1310 h 1310"/>
                <a:gd name="T14" fmla="*/ 3 w 1014"/>
                <a:gd name="T15" fmla="*/ 1310 h 1310"/>
                <a:gd name="T16" fmla="*/ 3 w 1014"/>
                <a:gd name="T17" fmla="*/ 1048 h 1310"/>
                <a:gd name="T18" fmla="*/ 0 w 1014"/>
                <a:gd name="T19" fmla="*/ 1048 h 1310"/>
                <a:gd name="T20" fmla="*/ 0 w 1014"/>
                <a:gd name="T21" fmla="*/ 0 h 1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14" h="1310">
                  <a:moveTo>
                    <a:pt x="0" y="0"/>
                  </a:moveTo>
                  <a:lnTo>
                    <a:pt x="1014" y="0"/>
                  </a:lnTo>
                  <a:lnTo>
                    <a:pt x="1014" y="1310"/>
                  </a:lnTo>
                  <a:lnTo>
                    <a:pt x="674" y="1310"/>
                  </a:lnTo>
                  <a:lnTo>
                    <a:pt x="674" y="842"/>
                  </a:lnTo>
                  <a:lnTo>
                    <a:pt x="342" y="842"/>
                  </a:lnTo>
                  <a:lnTo>
                    <a:pt x="342" y="1310"/>
                  </a:lnTo>
                  <a:lnTo>
                    <a:pt x="3" y="1310"/>
                  </a:lnTo>
                  <a:lnTo>
                    <a:pt x="3" y="1048"/>
                  </a:lnTo>
                  <a:lnTo>
                    <a:pt x="0" y="1048"/>
                  </a:lnTo>
                  <a:lnTo>
                    <a:pt x="0" y="0"/>
                  </a:lnTo>
                  <a:close/>
                </a:path>
              </a:pathLst>
            </a:custGeom>
            <a:solidFill>
              <a:srgbClr val="FFFFFF"/>
            </a:solidFill>
            <a:ln w="0">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pPr defTabSz="1218987" fontAlgn="auto">
                <a:spcBef>
                  <a:spcPts val="0"/>
                </a:spcBef>
                <a:spcAft>
                  <a:spcPts val="0"/>
                </a:spcAft>
              </a:pPr>
              <a:endParaRPr lang="en-US" sz="2400">
                <a:solidFill>
                  <a:srgbClr val="FFFFFF"/>
                </a:solidFill>
                <a:latin typeface="Segoe UI"/>
                <a:cs typeface="+mn-cs"/>
              </a:endParaRPr>
            </a:p>
          </p:txBody>
        </p:sp>
        <p:sp>
          <p:nvSpPr>
            <p:cNvPr id="99" name="Freeform 69"/>
            <p:cNvSpPr>
              <a:spLocks/>
            </p:cNvSpPr>
            <p:nvPr userDrawn="1"/>
          </p:nvSpPr>
          <p:spPr bwMode="auto">
            <a:xfrm>
              <a:off x="1790700" y="3540126"/>
              <a:ext cx="1117600" cy="1300163"/>
            </a:xfrm>
            <a:custGeom>
              <a:avLst/>
              <a:gdLst>
                <a:gd name="T0" fmla="*/ 377 w 704"/>
                <a:gd name="T1" fmla="*/ 0 h 819"/>
                <a:gd name="T2" fmla="*/ 704 w 704"/>
                <a:gd name="T3" fmla="*/ 235 h 819"/>
                <a:gd name="T4" fmla="*/ 704 w 704"/>
                <a:gd name="T5" fmla="*/ 819 h 819"/>
                <a:gd name="T6" fmla="*/ 485 w 704"/>
                <a:gd name="T7" fmla="*/ 819 h 819"/>
                <a:gd name="T8" fmla="*/ 485 w 704"/>
                <a:gd name="T9" fmla="*/ 461 h 819"/>
                <a:gd name="T10" fmla="*/ 235 w 704"/>
                <a:gd name="T11" fmla="*/ 461 h 819"/>
                <a:gd name="T12" fmla="*/ 235 w 704"/>
                <a:gd name="T13" fmla="*/ 819 h 819"/>
                <a:gd name="T14" fmla="*/ 0 w 704"/>
                <a:gd name="T15" fmla="*/ 819 h 819"/>
                <a:gd name="T16" fmla="*/ 0 w 704"/>
                <a:gd name="T17" fmla="*/ 271 h 819"/>
                <a:gd name="T18" fmla="*/ 377 w 704"/>
                <a:gd name="T19" fmla="*/ 0 h 8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4" h="819">
                  <a:moveTo>
                    <a:pt x="377" y="0"/>
                  </a:moveTo>
                  <a:lnTo>
                    <a:pt x="704" y="235"/>
                  </a:lnTo>
                  <a:lnTo>
                    <a:pt x="704" y="819"/>
                  </a:lnTo>
                  <a:lnTo>
                    <a:pt x="485" y="819"/>
                  </a:lnTo>
                  <a:lnTo>
                    <a:pt x="485" y="461"/>
                  </a:lnTo>
                  <a:lnTo>
                    <a:pt x="235" y="461"/>
                  </a:lnTo>
                  <a:lnTo>
                    <a:pt x="235" y="819"/>
                  </a:lnTo>
                  <a:lnTo>
                    <a:pt x="0" y="819"/>
                  </a:lnTo>
                  <a:lnTo>
                    <a:pt x="0" y="271"/>
                  </a:lnTo>
                  <a:lnTo>
                    <a:pt x="377" y="0"/>
                  </a:lnTo>
                  <a:close/>
                </a:path>
              </a:pathLst>
            </a:custGeom>
            <a:solidFill>
              <a:srgbClr val="FFFFFF"/>
            </a:solidFill>
            <a:ln w="0">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pPr defTabSz="1218987" fontAlgn="auto">
                <a:spcBef>
                  <a:spcPts val="0"/>
                </a:spcBef>
                <a:spcAft>
                  <a:spcPts val="0"/>
                </a:spcAft>
              </a:pPr>
              <a:endParaRPr lang="en-US" sz="2400">
                <a:solidFill>
                  <a:srgbClr val="FFFFFF"/>
                </a:solidFill>
                <a:latin typeface="Segoe UI"/>
                <a:cs typeface="+mn-cs"/>
              </a:endParaRPr>
            </a:p>
          </p:txBody>
        </p:sp>
        <p:sp>
          <p:nvSpPr>
            <p:cNvPr id="100" name="Freeform 70"/>
            <p:cNvSpPr>
              <a:spLocks/>
            </p:cNvSpPr>
            <p:nvPr userDrawn="1"/>
          </p:nvSpPr>
          <p:spPr bwMode="auto">
            <a:xfrm>
              <a:off x="1506537" y="3111501"/>
              <a:ext cx="1401763" cy="749300"/>
            </a:xfrm>
            <a:custGeom>
              <a:avLst/>
              <a:gdLst>
                <a:gd name="T0" fmla="*/ 556 w 883"/>
                <a:gd name="T1" fmla="*/ 0 h 472"/>
                <a:gd name="T2" fmla="*/ 883 w 883"/>
                <a:gd name="T3" fmla="*/ 232 h 472"/>
                <a:gd name="T4" fmla="*/ 883 w 883"/>
                <a:gd name="T5" fmla="*/ 358 h 472"/>
                <a:gd name="T6" fmla="*/ 556 w 883"/>
                <a:gd name="T7" fmla="*/ 124 h 472"/>
                <a:gd name="T8" fmla="*/ 69 w 883"/>
                <a:gd name="T9" fmla="*/ 472 h 472"/>
                <a:gd name="T10" fmla="*/ 0 w 883"/>
                <a:gd name="T11" fmla="*/ 395 h 472"/>
                <a:gd name="T12" fmla="*/ 556 w 883"/>
                <a:gd name="T13" fmla="*/ 0 h 472"/>
              </a:gdLst>
              <a:ahLst/>
              <a:cxnLst>
                <a:cxn ang="0">
                  <a:pos x="T0" y="T1"/>
                </a:cxn>
                <a:cxn ang="0">
                  <a:pos x="T2" y="T3"/>
                </a:cxn>
                <a:cxn ang="0">
                  <a:pos x="T4" y="T5"/>
                </a:cxn>
                <a:cxn ang="0">
                  <a:pos x="T6" y="T7"/>
                </a:cxn>
                <a:cxn ang="0">
                  <a:pos x="T8" y="T9"/>
                </a:cxn>
                <a:cxn ang="0">
                  <a:pos x="T10" y="T11"/>
                </a:cxn>
                <a:cxn ang="0">
                  <a:pos x="T12" y="T13"/>
                </a:cxn>
              </a:cxnLst>
              <a:rect l="0" t="0" r="r" b="b"/>
              <a:pathLst>
                <a:path w="883" h="472">
                  <a:moveTo>
                    <a:pt x="556" y="0"/>
                  </a:moveTo>
                  <a:lnTo>
                    <a:pt x="883" y="232"/>
                  </a:lnTo>
                  <a:lnTo>
                    <a:pt x="883" y="358"/>
                  </a:lnTo>
                  <a:lnTo>
                    <a:pt x="556" y="124"/>
                  </a:lnTo>
                  <a:lnTo>
                    <a:pt x="69" y="472"/>
                  </a:lnTo>
                  <a:lnTo>
                    <a:pt x="0" y="395"/>
                  </a:lnTo>
                  <a:lnTo>
                    <a:pt x="556" y="0"/>
                  </a:lnTo>
                  <a:close/>
                </a:path>
              </a:pathLst>
            </a:custGeom>
            <a:solidFill>
              <a:srgbClr val="FFFFFF"/>
            </a:solidFill>
            <a:ln w="0">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pPr defTabSz="1218987" fontAlgn="auto">
                <a:spcBef>
                  <a:spcPts val="0"/>
                </a:spcBef>
                <a:spcAft>
                  <a:spcPts val="0"/>
                </a:spcAft>
              </a:pPr>
              <a:endParaRPr lang="en-US" sz="2400">
                <a:solidFill>
                  <a:srgbClr val="FFFFFF"/>
                </a:solidFill>
                <a:latin typeface="Segoe UI"/>
                <a:cs typeface="+mn-cs"/>
              </a:endParaRPr>
            </a:p>
          </p:txBody>
        </p:sp>
        <p:sp>
          <p:nvSpPr>
            <p:cNvPr id="101" name="Freeform 72"/>
            <p:cNvSpPr>
              <a:spLocks/>
            </p:cNvSpPr>
            <p:nvPr userDrawn="1"/>
          </p:nvSpPr>
          <p:spPr bwMode="auto">
            <a:xfrm>
              <a:off x="4906963" y="3570288"/>
              <a:ext cx="1092200" cy="1273175"/>
            </a:xfrm>
            <a:custGeom>
              <a:avLst/>
              <a:gdLst>
                <a:gd name="T0" fmla="*/ 0 w 688"/>
                <a:gd name="T1" fmla="*/ 0 h 802"/>
                <a:gd name="T2" fmla="*/ 688 w 688"/>
                <a:gd name="T3" fmla="*/ 0 h 802"/>
                <a:gd name="T4" fmla="*/ 688 w 688"/>
                <a:gd name="T5" fmla="*/ 802 h 802"/>
                <a:gd name="T6" fmla="*/ 458 w 688"/>
                <a:gd name="T7" fmla="*/ 802 h 802"/>
                <a:gd name="T8" fmla="*/ 458 w 688"/>
                <a:gd name="T9" fmla="*/ 442 h 802"/>
                <a:gd name="T10" fmla="*/ 210 w 688"/>
                <a:gd name="T11" fmla="*/ 442 h 802"/>
                <a:gd name="T12" fmla="*/ 210 w 688"/>
                <a:gd name="T13" fmla="*/ 802 h 802"/>
                <a:gd name="T14" fmla="*/ 0 w 688"/>
                <a:gd name="T15" fmla="*/ 802 h 802"/>
                <a:gd name="T16" fmla="*/ 0 w 688"/>
                <a:gd name="T17" fmla="*/ 0 h 8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8" h="802">
                  <a:moveTo>
                    <a:pt x="0" y="0"/>
                  </a:moveTo>
                  <a:lnTo>
                    <a:pt x="688" y="0"/>
                  </a:lnTo>
                  <a:lnTo>
                    <a:pt x="688" y="802"/>
                  </a:lnTo>
                  <a:lnTo>
                    <a:pt x="458" y="802"/>
                  </a:lnTo>
                  <a:lnTo>
                    <a:pt x="458" y="442"/>
                  </a:lnTo>
                  <a:lnTo>
                    <a:pt x="210" y="442"/>
                  </a:lnTo>
                  <a:lnTo>
                    <a:pt x="210" y="802"/>
                  </a:lnTo>
                  <a:lnTo>
                    <a:pt x="0" y="802"/>
                  </a:lnTo>
                  <a:lnTo>
                    <a:pt x="0" y="0"/>
                  </a:lnTo>
                  <a:close/>
                </a:path>
              </a:pathLst>
            </a:custGeom>
            <a:solidFill>
              <a:srgbClr val="FFFFFF"/>
            </a:solidFill>
            <a:ln w="0">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pPr defTabSz="1218987" fontAlgn="auto">
                <a:spcBef>
                  <a:spcPts val="0"/>
                </a:spcBef>
                <a:spcAft>
                  <a:spcPts val="0"/>
                </a:spcAft>
              </a:pPr>
              <a:endParaRPr lang="en-US" sz="2400">
                <a:solidFill>
                  <a:srgbClr val="FFFFFF"/>
                </a:solidFill>
                <a:latin typeface="Segoe UI"/>
                <a:cs typeface="+mn-cs"/>
              </a:endParaRPr>
            </a:p>
          </p:txBody>
        </p:sp>
        <p:sp>
          <p:nvSpPr>
            <p:cNvPr id="102" name="Rectangle 73"/>
            <p:cNvSpPr>
              <a:spLocks noChangeArrowheads="1"/>
            </p:cNvSpPr>
            <p:nvPr userDrawn="1"/>
          </p:nvSpPr>
          <p:spPr bwMode="auto">
            <a:xfrm>
              <a:off x="4906963" y="3240088"/>
              <a:ext cx="1092200" cy="179388"/>
            </a:xfrm>
            <a:prstGeom prst="rect">
              <a:avLst/>
            </a:prstGeom>
            <a:solidFill>
              <a:srgbClr val="FFFFFF"/>
            </a:solidFill>
            <a:ln w="0">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pPr defTabSz="1218987" fontAlgn="auto">
                <a:spcBef>
                  <a:spcPts val="0"/>
                </a:spcBef>
                <a:spcAft>
                  <a:spcPts val="0"/>
                </a:spcAft>
              </a:pPr>
              <a:endParaRPr lang="en-US" sz="2400">
                <a:solidFill>
                  <a:srgbClr val="FFFFFF"/>
                </a:solidFill>
                <a:latin typeface="Segoe UI"/>
                <a:cs typeface="+mn-cs"/>
              </a:endParaRPr>
            </a:p>
          </p:txBody>
        </p:sp>
      </p:grpSp>
      <p:pic>
        <p:nvPicPr>
          <p:cNvPr id="49" name="Picture 48"/>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453952" y="5823867"/>
            <a:ext cx="2399998" cy="618080"/>
          </a:xfrm>
          <a:prstGeom prst="rect">
            <a:avLst/>
          </a:prstGeom>
        </p:spPr>
      </p:pic>
    </p:spTree>
    <p:extLst>
      <p:ext uri="{BB962C8B-B14F-4D97-AF65-F5344CB8AC3E}">
        <p14:creationId xmlns:p14="http://schemas.microsoft.com/office/powerpoint/2010/main" val="2158726789"/>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Blank Color 1 Layout">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512764" y="1768477"/>
            <a:ext cx="11228440" cy="2437591"/>
          </a:xfrm>
        </p:spPr>
        <p:txBody>
          <a:bodyPr/>
          <a:lstStyle>
            <a:lvl1pPr marL="0" indent="0">
              <a:buNone/>
              <a:defRPr sz="8800" i="0" spc="-100" baseline="0">
                <a:gradFill>
                  <a:gsLst>
                    <a:gs pos="0">
                      <a:schemeClr val="tx1"/>
                    </a:gs>
                    <a:gs pos="100000">
                      <a:schemeClr val="tx1"/>
                    </a:gs>
                  </a:gsLst>
                  <a:lin ang="5400000" scaled="0"/>
                </a:gradFill>
                <a:latin typeface="Segoe UI Light" pitchFamily="34" charset="0"/>
              </a:defRPr>
            </a:lvl1pPr>
          </a:lstStyle>
          <a:p>
            <a:pPr lvl="0"/>
            <a:r>
              <a:rPr lang="en-US" dirty="0" smtClean="0"/>
              <a:t>Click to edit Master text styles</a:t>
            </a:r>
          </a:p>
        </p:txBody>
      </p:sp>
      <p:sp>
        <p:nvSpPr>
          <p:cNvPr id="9" name="Text Placeholder 8"/>
          <p:cNvSpPr>
            <a:spLocks noGrp="1"/>
          </p:cNvSpPr>
          <p:nvPr>
            <p:ph type="body" sz="quarter" idx="11"/>
          </p:nvPr>
        </p:nvSpPr>
        <p:spPr>
          <a:xfrm>
            <a:off x="512764" y="3219166"/>
            <a:ext cx="7513637" cy="443199"/>
          </a:xfrm>
        </p:spPr>
        <p:txBody>
          <a:bodyPr/>
          <a:lstStyle>
            <a:lvl1pPr marL="0" indent="0">
              <a:buNone/>
              <a:defRPr spc="-100" baseline="0">
                <a:gradFill>
                  <a:gsLst>
                    <a:gs pos="0">
                      <a:schemeClr val="tx1"/>
                    </a:gs>
                    <a:gs pos="100000">
                      <a:schemeClr val="tx1"/>
                    </a:gs>
                  </a:gsLst>
                  <a:lin ang="5400000" scaled="0"/>
                </a:gradFill>
                <a:latin typeface="Segoe UI Light" pitchFamily="34" charset="0"/>
              </a:defRPr>
            </a:lvl1pPr>
          </a:lstStyle>
          <a:p>
            <a:pPr lvl="0"/>
            <a:r>
              <a:rPr lang="en-US" dirty="0" smtClean="0"/>
              <a:t>Click to edit Master text styles</a:t>
            </a:r>
          </a:p>
        </p:txBody>
      </p:sp>
    </p:spTree>
    <p:extLst>
      <p:ext uri="{BB962C8B-B14F-4D97-AF65-F5344CB8AC3E}">
        <p14:creationId xmlns:p14="http://schemas.microsoft.com/office/powerpoint/2010/main" val="1276084729"/>
      </p:ext>
    </p:extLst>
  </p:cSld>
  <p:clrMapOvr>
    <a:masterClrMapping/>
  </p:clrMapOvr>
  <p:transition>
    <p:fade/>
  </p:transition>
</p:sldLayout>
</file>

<file path=ppt/slideLayouts/slideLayout110.xml><?xml version="1.0" encoding="utf-8"?>
<p:sldLayout xmlns:a="http://schemas.openxmlformats.org/drawingml/2006/main" xmlns:r="http://schemas.openxmlformats.org/officeDocument/2006/relationships" xmlns:p="http://schemas.openxmlformats.org/presentationml/2006/main" type="titleOnly">
  <p:cSld name="1_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TextBox 7"/>
          <p:cNvSpPr txBox="1"/>
          <p:nvPr userDrawn="1"/>
        </p:nvSpPr>
        <p:spPr>
          <a:xfrm>
            <a:off x="4125893" y="6591834"/>
            <a:ext cx="3937040" cy="169277"/>
          </a:xfrm>
          <a:prstGeom prst="rect">
            <a:avLst/>
          </a:prstGeom>
          <a:noFill/>
        </p:spPr>
        <p:txBody>
          <a:bodyPr wrap="none" lIns="0" tIns="0" rIns="0" bIns="0" rtlCol="0" anchor="ctr">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fontAlgn="auto">
              <a:spcBef>
                <a:spcPts val="0"/>
              </a:spcBef>
              <a:spcAft>
                <a:spcPts val="0"/>
              </a:spcAft>
            </a:pPr>
            <a:r>
              <a:rPr lang="en-US" sz="1100" spc="151" dirty="0" smtClean="0">
                <a:gradFill>
                  <a:gsLst>
                    <a:gs pos="0">
                      <a:srgbClr val="979796">
                        <a:alpha val="50000"/>
                      </a:srgbClr>
                    </a:gs>
                    <a:gs pos="86000">
                      <a:srgbClr val="979796">
                        <a:alpha val="50000"/>
                      </a:srgbClr>
                    </a:gs>
                  </a:gsLst>
                  <a:lin ang="5400000" scaled="0"/>
                </a:gradFill>
                <a:latin typeface="Segoe Semibold" pitchFamily="34" charset="0"/>
              </a:rPr>
              <a:t>MICROSOFT CONFIDENTIAL – INTERNAL ONLY</a:t>
            </a:r>
          </a:p>
        </p:txBody>
      </p:sp>
    </p:spTree>
    <p:extLst>
      <p:ext uri="{BB962C8B-B14F-4D97-AF65-F5344CB8AC3E}">
        <p14:creationId xmlns:p14="http://schemas.microsoft.com/office/powerpoint/2010/main" val="2463812968"/>
      </p:ext>
    </p:extLst>
  </p:cSld>
  <p:clrMapOvr>
    <a:masterClrMapping/>
  </p:clrMapOvr>
  <p:transition>
    <p:fade/>
  </p:transition>
</p:sldLayout>
</file>

<file path=ppt/slideLayouts/slideLayout111.xml><?xml version="1.0" encoding="utf-8"?>
<p:sldLayout xmlns:a="http://schemas.openxmlformats.org/drawingml/2006/main" xmlns:r="http://schemas.openxmlformats.org/officeDocument/2006/relationships" xmlns:p="http://schemas.openxmlformats.org/presentationml/2006/main" userDrawn="1">
  <p:cSld name="Title &amp; 2-color Non-bulleted text">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a:xfrm>
            <a:off x="519113" y="1447799"/>
            <a:ext cx="11149013" cy="1975927"/>
          </a:xfrm>
          <a:prstGeom prst="rect">
            <a:avLst/>
          </a:prstGeom>
        </p:spPr>
        <p:txBody>
          <a:bodyPr/>
          <a:lstStyle>
            <a:lvl1pPr marL="0" indent="0">
              <a:spcBef>
                <a:spcPts val="2400"/>
              </a:spcBef>
              <a:buNone/>
              <a:defRPr sz="4000">
                <a:gradFill>
                  <a:gsLst>
                    <a:gs pos="100000">
                      <a:schemeClr val="tx2"/>
                    </a:gs>
                    <a:gs pos="0">
                      <a:schemeClr val="tx2"/>
                    </a:gs>
                  </a:gsLst>
                  <a:lin ang="5400000" scaled="0"/>
                </a:gradFill>
                <a:latin typeface="+mj-lt"/>
              </a:defRPr>
            </a:lvl1pPr>
            <a:lvl2pPr marL="0" indent="0">
              <a:buNone/>
              <a:defRPr sz="2000">
                <a:gradFill>
                  <a:gsLst>
                    <a:gs pos="100000">
                      <a:schemeClr val="tx1"/>
                    </a:gs>
                    <a:gs pos="6000">
                      <a:schemeClr val="tx1"/>
                    </a:gs>
                  </a:gsLst>
                  <a:lin ang="5400000" scaled="0"/>
                </a:gradFill>
              </a:defRPr>
            </a:lvl2pPr>
            <a:lvl3pPr marL="231734" indent="0">
              <a:buNone/>
              <a:defRPr sz="2000">
                <a:gradFill>
                  <a:gsLst>
                    <a:gs pos="100000">
                      <a:schemeClr val="tx1"/>
                    </a:gs>
                    <a:gs pos="6000">
                      <a:schemeClr val="tx1"/>
                    </a:gs>
                  </a:gsLst>
                  <a:lin ang="5400000" scaled="0"/>
                </a:gradFill>
              </a:defRPr>
            </a:lvl3pPr>
            <a:lvl4pPr marL="457120" indent="0">
              <a:buNone/>
              <a:defRPr sz="2000">
                <a:gradFill>
                  <a:gsLst>
                    <a:gs pos="100000">
                      <a:schemeClr val="tx1"/>
                    </a:gs>
                    <a:gs pos="6000">
                      <a:schemeClr val="tx1"/>
                    </a:gs>
                  </a:gsLst>
                  <a:lin ang="5400000" scaled="0"/>
                </a:gradFill>
              </a:defRPr>
            </a:lvl4pPr>
            <a:lvl5pPr marL="693617" indent="0">
              <a:buNone/>
              <a:defRPr sz="2000">
                <a:gradFill>
                  <a:gsLst>
                    <a:gs pos="100000">
                      <a:schemeClr val="tx1"/>
                    </a:gs>
                    <a:gs pos="6000">
                      <a:schemeClr val="tx1"/>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Title 2"/>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583546913"/>
      </p:ext>
    </p:extLst>
  </p:cSld>
  <p:clrMapOvr>
    <a:masterClrMapping/>
  </p:clrMapOvr>
  <p:transition>
    <p:fade/>
  </p:transition>
  <p:timing>
    <p:tnLst>
      <p:par>
        <p:cTn id="1" dur="indefinite" restart="never" nodeType="tmRoot"/>
      </p:par>
    </p:tnLst>
  </p:timing>
</p:sldLayout>
</file>

<file path=ppt/slideLayouts/slideLayout112.xml><?xml version="1.0" encoding="utf-8"?>
<p:sldLayout xmlns:a="http://schemas.openxmlformats.org/drawingml/2006/main" xmlns:r="http://schemas.openxmlformats.org/officeDocument/2006/relationships" xmlns:p="http://schemas.openxmlformats.org/presentationml/2006/main"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1"/>
          </p:nvPr>
        </p:nvSpPr>
        <p:spPr>
          <a:xfrm>
            <a:off x="520700" y="1447800"/>
            <a:ext cx="5394960" cy="2462213"/>
          </a:xfrm>
        </p:spPr>
        <p:txBody>
          <a:bodyPr/>
          <a:lstStyle>
            <a:lvl1pPr marL="0" indent="0">
              <a:spcBef>
                <a:spcPts val="1200"/>
              </a:spcBef>
              <a:buNone/>
              <a:defRPr sz="4000">
                <a:gradFill>
                  <a:gsLst>
                    <a:gs pos="100000">
                      <a:schemeClr val="tx2"/>
                    </a:gs>
                    <a:gs pos="0">
                      <a:schemeClr val="tx2"/>
                    </a:gs>
                  </a:gsLst>
                  <a:lin ang="5400000" scaled="0"/>
                </a:gradFill>
                <a:latin typeface="+mj-lt"/>
              </a:defRPr>
            </a:lvl1pPr>
            <a:lvl2pPr marL="0" indent="0">
              <a:buNone/>
              <a:defRPr sz="2000"/>
            </a:lvl2pPr>
            <a:lvl3pPr marL="233322" indent="0">
              <a:buNone/>
              <a:defRPr sz="2000"/>
            </a:lvl3pPr>
            <a:lvl4pPr marL="457120" indent="0">
              <a:buNone/>
              <a:defRPr sz="2000"/>
            </a:lvl4pPr>
            <a:lvl5pPr marL="693617" indent="0">
              <a:buNone/>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9" name="Text Placeholder 8"/>
          <p:cNvSpPr>
            <a:spLocks noGrp="1"/>
          </p:cNvSpPr>
          <p:nvPr>
            <p:ph type="body" sz="quarter" idx="12"/>
          </p:nvPr>
        </p:nvSpPr>
        <p:spPr>
          <a:xfrm>
            <a:off x="6277927" y="1447800"/>
            <a:ext cx="5394960" cy="2462213"/>
          </a:xfrm>
        </p:spPr>
        <p:txBody>
          <a:bodyPr/>
          <a:lstStyle>
            <a:lvl1pPr marL="0" indent="0">
              <a:spcBef>
                <a:spcPts val="1200"/>
              </a:spcBef>
              <a:buNone/>
              <a:defRPr lang="en-US" sz="4000" kern="1200" spc="-71" baseline="0" dirty="0" smtClean="0">
                <a:gradFill>
                  <a:gsLst>
                    <a:gs pos="100000">
                      <a:schemeClr val="tx2"/>
                    </a:gs>
                    <a:gs pos="0">
                      <a:schemeClr val="tx2"/>
                    </a:gs>
                  </a:gsLst>
                  <a:lin ang="5400000" scaled="0"/>
                </a:gradFill>
                <a:latin typeface="+mj-lt"/>
                <a:ea typeface="+mn-ea"/>
                <a:cs typeface="+mn-cs"/>
              </a:defRPr>
            </a:lvl1pPr>
            <a:lvl2pPr marL="3174" marR="0" indent="0" algn="l" defTabSz="914203" rtl="0" eaLnBrk="1" fontAlgn="auto" latinLnBrk="0" hangingPunct="1">
              <a:lnSpc>
                <a:spcPct val="90000"/>
              </a:lnSpc>
              <a:spcBef>
                <a:spcPct val="20000"/>
              </a:spcBef>
              <a:spcAft>
                <a:spcPts val="0"/>
              </a:spcAft>
              <a:buClrTx/>
              <a:buSzPct val="90000"/>
              <a:buFont typeface="Arial" pitchFamily="34" charset="0"/>
              <a:buNone/>
              <a:tabLst/>
              <a:defRPr lang="en-US" sz="2000" kern="1200" spc="-71" baseline="0" dirty="0" smtClean="0">
                <a:gradFill>
                  <a:gsLst>
                    <a:gs pos="1250">
                      <a:schemeClr val="tx1"/>
                    </a:gs>
                    <a:gs pos="100000">
                      <a:schemeClr val="tx1"/>
                    </a:gs>
                  </a:gsLst>
                  <a:lin ang="5400000" scaled="0"/>
                </a:gradFill>
                <a:latin typeface="+mn-lt"/>
                <a:ea typeface="+mn-ea"/>
                <a:cs typeface="+mn-cs"/>
              </a:defRPr>
            </a:lvl2pPr>
            <a:lvl3pPr marL="233322" marR="0" indent="0" algn="l" defTabSz="914203" rtl="0" eaLnBrk="1" fontAlgn="auto" latinLnBrk="0" hangingPunct="1">
              <a:lnSpc>
                <a:spcPct val="90000"/>
              </a:lnSpc>
              <a:spcBef>
                <a:spcPct val="20000"/>
              </a:spcBef>
              <a:spcAft>
                <a:spcPts val="0"/>
              </a:spcAft>
              <a:buClrTx/>
              <a:buSzPct val="90000"/>
              <a:buFont typeface="Arial" pitchFamily="34" charset="0"/>
              <a:buNone/>
              <a:tabLst/>
              <a:defRPr lang="en-US" sz="2000" kern="1200" spc="-71" baseline="0" dirty="0" smtClean="0">
                <a:gradFill>
                  <a:gsLst>
                    <a:gs pos="1250">
                      <a:schemeClr val="tx1"/>
                    </a:gs>
                    <a:gs pos="100000">
                      <a:schemeClr val="tx1"/>
                    </a:gs>
                  </a:gsLst>
                  <a:lin ang="5400000" scaled="0"/>
                </a:gradFill>
                <a:latin typeface="+mn-lt"/>
                <a:ea typeface="+mn-ea"/>
                <a:cs typeface="+mn-cs"/>
              </a:defRPr>
            </a:lvl3pPr>
            <a:lvl4pPr marL="460294" marR="0" indent="0" algn="l" defTabSz="914203" rtl="0" eaLnBrk="1" fontAlgn="auto" latinLnBrk="0" hangingPunct="1">
              <a:lnSpc>
                <a:spcPct val="90000"/>
              </a:lnSpc>
              <a:spcBef>
                <a:spcPct val="20000"/>
              </a:spcBef>
              <a:spcAft>
                <a:spcPts val="0"/>
              </a:spcAft>
              <a:buClrTx/>
              <a:buSzPct val="90000"/>
              <a:buFont typeface="Arial" pitchFamily="34" charset="0"/>
              <a:buNone/>
              <a:tabLst/>
              <a:defRPr lang="en-US" sz="2000" kern="1200" spc="-71" baseline="0" dirty="0" smtClean="0">
                <a:gradFill>
                  <a:gsLst>
                    <a:gs pos="1250">
                      <a:schemeClr val="tx1"/>
                    </a:gs>
                    <a:gs pos="100000">
                      <a:schemeClr val="tx1"/>
                    </a:gs>
                  </a:gsLst>
                  <a:lin ang="5400000" scaled="0"/>
                </a:gradFill>
                <a:latin typeface="+mn-lt"/>
                <a:ea typeface="+mn-ea"/>
                <a:cs typeface="+mn-cs"/>
              </a:defRPr>
            </a:lvl4pPr>
            <a:lvl5pPr marL="687268" marR="0" indent="0" algn="l" defTabSz="914203" rtl="0" eaLnBrk="1" fontAlgn="auto" latinLnBrk="0" hangingPunct="1">
              <a:lnSpc>
                <a:spcPct val="90000"/>
              </a:lnSpc>
              <a:spcBef>
                <a:spcPct val="20000"/>
              </a:spcBef>
              <a:spcAft>
                <a:spcPts val="0"/>
              </a:spcAft>
              <a:buClrTx/>
              <a:buSzPct val="90000"/>
              <a:buFont typeface="Arial" pitchFamily="34" charset="0"/>
              <a:buNone/>
              <a:tabLst/>
              <a:defRPr lang="en-US" sz="2000" kern="1200" spc="-71" baseline="0" dirty="0">
                <a:gradFill>
                  <a:gsLst>
                    <a:gs pos="1250">
                      <a:schemeClr val="tx1"/>
                    </a:gs>
                    <a:gs pos="100000">
                      <a:schemeClr val="tx1"/>
                    </a:gs>
                  </a:gsLst>
                  <a:lin ang="5400000" scaled="0"/>
                </a:gradFill>
                <a:latin typeface="+mn-lt"/>
                <a:ea typeface="+mn-ea"/>
                <a:cs typeface="+mn-cs"/>
              </a:defRPr>
            </a:lvl5pPr>
          </a:lstStyle>
          <a:p>
            <a:pPr marL="0" marR="0" lvl="0" indent="0" algn="l" defTabSz="914203" rtl="0" eaLnBrk="1" fontAlgn="auto" latinLnBrk="0" hangingPunct="1">
              <a:lnSpc>
                <a:spcPct val="90000"/>
              </a:lnSpc>
              <a:spcBef>
                <a:spcPct val="20000"/>
              </a:spcBef>
              <a:spcAft>
                <a:spcPts val="0"/>
              </a:spcAft>
              <a:buClrTx/>
              <a:buSzPct val="90000"/>
              <a:buFont typeface="Arial" pitchFamily="34" charset="0"/>
              <a:buNone/>
              <a:tabLst/>
            </a:pPr>
            <a:r>
              <a:rPr lang="en-US" smtClean="0"/>
              <a:t>Click to edit Master text styles</a:t>
            </a:r>
          </a:p>
          <a:p>
            <a:pPr marL="0" marR="0" lvl="1" indent="0" algn="l" defTabSz="914203" rtl="0" eaLnBrk="1" fontAlgn="auto" latinLnBrk="0" hangingPunct="1">
              <a:lnSpc>
                <a:spcPct val="90000"/>
              </a:lnSpc>
              <a:spcBef>
                <a:spcPct val="20000"/>
              </a:spcBef>
              <a:spcAft>
                <a:spcPts val="0"/>
              </a:spcAft>
              <a:buClrTx/>
              <a:buSzPct val="90000"/>
              <a:buFont typeface="Arial" pitchFamily="34" charset="0"/>
              <a:buNone/>
              <a:tabLst/>
            </a:pPr>
            <a:r>
              <a:rPr lang="en-US" smtClean="0"/>
              <a:t>Second level</a:t>
            </a:r>
          </a:p>
          <a:p>
            <a:pPr marL="0" marR="0" lvl="2" indent="0" algn="l" defTabSz="914203" rtl="0" eaLnBrk="1" fontAlgn="auto" latinLnBrk="0" hangingPunct="1">
              <a:lnSpc>
                <a:spcPct val="90000"/>
              </a:lnSpc>
              <a:spcBef>
                <a:spcPct val="20000"/>
              </a:spcBef>
              <a:spcAft>
                <a:spcPts val="0"/>
              </a:spcAft>
              <a:buClrTx/>
              <a:buSzPct val="90000"/>
              <a:buFont typeface="Arial" pitchFamily="34" charset="0"/>
              <a:buNone/>
              <a:tabLst/>
            </a:pPr>
            <a:r>
              <a:rPr lang="en-US" smtClean="0"/>
              <a:t>Third level</a:t>
            </a:r>
          </a:p>
          <a:p>
            <a:pPr marL="0" marR="0" lvl="3" indent="0" algn="l" defTabSz="914203" rtl="0" eaLnBrk="1" fontAlgn="auto" latinLnBrk="0" hangingPunct="1">
              <a:lnSpc>
                <a:spcPct val="90000"/>
              </a:lnSpc>
              <a:spcBef>
                <a:spcPct val="20000"/>
              </a:spcBef>
              <a:spcAft>
                <a:spcPts val="0"/>
              </a:spcAft>
              <a:buClrTx/>
              <a:buSzPct val="90000"/>
              <a:buFont typeface="Arial" pitchFamily="34" charset="0"/>
              <a:buNone/>
              <a:tabLst/>
            </a:pPr>
            <a:r>
              <a:rPr lang="en-US" smtClean="0"/>
              <a:t>Fourth level</a:t>
            </a:r>
          </a:p>
          <a:p>
            <a:pPr marL="0" marR="0" lvl="4" indent="0" algn="l" defTabSz="914203" rtl="0" eaLnBrk="1" fontAlgn="auto" latinLnBrk="0" hangingPunct="1">
              <a:lnSpc>
                <a:spcPct val="90000"/>
              </a:lnSpc>
              <a:spcBef>
                <a:spcPct val="20000"/>
              </a:spcBef>
              <a:spcAft>
                <a:spcPts val="0"/>
              </a:spcAft>
              <a:buClrTx/>
              <a:buSzPct val="90000"/>
              <a:buFont typeface="Arial" pitchFamily="34" charset="0"/>
              <a:buNone/>
              <a:tabLst/>
            </a:pPr>
            <a:r>
              <a:rPr lang="en-US" smtClean="0"/>
              <a:t>Fifth level</a:t>
            </a:r>
            <a:endParaRPr lang="en-US" dirty="0"/>
          </a:p>
        </p:txBody>
      </p:sp>
    </p:spTree>
    <p:extLst>
      <p:ext uri="{BB962C8B-B14F-4D97-AF65-F5344CB8AC3E}">
        <p14:creationId xmlns:p14="http://schemas.microsoft.com/office/powerpoint/2010/main" val="1994856833"/>
      </p:ext>
    </p:extLst>
  </p:cSld>
  <p:clrMapOvr>
    <a:masterClrMapping/>
  </p:clrMapOvr>
  <p:transition>
    <p:fade/>
  </p:transition>
  <p:timing>
    <p:tnLst>
      <p:par>
        <p:cTn id="1" dur="indefinite" restart="never" nodeType="tmRoot"/>
      </p:par>
    </p:tnLst>
  </p:timing>
</p:sldLayout>
</file>

<file path=ppt/slideLayouts/slideLayout113.xml><?xml version="1.0" encoding="utf-8"?>
<p:sldLayout xmlns:a="http://schemas.openxmlformats.org/drawingml/2006/main" xmlns:r="http://schemas.openxmlformats.org/officeDocument/2006/relationships" xmlns:p="http://schemas.openxmlformats.org/presentationml/2006/main"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smtClean="0"/>
              <a:t>Slide for Developer Code</a:t>
            </a:r>
            <a:endParaRPr lang="en-US" dirty="0"/>
          </a:p>
        </p:txBody>
      </p:sp>
      <p:sp>
        <p:nvSpPr>
          <p:cNvPr id="3" name="Rectangle 2"/>
          <p:cNvSpPr/>
          <p:nvPr userDrawn="1"/>
        </p:nvSpPr>
        <p:spPr bwMode="hidden">
          <a:xfrm>
            <a:off x="0" y="1155941"/>
            <a:ext cx="12188825" cy="5702060"/>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12" tIns="45712" rIns="45712" bIns="45712" numCol="1" spcCol="0" rtlCol="0" fromWordArt="0" anchor="ctr" anchorCtr="0" forceAA="0" compatLnSpc="1">
            <a:prstTxWarp prst="textNoShape">
              <a:avLst/>
            </a:prstTxWarp>
            <a:noAutofit/>
          </a:bodyPr>
          <a:lstStyle/>
          <a:p>
            <a:pPr algn="ctr" defTabSz="913939"/>
            <a:endParaRPr lang="en-US"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518319" y="1447800"/>
            <a:ext cx="11152188" cy="1988237"/>
          </a:xfrm>
        </p:spPr>
        <p:txBody>
          <a:bodyPr/>
          <a:lstStyle>
            <a:lvl1pPr marL="0" indent="0">
              <a:buNone/>
              <a:defRPr sz="3200">
                <a:gradFill>
                  <a:gsLst>
                    <a:gs pos="1250">
                      <a:srgbClr val="000000"/>
                    </a:gs>
                    <a:gs pos="100000">
                      <a:srgbClr val="000000"/>
                    </a:gs>
                  </a:gsLst>
                  <a:lin ang="5400000" scaled="0"/>
                </a:gradFill>
                <a:latin typeface="Consolas" pitchFamily="49" charset="0"/>
                <a:cs typeface="Consolas" pitchFamily="49" charset="0"/>
              </a:defRPr>
            </a:lvl1pPr>
            <a:lvl2pPr marL="339666" indent="0">
              <a:buNone/>
              <a:defRPr>
                <a:gradFill>
                  <a:gsLst>
                    <a:gs pos="1250">
                      <a:srgbClr val="000000"/>
                    </a:gs>
                    <a:gs pos="100000">
                      <a:srgbClr val="000000"/>
                    </a:gs>
                  </a:gsLst>
                  <a:lin ang="5400000" scaled="0"/>
                </a:gradFill>
                <a:latin typeface="Consolas" pitchFamily="49" charset="0"/>
                <a:cs typeface="Consolas" pitchFamily="49" charset="0"/>
              </a:defRPr>
            </a:lvl2pPr>
            <a:lvl3pPr marL="572988" indent="0">
              <a:buNone/>
              <a:defRPr>
                <a:gradFill>
                  <a:gsLst>
                    <a:gs pos="1250">
                      <a:srgbClr val="000000"/>
                    </a:gs>
                    <a:gs pos="100000">
                      <a:srgbClr val="000000"/>
                    </a:gs>
                  </a:gsLst>
                  <a:lin ang="5400000" scaled="0"/>
                </a:gradFill>
                <a:latin typeface="Consolas" pitchFamily="49" charset="0"/>
                <a:cs typeface="Consolas" pitchFamily="49" charset="0"/>
              </a:defRPr>
            </a:lvl3pPr>
            <a:lvl4pPr marL="798374" indent="0">
              <a:buNone/>
              <a:defRPr>
                <a:gradFill>
                  <a:gsLst>
                    <a:gs pos="1250">
                      <a:srgbClr val="000000"/>
                    </a:gs>
                    <a:gs pos="100000">
                      <a:srgbClr val="000000"/>
                    </a:gs>
                  </a:gsLst>
                  <a:lin ang="5400000" scaled="0"/>
                </a:gradFill>
                <a:latin typeface="Consolas" pitchFamily="49" charset="0"/>
                <a:cs typeface="Consolas" pitchFamily="49" charset="0"/>
              </a:defRPr>
            </a:lvl4pPr>
            <a:lvl5pPr marL="1030108" indent="0">
              <a:buNone/>
              <a:defRPr>
                <a:gradFill>
                  <a:gsLst>
                    <a:gs pos="1250">
                      <a:srgbClr val="000000"/>
                    </a:gs>
                    <a:gs pos="100000">
                      <a:srgbClr val="000000"/>
                    </a:gs>
                  </a:gsLst>
                  <a:lin ang="5400000" scaled="0"/>
                </a:gradFill>
                <a:latin typeface="Consolas" pitchFamily="49" charset="0"/>
                <a:cs typeface="Consolas" pitchFamily="49"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89431975"/>
      </p:ext>
    </p:extLst>
  </p:cSld>
  <p:clrMapOvr>
    <a:masterClrMapping/>
  </p:clrMapOvr>
  <p:transition>
    <p:fade/>
  </p:transition>
</p:sldLayout>
</file>

<file path=ppt/slideLayouts/slideLayout114.xml><?xml version="1.0" encoding="utf-8"?>
<p:sldLayout xmlns:a="http://schemas.openxmlformats.org/drawingml/2006/main" xmlns:r="http://schemas.openxmlformats.org/officeDocument/2006/relationships" xmlns:p="http://schemas.openxmlformats.org/presentationml/2006/main" userDrawn="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519113" y="228601"/>
            <a:ext cx="11149013" cy="517064"/>
          </a:xfrm>
        </p:spPr>
        <p:txBody>
          <a:bodyPr/>
          <a:lstStyle/>
          <a:p>
            <a:r>
              <a:rPr lang="en-US" smtClean="0"/>
              <a:t>Click to edit Master title style</a:t>
            </a:r>
            <a:endParaRPr lang="en-US" dirty="0"/>
          </a:p>
        </p:txBody>
      </p:sp>
      <p:sp>
        <p:nvSpPr>
          <p:cNvPr id="5" name="Text Placeholder 4"/>
          <p:cNvSpPr>
            <a:spLocks noGrp="1"/>
          </p:cNvSpPr>
          <p:nvPr>
            <p:ph type="body" sz="quarter" idx="10"/>
          </p:nvPr>
        </p:nvSpPr>
        <p:spPr>
          <a:xfrm>
            <a:off x="519113" y="1447799"/>
            <a:ext cx="11149013" cy="2043636"/>
          </a:xfrm>
          <a:prstGeom prst="rect">
            <a:avLst/>
          </a:prstGeom>
        </p:spPr>
        <p:txBody>
          <a:bodyPr/>
          <a:lstStyle>
            <a:lvl1pPr marL="284113" indent="-284113">
              <a:buFont typeface="Wingdings" pitchFamily="2" charset="2"/>
              <a:buChar char=""/>
              <a:defRPr sz="4000"/>
            </a:lvl1pPr>
            <a:lvl2pPr marL="517435" indent="-233322">
              <a:buFont typeface="Wingdings" pitchFamily="2" charset="2"/>
              <a:buChar char=""/>
              <a:defRPr>
                <a:latin typeface="+mn-lt"/>
              </a:defRPr>
            </a:lvl2pPr>
            <a:lvl3pPr marL="741233" indent="-223799">
              <a:buFont typeface="Wingdings" pitchFamily="2" charset="2"/>
              <a:buChar char=""/>
              <a:tabLst/>
              <a:defRPr>
                <a:latin typeface="+mn-lt"/>
              </a:defRPr>
            </a:lvl3pPr>
            <a:lvl4pPr marL="914240" indent="-173008">
              <a:buFont typeface="Wingdings" pitchFamily="2" charset="2"/>
              <a:buChar char=""/>
              <a:defRPr>
                <a:latin typeface="+mn-lt"/>
              </a:defRPr>
            </a:lvl4pPr>
            <a:lvl5pPr marL="1087248" indent="-173008">
              <a:buFont typeface="Wingdings" pitchFamily="2" charset="2"/>
              <a:buChar char=""/>
              <a:tabLst/>
              <a:defRPr>
                <a:latin typeface="+mn-l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9504048"/>
      </p:ext>
    </p:extLst>
  </p:cSld>
  <p:clrMapOvr>
    <a:masterClrMapping/>
  </p:clrMapOvr>
  <mc:AlternateContent xmlns:mc="http://schemas.openxmlformats.org/markup-compatibility/2006" xmlns:p14="http://schemas.microsoft.com/office/powerpoint/2010/main">
    <mc:Choice Requires="p14">
      <p:transition spd="slow" p14:dur="1500">
        <p:push/>
      </p:transition>
    </mc:Choice>
    <mc:Fallback xmlns="">
      <p:transition spd="slow">
        <p:push/>
      </p:transition>
    </mc:Fallback>
  </mc:AlternateContent>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4_Blank Color 1 Layout">
    <p:bg>
      <p:bgPr>
        <a:solidFill>
          <a:schemeClr val="accent5"/>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512764" y="1768477"/>
            <a:ext cx="11228440" cy="2437591"/>
          </a:xfrm>
        </p:spPr>
        <p:txBody>
          <a:bodyPr/>
          <a:lstStyle>
            <a:lvl1pPr marL="0" indent="0">
              <a:buNone/>
              <a:defRPr lang="en-US" sz="8800" i="0" kern="1200" spc="-100" baseline="0" dirty="0" smtClean="0">
                <a:gradFill>
                  <a:gsLst>
                    <a:gs pos="0">
                      <a:schemeClr val="tx1"/>
                    </a:gs>
                    <a:gs pos="100000">
                      <a:schemeClr val="tx1"/>
                    </a:gs>
                  </a:gsLst>
                  <a:lin ang="5400000" scaled="0"/>
                </a:gradFill>
                <a:latin typeface="Segoe UI Light" pitchFamily="34" charset="0"/>
                <a:ea typeface="+mn-ea"/>
                <a:cs typeface="+mn-cs"/>
              </a:defRPr>
            </a:lvl1pPr>
          </a:lstStyle>
          <a:p>
            <a:pPr lvl="0"/>
            <a:r>
              <a:rPr lang="en-US" dirty="0" smtClean="0"/>
              <a:t>Click to edit Master text styles</a:t>
            </a:r>
          </a:p>
        </p:txBody>
      </p:sp>
      <p:sp>
        <p:nvSpPr>
          <p:cNvPr id="4" name="Text Placeholder 8"/>
          <p:cNvSpPr>
            <a:spLocks noGrp="1"/>
          </p:cNvSpPr>
          <p:nvPr>
            <p:ph type="body" sz="quarter" idx="11"/>
          </p:nvPr>
        </p:nvSpPr>
        <p:spPr>
          <a:xfrm>
            <a:off x="512764" y="3219166"/>
            <a:ext cx="7513637" cy="443199"/>
          </a:xfrm>
        </p:spPr>
        <p:txBody>
          <a:bodyPr/>
          <a:lstStyle>
            <a:lvl1pPr marL="0" indent="0">
              <a:buNone/>
              <a:defRPr lang="en-US" sz="3200" kern="1200" spc="-100" baseline="0" dirty="0">
                <a:gradFill>
                  <a:gsLst>
                    <a:gs pos="0">
                      <a:schemeClr val="tx1"/>
                    </a:gs>
                    <a:gs pos="100000">
                      <a:schemeClr val="tx1"/>
                    </a:gs>
                  </a:gsLst>
                  <a:lin ang="5400000" scaled="0"/>
                </a:gradFill>
                <a:latin typeface="Segoe UI Light" pitchFamily="34" charset="0"/>
                <a:ea typeface="+mn-ea"/>
                <a:cs typeface="+mn-cs"/>
              </a:defRPr>
            </a:lvl1pPr>
          </a:lstStyle>
          <a:p>
            <a:pPr lvl="0"/>
            <a:r>
              <a:rPr lang="en-US" dirty="0" smtClean="0"/>
              <a:t>Click to edit Master text styles</a:t>
            </a:r>
          </a:p>
        </p:txBody>
      </p:sp>
    </p:spTree>
    <p:extLst>
      <p:ext uri="{BB962C8B-B14F-4D97-AF65-F5344CB8AC3E}">
        <p14:creationId xmlns:p14="http://schemas.microsoft.com/office/powerpoint/2010/main" val="828172267"/>
      </p:ext>
    </p:extLst>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3_Blank Color 1 Layout">
    <p:bg>
      <p:bgPr>
        <a:solidFill>
          <a:srgbClr val="9B4F96"/>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512764" y="1768477"/>
            <a:ext cx="11228440" cy="2437591"/>
          </a:xfrm>
        </p:spPr>
        <p:txBody>
          <a:bodyPr/>
          <a:lstStyle>
            <a:lvl1pPr marL="0" indent="0">
              <a:buNone/>
              <a:defRPr lang="en-US" sz="8800" i="0" kern="1200" spc="-100" baseline="0" dirty="0" smtClean="0">
                <a:gradFill>
                  <a:gsLst>
                    <a:gs pos="0">
                      <a:schemeClr val="tx1"/>
                    </a:gs>
                    <a:gs pos="100000">
                      <a:schemeClr val="tx1"/>
                    </a:gs>
                  </a:gsLst>
                  <a:lin ang="5400000" scaled="0"/>
                </a:gradFill>
                <a:latin typeface="Segoe UI Light" pitchFamily="34" charset="0"/>
                <a:ea typeface="+mn-ea"/>
                <a:cs typeface="+mn-cs"/>
              </a:defRPr>
            </a:lvl1pPr>
          </a:lstStyle>
          <a:p>
            <a:pPr lvl="0"/>
            <a:r>
              <a:rPr lang="en-US" dirty="0" smtClean="0"/>
              <a:t>Click to edit Master text styles</a:t>
            </a:r>
          </a:p>
        </p:txBody>
      </p:sp>
      <p:sp>
        <p:nvSpPr>
          <p:cNvPr id="4" name="Text Placeholder 8"/>
          <p:cNvSpPr>
            <a:spLocks noGrp="1"/>
          </p:cNvSpPr>
          <p:nvPr>
            <p:ph type="body" sz="quarter" idx="11"/>
          </p:nvPr>
        </p:nvSpPr>
        <p:spPr>
          <a:xfrm>
            <a:off x="512764" y="3219166"/>
            <a:ext cx="7513637" cy="443199"/>
          </a:xfrm>
        </p:spPr>
        <p:txBody>
          <a:bodyPr/>
          <a:lstStyle>
            <a:lvl1pPr marL="0" indent="0">
              <a:buNone/>
              <a:defRPr lang="en-US" sz="3200" kern="1200" spc="-100" baseline="0" dirty="0">
                <a:gradFill>
                  <a:gsLst>
                    <a:gs pos="0">
                      <a:schemeClr val="tx1"/>
                    </a:gs>
                    <a:gs pos="100000">
                      <a:schemeClr val="tx1"/>
                    </a:gs>
                  </a:gsLst>
                  <a:lin ang="5400000" scaled="0"/>
                </a:gradFill>
                <a:latin typeface="Segoe UI Light" pitchFamily="34" charset="0"/>
                <a:ea typeface="+mn-ea"/>
                <a:cs typeface="+mn-cs"/>
              </a:defRPr>
            </a:lvl1pPr>
          </a:lstStyle>
          <a:p>
            <a:pPr lvl="0"/>
            <a:r>
              <a:rPr lang="en-US" dirty="0" smtClean="0"/>
              <a:t>Click to edit Master text styles</a:t>
            </a:r>
          </a:p>
        </p:txBody>
      </p:sp>
    </p:spTree>
    <p:extLst>
      <p:ext uri="{BB962C8B-B14F-4D97-AF65-F5344CB8AC3E}">
        <p14:creationId xmlns:p14="http://schemas.microsoft.com/office/powerpoint/2010/main" val="2406637738"/>
      </p:ext>
    </p:extLst>
  </p:cSld>
  <p:clrMapOvr>
    <a:masterClrMapping/>
  </p:clrMapOvr>
  <p:transition>
    <p:fad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Blank Color 1 Layout">
    <p:bg>
      <p:bgPr>
        <a:solidFill>
          <a:srgbClr val="7FBA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512764" y="1768477"/>
            <a:ext cx="11228440" cy="2437591"/>
          </a:xfrm>
        </p:spPr>
        <p:txBody>
          <a:bodyPr/>
          <a:lstStyle>
            <a:lvl1pPr marL="0" indent="0">
              <a:buNone/>
              <a:defRPr sz="8800" i="0" spc="-100" baseline="0">
                <a:gradFill>
                  <a:gsLst>
                    <a:gs pos="0">
                      <a:schemeClr val="tx1"/>
                    </a:gs>
                    <a:gs pos="100000">
                      <a:schemeClr val="tx1"/>
                    </a:gs>
                  </a:gsLst>
                  <a:lin ang="5400000" scaled="0"/>
                </a:gradFill>
                <a:latin typeface="Segoe UI Light" pitchFamily="34" charset="0"/>
              </a:defRPr>
            </a:lvl1pPr>
          </a:lstStyle>
          <a:p>
            <a:pPr lvl="0"/>
            <a:r>
              <a:rPr lang="en-US" dirty="0" smtClean="0"/>
              <a:t>Click to edit Master text styles</a:t>
            </a:r>
          </a:p>
        </p:txBody>
      </p:sp>
      <p:sp>
        <p:nvSpPr>
          <p:cNvPr id="4" name="Text Placeholder 8"/>
          <p:cNvSpPr>
            <a:spLocks noGrp="1"/>
          </p:cNvSpPr>
          <p:nvPr>
            <p:ph type="body" sz="quarter" idx="11"/>
          </p:nvPr>
        </p:nvSpPr>
        <p:spPr>
          <a:xfrm>
            <a:off x="512764" y="3219166"/>
            <a:ext cx="7513637" cy="443199"/>
          </a:xfrm>
        </p:spPr>
        <p:txBody>
          <a:bodyPr/>
          <a:lstStyle>
            <a:lvl1pPr marL="0" indent="0">
              <a:buNone/>
              <a:defRPr lang="en-US" sz="3200" kern="1200" spc="-100" baseline="0" dirty="0">
                <a:gradFill>
                  <a:gsLst>
                    <a:gs pos="0">
                      <a:schemeClr val="tx1"/>
                    </a:gs>
                    <a:gs pos="100000">
                      <a:schemeClr val="tx1"/>
                    </a:gs>
                  </a:gsLst>
                  <a:lin ang="5400000" scaled="0"/>
                </a:gradFill>
                <a:latin typeface="Segoe UI Light" pitchFamily="34" charset="0"/>
                <a:ea typeface="+mn-ea"/>
                <a:cs typeface="+mn-cs"/>
              </a:defRPr>
            </a:lvl1pPr>
          </a:lstStyle>
          <a:p>
            <a:pPr lvl="0"/>
            <a:r>
              <a:rPr lang="en-US" dirty="0" smtClean="0"/>
              <a:t>Click to edit Master text styles</a:t>
            </a:r>
          </a:p>
        </p:txBody>
      </p:sp>
    </p:spTree>
    <p:extLst>
      <p:ext uri="{BB962C8B-B14F-4D97-AF65-F5344CB8AC3E}">
        <p14:creationId xmlns:p14="http://schemas.microsoft.com/office/powerpoint/2010/main" val="950012400"/>
      </p:ext>
    </p:extLst>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2_Blank Color 1 Layout">
    <p:bg>
      <p:bgPr>
        <a:solidFill>
          <a:srgbClr val="F472D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512764" y="1768477"/>
            <a:ext cx="11228440" cy="2437591"/>
          </a:xfrm>
        </p:spPr>
        <p:txBody>
          <a:bodyPr/>
          <a:lstStyle>
            <a:lvl1pPr marL="0" indent="0">
              <a:buNone/>
              <a:defRPr lang="en-US" sz="8800" i="0" kern="1200" spc="-100" baseline="0" dirty="0" smtClean="0">
                <a:gradFill>
                  <a:gsLst>
                    <a:gs pos="0">
                      <a:schemeClr val="tx1"/>
                    </a:gs>
                    <a:gs pos="100000">
                      <a:schemeClr val="tx1"/>
                    </a:gs>
                  </a:gsLst>
                  <a:lin ang="5400000" scaled="0"/>
                </a:gradFill>
                <a:latin typeface="Segoe UI Light" pitchFamily="34" charset="0"/>
                <a:ea typeface="+mn-ea"/>
                <a:cs typeface="+mn-cs"/>
              </a:defRPr>
            </a:lvl1pPr>
          </a:lstStyle>
          <a:p>
            <a:pPr lvl="0"/>
            <a:r>
              <a:rPr lang="en-US" dirty="0" smtClean="0"/>
              <a:t>Click to edit Master text styles</a:t>
            </a:r>
          </a:p>
        </p:txBody>
      </p:sp>
      <p:sp>
        <p:nvSpPr>
          <p:cNvPr id="4" name="Text Placeholder 8"/>
          <p:cNvSpPr>
            <a:spLocks noGrp="1"/>
          </p:cNvSpPr>
          <p:nvPr>
            <p:ph type="body" sz="quarter" idx="11"/>
          </p:nvPr>
        </p:nvSpPr>
        <p:spPr>
          <a:xfrm>
            <a:off x="512764" y="3219166"/>
            <a:ext cx="7513637" cy="443199"/>
          </a:xfrm>
        </p:spPr>
        <p:txBody>
          <a:bodyPr/>
          <a:lstStyle>
            <a:lvl1pPr marL="0" indent="0">
              <a:buNone/>
              <a:defRPr lang="en-US" sz="3200" kern="1200" spc="-100" baseline="0" dirty="0">
                <a:gradFill>
                  <a:gsLst>
                    <a:gs pos="0">
                      <a:schemeClr val="tx1"/>
                    </a:gs>
                    <a:gs pos="100000">
                      <a:schemeClr val="tx1"/>
                    </a:gs>
                  </a:gsLst>
                  <a:lin ang="5400000" scaled="0"/>
                </a:gradFill>
                <a:latin typeface="Segoe UI Light" pitchFamily="34" charset="0"/>
                <a:ea typeface="+mn-ea"/>
                <a:cs typeface="+mn-cs"/>
              </a:defRPr>
            </a:lvl1pPr>
          </a:lstStyle>
          <a:p>
            <a:pPr lvl="0"/>
            <a:r>
              <a:rPr lang="en-US" dirty="0" smtClean="0"/>
              <a:t>Click to edit Master text styles</a:t>
            </a:r>
          </a:p>
        </p:txBody>
      </p:sp>
    </p:spTree>
    <p:extLst>
      <p:ext uri="{BB962C8B-B14F-4D97-AF65-F5344CB8AC3E}">
        <p14:creationId xmlns:p14="http://schemas.microsoft.com/office/powerpoint/2010/main" val="3423618808"/>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6_Blank Color 1 Layout">
    <p:bg>
      <p:bgPr>
        <a:solidFill>
          <a:srgbClr val="E81123"/>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512764" y="1768477"/>
            <a:ext cx="11228440" cy="2437591"/>
          </a:xfrm>
        </p:spPr>
        <p:txBody>
          <a:bodyPr/>
          <a:lstStyle>
            <a:lvl1pPr marL="0" indent="0">
              <a:buNone/>
              <a:defRPr lang="en-US" sz="8800" i="0" kern="1200" spc="-100" baseline="0" dirty="0" smtClean="0">
                <a:gradFill>
                  <a:gsLst>
                    <a:gs pos="0">
                      <a:schemeClr val="tx1"/>
                    </a:gs>
                    <a:gs pos="100000">
                      <a:schemeClr val="tx1"/>
                    </a:gs>
                  </a:gsLst>
                  <a:lin ang="5400000" scaled="0"/>
                </a:gradFill>
                <a:latin typeface="Segoe UI Light" pitchFamily="34" charset="0"/>
                <a:ea typeface="+mn-ea"/>
                <a:cs typeface="+mn-cs"/>
              </a:defRPr>
            </a:lvl1pPr>
          </a:lstStyle>
          <a:p>
            <a:pPr lvl="0"/>
            <a:r>
              <a:rPr lang="en-US" dirty="0" smtClean="0"/>
              <a:t>Click to edit Master text styles</a:t>
            </a:r>
          </a:p>
        </p:txBody>
      </p:sp>
      <p:sp>
        <p:nvSpPr>
          <p:cNvPr id="4" name="Text Placeholder 8"/>
          <p:cNvSpPr>
            <a:spLocks noGrp="1"/>
          </p:cNvSpPr>
          <p:nvPr>
            <p:ph type="body" sz="quarter" idx="11"/>
          </p:nvPr>
        </p:nvSpPr>
        <p:spPr>
          <a:xfrm>
            <a:off x="512764" y="3219166"/>
            <a:ext cx="7513637" cy="443199"/>
          </a:xfrm>
        </p:spPr>
        <p:txBody>
          <a:bodyPr/>
          <a:lstStyle>
            <a:lvl1pPr marL="0" indent="0">
              <a:buNone/>
              <a:defRPr lang="en-US" sz="3200" kern="1200" spc="-100" baseline="0" dirty="0">
                <a:gradFill>
                  <a:gsLst>
                    <a:gs pos="0">
                      <a:schemeClr val="tx1"/>
                    </a:gs>
                    <a:gs pos="100000">
                      <a:schemeClr val="tx1"/>
                    </a:gs>
                  </a:gsLst>
                  <a:lin ang="5400000" scaled="0"/>
                </a:gradFill>
                <a:latin typeface="Segoe UI Light" pitchFamily="34" charset="0"/>
                <a:ea typeface="+mn-ea"/>
                <a:cs typeface="+mn-cs"/>
              </a:defRPr>
            </a:lvl1pPr>
          </a:lstStyle>
          <a:p>
            <a:pPr lvl="0"/>
            <a:r>
              <a:rPr lang="en-US" dirty="0" smtClean="0"/>
              <a:t>Click to edit Master text styles</a:t>
            </a:r>
          </a:p>
        </p:txBody>
      </p:sp>
    </p:spTree>
    <p:extLst>
      <p:ext uri="{BB962C8B-B14F-4D97-AF65-F5344CB8AC3E}">
        <p14:creationId xmlns:p14="http://schemas.microsoft.com/office/powerpoint/2010/main" val="528198201"/>
      </p:ext>
    </p:extLst>
  </p:cSld>
  <p:clrMapOvr>
    <a:masterClrMapping/>
  </p:clrMapOvr>
  <p:transition>
    <p:fad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5_Blank Color 1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1969737751"/>
      </p:ext>
    </p:extLst>
  </p:cSld>
  <p:clrMapOvr>
    <a:masterClrMapping/>
  </p:clrMapOvr>
  <p:transition>
    <p:fade/>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Blank Color Layout 5">
    <p:bg>
      <p:bgPr>
        <a:solidFill>
          <a:srgbClr val="00188F"/>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44061709"/>
      </p:ext>
    </p:extLst>
  </p:cSld>
  <p:clrMapOvr>
    <a:masterClrMapping/>
  </p:clrMapOvr>
  <p:transition>
    <p:fade/>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Blank Color 3 Layout">
    <p:bg>
      <p:bgPr>
        <a:solidFill>
          <a:srgbClr val="9B4F96"/>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992622126"/>
      </p:ext>
    </p:extLst>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de">
    <p:spTree>
      <p:nvGrpSpPr>
        <p:cNvPr id="1" name=""/>
        <p:cNvGrpSpPr/>
        <p:nvPr/>
      </p:nvGrpSpPr>
      <p:grpSpPr>
        <a:xfrm>
          <a:off x="0" y="0"/>
          <a:ext cx="0" cy="0"/>
          <a:chOff x="0" y="0"/>
          <a:chExt cx="0" cy="0"/>
        </a:xfrm>
      </p:grpSpPr>
      <p:sp>
        <p:nvSpPr>
          <p:cNvPr id="2" name="Title 1"/>
          <p:cNvSpPr>
            <a:spLocks noGrp="1"/>
          </p:cNvSpPr>
          <p:nvPr>
            <p:ph type="title"/>
          </p:nvPr>
        </p:nvSpPr>
        <p:spPr>
          <a:xfrm>
            <a:off x="519113" y="228600"/>
            <a:ext cx="11149013" cy="757131"/>
          </a:xfrm>
        </p:spPr>
        <p:txBody>
          <a:bodyPr/>
          <a:lstStyle>
            <a:lvl1pPr>
              <a:defRPr lang="en-US" sz="5500" kern="1200" spc="-100" baseline="0" dirty="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Segoe UI Light" pitchFamily="34" charset="0"/>
                <a:ea typeface="+mn-ea"/>
                <a:cs typeface="+mn-cs"/>
              </a:defRPr>
            </a:lvl1pPr>
          </a:lstStyle>
          <a:p>
            <a:r>
              <a:rPr lang="en-US" dirty="0" smtClean="0"/>
              <a:t>Click to edit Master title style</a:t>
            </a:r>
            <a:endParaRPr lang="en-US" dirty="0"/>
          </a:p>
        </p:txBody>
      </p:sp>
      <p:sp>
        <p:nvSpPr>
          <p:cNvPr id="5" name="Text Placeholder 4"/>
          <p:cNvSpPr>
            <a:spLocks noGrp="1"/>
          </p:cNvSpPr>
          <p:nvPr>
            <p:ph type="body" sz="quarter" idx="10" hasCustomPrompt="1"/>
          </p:nvPr>
        </p:nvSpPr>
        <p:spPr>
          <a:xfrm>
            <a:off x="754913" y="1447799"/>
            <a:ext cx="10913213" cy="2274127"/>
          </a:xfrm>
        </p:spPr>
        <p:txBody>
          <a:bodyPr/>
          <a:lstStyle>
            <a:lvl1pPr marL="0" indent="0">
              <a:lnSpc>
                <a:spcPct val="100000"/>
              </a:lnSpc>
              <a:spcBef>
                <a:spcPts val="0"/>
              </a:spcBef>
              <a:spcAft>
                <a:spcPts val="600"/>
              </a:spcAft>
              <a:buNone/>
              <a:defRPr sz="2000" spc="0" baseline="0">
                <a:latin typeface="Consolas" panose="020B0609020204030204" pitchFamily="49" charset="0"/>
                <a:cs typeface="Consolas" panose="020B0609020204030204" pitchFamily="49" charset="0"/>
              </a:defRPr>
            </a:lvl1pPr>
            <a:lvl2pPr marL="542902" marR="0" indent="0" algn="l" defTabSz="912775" rtl="0" eaLnBrk="1" fontAlgn="base" latinLnBrk="0" hangingPunct="1">
              <a:lnSpc>
                <a:spcPct val="100000"/>
              </a:lnSpc>
              <a:spcBef>
                <a:spcPts val="0"/>
              </a:spcBef>
              <a:spcAft>
                <a:spcPts val="600"/>
              </a:spcAft>
              <a:buClrTx/>
              <a:buSzPct val="90000"/>
              <a:buFont typeface="Arial" pitchFamily="34" charset="0"/>
              <a:buNone/>
              <a:tabLst>
                <a:tab pos="630212" algn="l"/>
              </a:tabLst>
              <a:defRPr sz="2000" spc="0" baseline="0">
                <a:latin typeface="Consolas" panose="020B0609020204030204" pitchFamily="49" charset="0"/>
                <a:cs typeface="Consolas" panose="020B0609020204030204" pitchFamily="49" charset="0"/>
              </a:defRPr>
            </a:lvl2pPr>
            <a:lvl3pPr marL="1073106" indent="0">
              <a:lnSpc>
                <a:spcPct val="100000"/>
              </a:lnSpc>
              <a:spcBef>
                <a:spcPts val="0"/>
              </a:spcBef>
              <a:spcAft>
                <a:spcPts val="600"/>
              </a:spcAft>
              <a:buNone/>
              <a:defRPr sz="2000">
                <a:latin typeface="Consolas" panose="020B0609020204030204" pitchFamily="49" charset="0"/>
                <a:cs typeface="Consolas" panose="020B0609020204030204" pitchFamily="49" charset="0"/>
              </a:defRPr>
            </a:lvl3pPr>
            <a:lvl4pPr marL="1616008" indent="0">
              <a:lnSpc>
                <a:spcPct val="100000"/>
              </a:lnSpc>
              <a:spcBef>
                <a:spcPts val="0"/>
              </a:spcBef>
              <a:spcAft>
                <a:spcPts val="600"/>
              </a:spcAft>
              <a:buNone/>
              <a:defRPr>
                <a:latin typeface="Consolas" panose="020B0609020204030204" pitchFamily="49" charset="0"/>
                <a:cs typeface="Consolas" panose="020B0609020204030204" pitchFamily="49" charset="0"/>
              </a:defRPr>
            </a:lvl4pPr>
            <a:lvl5pPr marL="0" indent="0">
              <a:spcBef>
                <a:spcPts val="0"/>
              </a:spcBef>
              <a:spcAft>
                <a:spcPts val="400"/>
              </a:spcAft>
              <a:buNone/>
              <a:defRPr/>
            </a:lvl5pPr>
          </a:lstStyle>
          <a:p>
            <a:pPr lvl="0"/>
            <a:r>
              <a:rPr lang="en-US" dirty="0" smtClean="0"/>
              <a:t>Click to edit Master text styles</a:t>
            </a:r>
          </a:p>
          <a:p>
            <a:pPr lvl="1"/>
            <a:r>
              <a:rPr lang="en-US" dirty="0" smtClean="0"/>
              <a:t>Second level</a:t>
            </a:r>
            <a:endParaRPr lang="ru-RU" dirty="0" smtClean="0"/>
          </a:p>
          <a:p>
            <a:pPr lvl="2"/>
            <a:r>
              <a:rPr lang="en-US" dirty="0" smtClean="0"/>
              <a:t>Third level</a:t>
            </a:r>
          </a:p>
          <a:p>
            <a:pPr lvl="3"/>
            <a:r>
              <a:rPr lang="en-US" dirty="0" smtClean="0"/>
              <a:t>Fourth level</a:t>
            </a:r>
          </a:p>
          <a:p>
            <a:pPr lvl="2"/>
            <a:endParaRPr lang="en-US" dirty="0" smtClean="0"/>
          </a:p>
          <a:p>
            <a:pPr lvl="1"/>
            <a:endParaRPr lang="en-US" dirty="0" smtClean="0"/>
          </a:p>
        </p:txBody>
      </p:sp>
      <p:sp>
        <p:nvSpPr>
          <p:cNvPr id="3" name="Прямоугольник 2"/>
          <p:cNvSpPr/>
          <p:nvPr userDrawn="1"/>
        </p:nvSpPr>
        <p:spPr bwMode="auto">
          <a:xfrm>
            <a:off x="540379" y="1447799"/>
            <a:ext cx="86943" cy="4742712"/>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36" tIns="45719" rIns="45719" bIns="91436" numCol="1" spcCol="0" rtlCol="0" fromWordArt="0" anchor="b" anchorCtr="0" forceAA="0" compatLnSpc="1">
            <a:prstTxWarp prst="textNoShape">
              <a:avLst/>
            </a:prstTxWarp>
            <a:noAutofit/>
          </a:bodyPr>
          <a:lstStyle/>
          <a:p>
            <a:pPr algn="ctr" defTabSz="914061" fontAlgn="base">
              <a:spcBef>
                <a:spcPct val="0"/>
              </a:spcBef>
              <a:spcAft>
                <a:spcPct val="0"/>
              </a:spcAft>
            </a:pPr>
            <a:endParaRPr lang="ru-RU" spc="-51" dirty="0" err="1" smtClean="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3730521786"/>
      </p:ext>
    </p:extLst>
  </p:cSld>
  <p:clrMapOvr>
    <a:masterClrMapping/>
  </p:clrMapOvr>
  <p:transition>
    <p:fade/>
  </p:transition>
  <p:timing>
    <p:tnLst>
      <p:par>
        <p:cTn id="1" dur="indefinite" restart="never" nodeType="tmRoot"/>
      </p:par>
    </p:tnLst>
  </p:timing>
  <p:extLst mod="1">
    <p:ext uri="{DCECCB84-F9BA-43D5-87BE-67443E8EF086}">
      <p15:sldGuideLst xmlns:p15="http://schemas.microsoft.com/office/powerpoint/2012/main" xmlns="">
        <p15:guide id="1" orient="horz" pos="2160" userDrawn="1">
          <p15:clr>
            <a:srgbClr val="FBAE40"/>
          </p15:clr>
        </p15:guide>
        <p15:guide id="2" pos="3839" userDrawn="1">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Blank Color 2 Layout">
    <p:bg>
      <p:bgPr>
        <a:solidFill>
          <a:srgbClr val="7FBA00"/>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924703629"/>
      </p:ext>
    </p:extLst>
  </p:cSld>
  <p:clrMapOvr>
    <a:masterClrMapping/>
  </p:clrMapOvr>
  <p:transition>
    <p:fade/>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Blank Color Layout 4">
    <p:bg>
      <p:bgPr>
        <a:solidFill>
          <a:srgbClr val="F472D0"/>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473140064"/>
      </p:ext>
    </p:extLst>
  </p:cSld>
  <p:clrMapOvr>
    <a:masterClrMapping/>
  </p:clrMapOvr>
  <p:transition>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_Blank Color Layout 4">
    <p:bg>
      <p:bgPr>
        <a:solidFill>
          <a:srgbClr val="E8112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67178734"/>
      </p:ext>
    </p:extLst>
  </p:cSld>
  <p:clrMapOvr>
    <a:masterClrMapping/>
  </p:clrMapOvr>
  <p:transition>
    <p:fade/>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itle Slide">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978694" y="2183413"/>
            <a:ext cx="10237787" cy="923329"/>
          </a:xfrm>
        </p:spPr>
        <p:txBody>
          <a:bodyPr anchor="b" anchorCtr="0"/>
          <a:lstStyle>
            <a:lvl1pPr>
              <a:defRPr sz="6700" spc="-151" baseline="0">
                <a:solidFill>
                  <a:schemeClr val="tx1">
                    <a:alpha val="99000"/>
                  </a:schemeClr>
                </a:solidFill>
              </a:defRPr>
            </a:lvl1pPr>
          </a:lstStyle>
          <a:p>
            <a:r>
              <a:rPr lang="en-US" dirty="0" smtClean="0"/>
              <a:t>Click to edit title style</a:t>
            </a:r>
            <a:endParaRPr lang="en-US" dirty="0"/>
          </a:p>
        </p:txBody>
      </p:sp>
      <p:sp>
        <p:nvSpPr>
          <p:cNvPr id="5" name="Text Placeholder 4"/>
          <p:cNvSpPr>
            <a:spLocks noGrp="1"/>
          </p:cNvSpPr>
          <p:nvPr>
            <p:ph type="body" sz="quarter" idx="12" hasCustomPrompt="1"/>
          </p:nvPr>
        </p:nvSpPr>
        <p:spPr>
          <a:xfrm>
            <a:off x="978694" y="3425828"/>
            <a:ext cx="10237787" cy="498599"/>
          </a:xfrm>
        </p:spPr>
        <p:txBody>
          <a:bodyPr>
            <a:noAutofit/>
          </a:bodyPr>
          <a:lstStyle>
            <a:lvl1pPr marL="0" indent="0">
              <a:spcBef>
                <a:spcPts val="0"/>
              </a:spcBef>
              <a:buNone/>
              <a:defRPr spc="-71" baseline="0">
                <a:solidFill>
                  <a:schemeClr val="tx2">
                    <a:lumMod val="40000"/>
                    <a:lumOff val="60000"/>
                    <a:alpha val="99000"/>
                  </a:schemeClr>
                </a:solidFill>
                <a:latin typeface="+mj-lt"/>
              </a:defRPr>
            </a:lvl1pPr>
          </a:lstStyle>
          <a:p>
            <a:pPr lvl="0"/>
            <a:r>
              <a:rPr lang="en-US" dirty="0" smtClean="0"/>
              <a:t>Speaker Title</a:t>
            </a:r>
            <a:endParaRPr lang="en-US" dirty="0"/>
          </a:p>
        </p:txBody>
      </p:sp>
      <p:sp>
        <p:nvSpPr>
          <p:cNvPr id="452" name="Rectangle 451"/>
          <p:cNvSpPr/>
          <p:nvPr userDrawn="1"/>
        </p:nvSpPr>
        <p:spPr bwMode="auto">
          <a:xfrm>
            <a:off x="9847979" y="-160540"/>
            <a:ext cx="1828800" cy="1828800"/>
          </a:xfrm>
          <a:prstGeom prst="rect">
            <a:avLst/>
          </a:prstGeom>
          <a:noFill/>
          <a:ln w="28575">
            <a:solidFill>
              <a:schemeClr val="tx1">
                <a:alpha val="10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15" tIns="45715" rIns="45715" bIns="45715" numCol="1" spcCol="0" rtlCol="0" fromWordArt="0" anchor="ctr" anchorCtr="0" forceAA="0" compatLnSpc="1">
            <a:prstTxWarp prst="textNoShape">
              <a:avLst/>
            </a:prstTxWarp>
            <a:noAutofit/>
          </a:bodyPr>
          <a:lstStyle/>
          <a:p>
            <a:pPr algn="ctr" defTabSz="913985"/>
            <a:endParaRPr lang="en-US" sz="19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53" name="Rectangle 452"/>
          <p:cNvSpPr/>
          <p:nvPr userDrawn="1"/>
        </p:nvSpPr>
        <p:spPr bwMode="auto">
          <a:xfrm>
            <a:off x="9262519" y="1298579"/>
            <a:ext cx="1170916" cy="1170916"/>
          </a:xfrm>
          <a:prstGeom prst="rect">
            <a:avLst/>
          </a:prstGeom>
          <a:noFill/>
          <a:ln w="57150">
            <a:solidFill>
              <a:schemeClr val="tx1">
                <a:alpha val="2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15" tIns="45715" rIns="45715" bIns="45715" numCol="1" spcCol="0" rtlCol="0" fromWordArt="0" anchor="ctr" anchorCtr="0" forceAA="0" compatLnSpc="1">
            <a:prstTxWarp prst="textNoShape">
              <a:avLst/>
            </a:prstTxWarp>
            <a:noAutofit/>
          </a:bodyPr>
          <a:lstStyle/>
          <a:p>
            <a:pPr algn="ctr" defTabSz="913985"/>
            <a:endParaRPr lang="en-US" sz="19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54" name="Rectangle 453"/>
          <p:cNvSpPr/>
          <p:nvPr userDrawn="1"/>
        </p:nvSpPr>
        <p:spPr bwMode="auto">
          <a:xfrm>
            <a:off x="9262522" y="-160539"/>
            <a:ext cx="875009" cy="875011"/>
          </a:xfrm>
          <a:prstGeom prst="rect">
            <a:avLst/>
          </a:prstGeom>
          <a:noFill/>
          <a:ln w="57150">
            <a:solidFill>
              <a:schemeClr val="tx1">
                <a:alpha val="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15" tIns="45715" rIns="45715" bIns="45715" numCol="1" spcCol="0" rtlCol="0" fromWordArt="0" anchor="ctr" anchorCtr="0" forceAA="0" compatLnSpc="1">
            <a:prstTxWarp prst="textNoShape">
              <a:avLst/>
            </a:prstTxWarp>
            <a:noAutofit/>
          </a:bodyPr>
          <a:lstStyle/>
          <a:p>
            <a:pPr algn="ctr" defTabSz="913985"/>
            <a:endParaRPr lang="en-US" sz="19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55" name="Rectangle 454"/>
          <p:cNvSpPr/>
          <p:nvPr userDrawn="1"/>
        </p:nvSpPr>
        <p:spPr bwMode="auto">
          <a:xfrm>
            <a:off x="8219107" y="1423060"/>
            <a:ext cx="665432" cy="665432"/>
          </a:xfrm>
          <a:prstGeom prst="rect">
            <a:avLst/>
          </a:prstGeom>
          <a:noFill/>
          <a:ln w="28575">
            <a:solidFill>
              <a:schemeClr val="tx1">
                <a:alpha val="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15" tIns="45715" rIns="45715" bIns="45715" numCol="1" spcCol="0" rtlCol="0" fromWordArt="0" anchor="ctr" anchorCtr="0" forceAA="0" compatLnSpc="1">
            <a:prstTxWarp prst="textNoShape">
              <a:avLst/>
            </a:prstTxWarp>
            <a:noAutofit/>
          </a:bodyPr>
          <a:lstStyle/>
          <a:p>
            <a:pPr algn="ctr" defTabSz="913985"/>
            <a:endParaRPr lang="en-US" sz="19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56" name="Rectangle 455"/>
          <p:cNvSpPr/>
          <p:nvPr userDrawn="1"/>
        </p:nvSpPr>
        <p:spPr bwMode="auto">
          <a:xfrm>
            <a:off x="9262519" y="5753559"/>
            <a:ext cx="1170916" cy="1170916"/>
          </a:xfrm>
          <a:prstGeom prst="rect">
            <a:avLst/>
          </a:prstGeom>
          <a:noFill/>
          <a:ln w="76200">
            <a:solidFill>
              <a:schemeClr val="tx1">
                <a:alpha val="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15" tIns="45715" rIns="45715" bIns="45715" numCol="1" spcCol="0" rtlCol="0" fromWordArt="0" anchor="ctr" anchorCtr="0" forceAA="0" compatLnSpc="1">
            <a:prstTxWarp prst="textNoShape">
              <a:avLst/>
            </a:prstTxWarp>
            <a:noAutofit/>
          </a:bodyPr>
          <a:lstStyle/>
          <a:p>
            <a:pPr algn="ctr" defTabSz="913985"/>
            <a:endParaRPr lang="en-US" sz="19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57" name="Rectangle 456"/>
          <p:cNvSpPr/>
          <p:nvPr userDrawn="1"/>
        </p:nvSpPr>
        <p:spPr bwMode="auto">
          <a:xfrm>
            <a:off x="10527822" y="5081417"/>
            <a:ext cx="773912" cy="773912"/>
          </a:xfrm>
          <a:prstGeom prst="rect">
            <a:avLst/>
          </a:prstGeom>
          <a:noFill/>
          <a:ln w="19050">
            <a:solidFill>
              <a:schemeClr val="tx1">
                <a:alpha val="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15" tIns="45715" rIns="45715" bIns="45715" numCol="1" spcCol="0" rtlCol="0" fromWordArt="0" anchor="ctr" anchorCtr="0" forceAA="0" compatLnSpc="1">
            <a:prstTxWarp prst="textNoShape">
              <a:avLst/>
            </a:prstTxWarp>
            <a:noAutofit/>
          </a:bodyPr>
          <a:lstStyle/>
          <a:p>
            <a:pPr algn="ctr" defTabSz="913985"/>
            <a:endParaRPr lang="en-US" sz="19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58" name="Rectangle 457"/>
          <p:cNvSpPr/>
          <p:nvPr userDrawn="1"/>
        </p:nvSpPr>
        <p:spPr bwMode="auto">
          <a:xfrm>
            <a:off x="11216481" y="5610291"/>
            <a:ext cx="316712" cy="316712"/>
          </a:xfrm>
          <a:prstGeom prst="rect">
            <a:avLst/>
          </a:prstGeom>
          <a:noFill/>
          <a:ln w="19050">
            <a:solidFill>
              <a:schemeClr val="tx1">
                <a:alpha val="20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15" tIns="45715" rIns="45715" bIns="45715" numCol="1" spcCol="0" rtlCol="0" fromWordArt="0" anchor="ctr" anchorCtr="0" forceAA="0" compatLnSpc="1">
            <a:prstTxWarp prst="textNoShape">
              <a:avLst/>
            </a:prstTxWarp>
            <a:noAutofit/>
          </a:bodyPr>
          <a:lstStyle/>
          <a:p>
            <a:pPr algn="ctr" defTabSz="913985"/>
            <a:endParaRPr lang="en-US" sz="19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59" name="Rectangle 458"/>
          <p:cNvSpPr/>
          <p:nvPr userDrawn="1"/>
        </p:nvSpPr>
        <p:spPr bwMode="auto">
          <a:xfrm>
            <a:off x="10622882" y="6339017"/>
            <a:ext cx="2361286" cy="2361287"/>
          </a:xfrm>
          <a:prstGeom prst="rect">
            <a:avLst/>
          </a:prstGeom>
          <a:noFill/>
          <a:ln w="57150">
            <a:solidFill>
              <a:schemeClr val="tx1">
                <a:alpha val="10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15" tIns="45715" rIns="45715" bIns="45715" numCol="1" spcCol="0" rtlCol="0" fromWordArt="0" anchor="ctr" anchorCtr="0" forceAA="0" compatLnSpc="1">
            <a:prstTxWarp prst="textNoShape">
              <a:avLst/>
            </a:prstTxWarp>
            <a:noAutofit/>
          </a:bodyPr>
          <a:lstStyle/>
          <a:p>
            <a:pPr algn="ctr" defTabSz="913985"/>
            <a:endParaRPr lang="en-US" sz="19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60" name="Rectangle 459"/>
          <p:cNvSpPr/>
          <p:nvPr userDrawn="1"/>
        </p:nvSpPr>
        <p:spPr bwMode="auto">
          <a:xfrm>
            <a:off x="681947" y="442113"/>
            <a:ext cx="1255574" cy="1255575"/>
          </a:xfrm>
          <a:prstGeom prst="rect">
            <a:avLst/>
          </a:prstGeom>
          <a:noFill/>
          <a:ln w="57150">
            <a:solidFill>
              <a:schemeClr val="tx1">
                <a:alpha val="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15" tIns="45715" rIns="45715" bIns="45715" numCol="1" spcCol="0" rtlCol="0" fromWordArt="0" anchor="ctr" anchorCtr="0" forceAA="0" compatLnSpc="1">
            <a:prstTxWarp prst="textNoShape">
              <a:avLst/>
            </a:prstTxWarp>
            <a:noAutofit/>
          </a:bodyPr>
          <a:lstStyle/>
          <a:p>
            <a:pPr algn="ctr" defTabSz="913985"/>
            <a:endParaRPr lang="en-US" sz="19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61" name="Rectangle 460"/>
          <p:cNvSpPr/>
          <p:nvPr userDrawn="1"/>
        </p:nvSpPr>
        <p:spPr bwMode="auto">
          <a:xfrm>
            <a:off x="1866445" y="-160540"/>
            <a:ext cx="513190" cy="513191"/>
          </a:xfrm>
          <a:prstGeom prst="rect">
            <a:avLst/>
          </a:prstGeom>
          <a:noFill/>
          <a:ln w="19050">
            <a:solidFill>
              <a:schemeClr val="tx1">
                <a:alpha val="20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15" tIns="45715" rIns="45715" bIns="45715" numCol="1" spcCol="0" rtlCol="0" fromWordArt="0" anchor="ctr" anchorCtr="0" forceAA="0" compatLnSpc="1">
            <a:prstTxWarp prst="textNoShape">
              <a:avLst/>
            </a:prstTxWarp>
            <a:noAutofit/>
          </a:bodyPr>
          <a:lstStyle/>
          <a:p>
            <a:pPr algn="ctr" defTabSz="913985"/>
            <a:endParaRPr lang="en-US" sz="19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62" name="Rectangle 461"/>
          <p:cNvSpPr/>
          <p:nvPr userDrawn="1"/>
        </p:nvSpPr>
        <p:spPr bwMode="auto">
          <a:xfrm>
            <a:off x="11749869" y="1234417"/>
            <a:ext cx="244474" cy="244475"/>
          </a:xfrm>
          <a:prstGeom prst="rect">
            <a:avLst/>
          </a:prstGeom>
          <a:noFill/>
          <a:ln w="19050">
            <a:solidFill>
              <a:schemeClr val="tx1">
                <a:alpha val="10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15" tIns="45715" rIns="45715" bIns="45715" numCol="1" spcCol="0" rtlCol="0" fromWordArt="0" anchor="ctr" anchorCtr="0" forceAA="0" compatLnSpc="1">
            <a:prstTxWarp prst="textNoShape">
              <a:avLst/>
            </a:prstTxWarp>
            <a:noAutofit/>
          </a:bodyPr>
          <a:lstStyle/>
          <a:p>
            <a:pPr algn="ctr" defTabSz="913985"/>
            <a:endParaRPr lang="en-US" sz="19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63" name="Rectangle 462"/>
          <p:cNvSpPr/>
          <p:nvPr userDrawn="1"/>
        </p:nvSpPr>
        <p:spPr bwMode="auto">
          <a:xfrm>
            <a:off x="5824555" y="1918421"/>
            <a:ext cx="875009" cy="875011"/>
          </a:xfrm>
          <a:prstGeom prst="rect">
            <a:avLst/>
          </a:prstGeom>
          <a:noFill/>
          <a:ln w="9525">
            <a:solidFill>
              <a:schemeClr val="tx1">
                <a:alpha val="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15" tIns="45715" rIns="45715" bIns="45715" numCol="1" spcCol="0" rtlCol="0" fromWordArt="0" anchor="ctr" anchorCtr="0" forceAA="0" compatLnSpc="1">
            <a:prstTxWarp prst="textNoShape">
              <a:avLst/>
            </a:prstTxWarp>
            <a:noAutofit/>
          </a:bodyPr>
          <a:lstStyle/>
          <a:p>
            <a:pPr algn="ctr" defTabSz="913985"/>
            <a:endParaRPr lang="en-US" sz="19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64" name="Rectangle 463"/>
          <p:cNvSpPr/>
          <p:nvPr userDrawn="1"/>
        </p:nvSpPr>
        <p:spPr bwMode="auto">
          <a:xfrm>
            <a:off x="4973453" y="5410283"/>
            <a:ext cx="603404" cy="603404"/>
          </a:xfrm>
          <a:prstGeom prst="rect">
            <a:avLst/>
          </a:prstGeom>
          <a:noFill/>
          <a:ln w="38100">
            <a:solidFill>
              <a:schemeClr val="tx1">
                <a:alpha val="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15" tIns="45715" rIns="45715" bIns="45715" numCol="1" spcCol="0" rtlCol="0" fromWordArt="0" anchor="ctr" anchorCtr="0" forceAA="0" compatLnSpc="1">
            <a:prstTxWarp prst="textNoShape">
              <a:avLst/>
            </a:prstTxWarp>
            <a:noAutofit/>
          </a:bodyPr>
          <a:lstStyle/>
          <a:p>
            <a:pPr algn="ctr" defTabSz="913985"/>
            <a:endParaRPr lang="en-US" sz="19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65" name="Rectangle 464"/>
          <p:cNvSpPr/>
          <p:nvPr userDrawn="1"/>
        </p:nvSpPr>
        <p:spPr bwMode="auto">
          <a:xfrm>
            <a:off x="5629432" y="4681875"/>
            <a:ext cx="1030108" cy="1030108"/>
          </a:xfrm>
          <a:prstGeom prst="rect">
            <a:avLst/>
          </a:prstGeom>
          <a:noFill/>
          <a:ln w="57150">
            <a:solidFill>
              <a:schemeClr val="tx1">
                <a:alpha val="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15" tIns="45715" rIns="45715" bIns="45715" numCol="1" spcCol="0" rtlCol="0" fromWordArt="0" anchor="ctr" anchorCtr="0" forceAA="0" compatLnSpc="1">
            <a:prstTxWarp prst="textNoShape">
              <a:avLst/>
            </a:prstTxWarp>
            <a:noAutofit/>
          </a:bodyPr>
          <a:lstStyle/>
          <a:p>
            <a:pPr algn="ctr" defTabSz="913985"/>
            <a:endParaRPr lang="en-US" sz="1900" dirty="0" err="1" smtClean="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16142038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Section Title">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19113" y="2967339"/>
            <a:ext cx="11149013" cy="923329"/>
          </a:xfrm>
        </p:spPr>
        <p:txBody>
          <a:bodyPr anchor="ctr" anchorCtr="0"/>
          <a:lstStyle>
            <a:lvl1pPr>
              <a:defRPr sz="6700" spc="-300" baseline="0">
                <a:solidFill>
                  <a:schemeClr val="tx1">
                    <a:alpha val="99000"/>
                  </a:schemeClr>
                </a:solidFill>
              </a:defRPr>
            </a:lvl1pPr>
          </a:lstStyle>
          <a:p>
            <a:r>
              <a:rPr lang="en-US" dirty="0" smtClean="0"/>
              <a:t>Click to edit title style</a:t>
            </a:r>
            <a:endParaRPr lang="en-US" dirty="0"/>
          </a:p>
        </p:txBody>
      </p:sp>
      <p:sp>
        <p:nvSpPr>
          <p:cNvPr id="3" name="Oval 2"/>
          <p:cNvSpPr/>
          <p:nvPr userDrawn="1"/>
        </p:nvSpPr>
        <p:spPr bwMode="auto">
          <a:xfrm>
            <a:off x="10202424" y="-383423"/>
            <a:ext cx="1828800" cy="1828800"/>
          </a:xfrm>
          <a:prstGeom prst="ellipse">
            <a:avLst/>
          </a:prstGeom>
          <a:noFill/>
          <a:ln w="28575">
            <a:solidFill>
              <a:schemeClr val="tx1">
                <a:alpha val="10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15" tIns="45715" rIns="45715" bIns="45715" numCol="1" spcCol="0" rtlCol="0" fromWordArt="0" anchor="ctr" anchorCtr="0" forceAA="0" compatLnSpc="1">
            <a:prstTxWarp prst="textNoShape">
              <a:avLst/>
            </a:prstTxWarp>
            <a:noAutofit/>
          </a:bodyPr>
          <a:lstStyle/>
          <a:p>
            <a:pPr algn="ctr" defTabSz="913985"/>
            <a:endParaRPr lang="en-US" sz="19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 name="Oval 3"/>
          <p:cNvSpPr/>
          <p:nvPr userDrawn="1"/>
        </p:nvSpPr>
        <p:spPr bwMode="auto">
          <a:xfrm>
            <a:off x="9616963" y="1075695"/>
            <a:ext cx="1170916" cy="1170916"/>
          </a:xfrm>
          <a:prstGeom prst="ellipse">
            <a:avLst/>
          </a:prstGeom>
          <a:noFill/>
          <a:ln w="57150">
            <a:solidFill>
              <a:schemeClr val="tx1">
                <a:alpha val="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15" tIns="45715" rIns="45715" bIns="45715" numCol="1" spcCol="0" rtlCol="0" fromWordArt="0" anchor="ctr" anchorCtr="0" forceAA="0" compatLnSpc="1">
            <a:prstTxWarp prst="textNoShape">
              <a:avLst/>
            </a:prstTxWarp>
            <a:noAutofit/>
          </a:bodyPr>
          <a:lstStyle/>
          <a:p>
            <a:pPr algn="ctr" defTabSz="913985"/>
            <a:endParaRPr lang="en-US" sz="19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Oval 4"/>
          <p:cNvSpPr/>
          <p:nvPr userDrawn="1"/>
        </p:nvSpPr>
        <p:spPr bwMode="auto">
          <a:xfrm>
            <a:off x="9616963" y="-383423"/>
            <a:ext cx="875009" cy="875011"/>
          </a:xfrm>
          <a:prstGeom prst="ellipse">
            <a:avLst/>
          </a:prstGeom>
          <a:noFill/>
          <a:ln w="57150">
            <a:solidFill>
              <a:schemeClr val="tx1">
                <a:alpha val="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15" tIns="45715" rIns="45715" bIns="45715" numCol="1" spcCol="0" rtlCol="0" fromWordArt="0" anchor="ctr" anchorCtr="0" forceAA="0" compatLnSpc="1">
            <a:prstTxWarp prst="textNoShape">
              <a:avLst/>
            </a:prstTxWarp>
            <a:noAutofit/>
          </a:bodyPr>
          <a:lstStyle/>
          <a:p>
            <a:pPr algn="ctr" defTabSz="913985"/>
            <a:endParaRPr lang="en-US" sz="19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6" name="Oval 5"/>
          <p:cNvSpPr/>
          <p:nvPr userDrawn="1"/>
        </p:nvSpPr>
        <p:spPr bwMode="auto">
          <a:xfrm>
            <a:off x="8573549" y="1200179"/>
            <a:ext cx="665432" cy="665432"/>
          </a:xfrm>
          <a:prstGeom prst="ellipse">
            <a:avLst/>
          </a:prstGeom>
          <a:noFill/>
          <a:ln w="28575">
            <a:solidFill>
              <a:schemeClr val="tx1">
                <a:alpha val="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15" tIns="45715" rIns="45715" bIns="45715" numCol="1" spcCol="0" rtlCol="0" fromWordArt="0" anchor="ctr" anchorCtr="0" forceAA="0" compatLnSpc="1">
            <a:prstTxWarp prst="textNoShape">
              <a:avLst/>
            </a:prstTxWarp>
            <a:noAutofit/>
          </a:bodyPr>
          <a:lstStyle/>
          <a:p>
            <a:pPr algn="ctr" defTabSz="913985"/>
            <a:endParaRPr lang="en-US" sz="19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7" name="Oval 6"/>
          <p:cNvSpPr/>
          <p:nvPr userDrawn="1"/>
        </p:nvSpPr>
        <p:spPr bwMode="auto">
          <a:xfrm>
            <a:off x="9490215" y="5499903"/>
            <a:ext cx="1170916" cy="1170916"/>
          </a:xfrm>
          <a:prstGeom prst="ellipse">
            <a:avLst/>
          </a:prstGeom>
          <a:noFill/>
          <a:ln w="76200">
            <a:solidFill>
              <a:schemeClr val="tx1">
                <a:alpha val="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15" tIns="45715" rIns="45715" bIns="45715" numCol="1" spcCol="0" rtlCol="0" fromWordArt="0" anchor="ctr" anchorCtr="0" forceAA="0" compatLnSpc="1">
            <a:prstTxWarp prst="textNoShape">
              <a:avLst/>
            </a:prstTxWarp>
            <a:noAutofit/>
          </a:bodyPr>
          <a:lstStyle/>
          <a:p>
            <a:pPr algn="ctr" defTabSz="913985"/>
            <a:endParaRPr lang="en-US" sz="19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8" name="Oval 7"/>
          <p:cNvSpPr/>
          <p:nvPr userDrawn="1"/>
        </p:nvSpPr>
        <p:spPr bwMode="auto">
          <a:xfrm>
            <a:off x="10755520" y="4827763"/>
            <a:ext cx="773912" cy="773912"/>
          </a:xfrm>
          <a:prstGeom prst="ellipse">
            <a:avLst/>
          </a:prstGeom>
          <a:noFill/>
          <a:ln w="19050">
            <a:solidFill>
              <a:schemeClr val="tx1">
                <a:alpha val="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15" tIns="45715" rIns="45715" bIns="45715" numCol="1" spcCol="0" rtlCol="0" fromWordArt="0" anchor="ctr" anchorCtr="0" forceAA="0" compatLnSpc="1">
            <a:prstTxWarp prst="textNoShape">
              <a:avLst/>
            </a:prstTxWarp>
            <a:noAutofit/>
          </a:bodyPr>
          <a:lstStyle/>
          <a:p>
            <a:pPr algn="ctr" defTabSz="913985"/>
            <a:endParaRPr lang="en-US" sz="19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Oval 8"/>
          <p:cNvSpPr/>
          <p:nvPr userDrawn="1"/>
        </p:nvSpPr>
        <p:spPr bwMode="auto">
          <a:xfrm>
            <a:off x="11444176" y="5356636"/>
            <a:ext cx="316712" cy="316712"/>
          </a:xfrm>
          <a:prstGeom prst="ellipse">
            <a:avLst/>
          </a:prstGeom>
          <a:noFill/>
          <a:ln w="19050">
            <a:solidFill>
              <a:schemeClr val="tx1">
                <a:alpha val="20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15" tIns="45715" rIns="45715" bIns="45715" numCol="1" spcCol="0" rtlCol="0" fromWordArt="0" anchor="ctr" anchorCtr="0" forceAA="0" compatLnSpc="1">
            <a:prstTxWarp prst="textNoShape">
              <a:avLst/>
            </a:prstTxWarp>
            <a:noAutofit/>
          </a:bodyPr>
          <a:lstStyle/>
          <a:p>
            <a:pPr algn="ctr" defTabSz="913985"/>
            <a:endParaRPr lang="en-US" sz="19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0" name="Oval 9"/>
          <p:cNvSpPr/>
          <p:nvPr userDrawn="1"/>
        </p:nvSpPr>
        <p:spPr bwMode="auto">
          <a:xfrm>
            <a:off x="10850578" y="6085362"/>
            <a:ext cx="2361286" cy="2361287"/>
          </a:xfrm>
          <a:prstGeom prst="ellipse">
            <a:avLst/>
          </a:prstGeom>
          <a:noFill/>
          <a:ln w="57150">
            <a:solidFill>
              <a:schemeClr val="tx1">
                <a:alpha val="10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15" tIns="45715" rIns="45715" bIns="45715" numCol="1" spcCol="0" rtlCol="0" fromWordArt="0" anchor="ctr" anchorCtr="0" forceAA="0" compatLnSpc="1">
            <a:prstTxWarp prst="textNoShape">
              <a:avLst/>
            </a:prstTxWarp>
            <a:noAutofit/>
          </a:bodyPr>
          <a:lstStyle/>
          <a:p>
            <a:pPr algn="ctr" defTabSz="913985"/>
            <a:endParaRPr lang="en-US" sz="19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1" name="Oval 10"/>
          <p:cNvSpPr/>
          <p:nvPr userDrawn="1"/>
        </p:nvSpPr>
        <p:spPr bwMode="auto">
          <a:xfrm>
            <a:off x="1503469" y="1115605"/>
            <a:ext cx="1255574" cy="1255575"/>
          </a:xfrm>
          <a:prstGeom prst="ellipse">
            <a:avLst/>
          </a:prstGeom>
          <a:noFill/>
          <a:ln w="57150">
            <a:solidFill>
              <a:schemeClr val="tx1">
                <a:alpha val="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15" tIns="45715" rIns="45715" bIns="45715" numCol="1" spcCol="0" rtlCol="0" fromWordArt="0" anchor="ctr" anchorCtr="0" forceAA="0" compatLnSpc="1">
            <a:prstTxWarp prst="textNoShape">
              <a:avLst/>
            </a:prstTxWarp>
            <a:noAutofit/>
          </a:bodyPr>
          <a:lstStyle/>
          <a:p>
            <a:pPr algn="ctr" defTabSz="913985"/>
            <a:endParaRPr lang="en-US" sz="19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2" name="Oval 11"/>
          <p:cNvSpPr/>
          <p:nvPr userDrawn="1"/>
        </p:nvSpPr>
        <p:spPr bwMode="auto">
          <a:xfrm>
            <a:off x="2687963" y="512955"/>
            <a:ext cx="513190" cy="513191"/>
          </a:xfrm>
          <a:prstGeom prst="ellipse">
            <a:avLst/>
          </a:prstGeom>
          <a:noFill/>
          <a:ln w="19050">
            <a:solidFill>
              <a:schemeClr val="tx1">
                <a:alpha val="20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15" tIns="45715" rIns="45715" bIns="45715" numCol="1" spcCol="0" rtlCol="0" fromWordArt="0" anchor="ctr" anchorCtr="0" forceAA="0" compatLnSpc="1">
            <a:prstTxWarp prst="textNoShape">
              <a:avLst/>
            </a:prstTxWarp>
            <a:noAutofit/>
          </a:bodyPr>
          <a:lstStyle/>
          <a:p>
            <a:pPr algn="ctr" defTabSz="913985"/>
            <a:endParaRPr lang="en-US" sz="19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3" name="Oval 12"/>
          <p:cNvSpPr/>
          <p:nvPr userDrawn="1"/>
        </p:nvSpPr>
        <p:spPr bwMode="auto">
          <a:xfrm>
            <a:off x="12104310" y="1011537"/>
            <a:ext cx="244474" cy="244475"/>
          </a:xfrm>
          <a:prstGeom prst="ellipse">
            <a:avLst/>
          </a:prstGeom>
          <a:noFill/>
          <a:ln w="19050">
            <a:solidFill>
              <a:schemeClr val="tx1">
                <a:alpha val="10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15" tIns="45715" rIns="45715" bIns="45715" numCol="1" spcCol="0" rtlCol="0" fromWordArt="0" anchor="ctr" anchorCtr="0" forceAA="0" compatLnSpc="1">
            <a:prstTxWarp prst="textNoShape">
              <a:avLst/>
            </a:prstTxWarp>
            <a:noAutofit/>
          </a:bodyPr>
          <a:lstStyle/>
          <a:p>
            <a:pPr algn="ctr" defTabSz="913985"/>
            <a:endParaRPr lang="en-US" sz="19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4" name="Oval 13"/>
          <p:cNvSpPr/>
          <p:nvPr userDrawn="1"/>
        </p:nvSpPr>
        <p:spPr bwMode="auto">
          <a:xfrm>
            <a:off x="11156213" y="1879033"/>
            <a:ext cx="875009" cy="875011"/>
          </a:xfrm>
          <a:prstGeom prst="ellipse">
            <a:avLst/>
          </a:prstGeom>
          <a:noFill/>
          <a:ln w="9525">
            <a:solidFill>
              <a:schemeClr val="tx1">
                <a:alpha val="20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15" tIns="45715" rIns="45715" bIns="45715" numCol="1" spcCol="0" rtlCol="0" fromWordArt="0" anchor="ctr" anchorCtr="0" forceAA="0" compatLnSpc="1">
            <a:prstTxWarp prst="textNoShape">
              <a:avLst/>
            </a:prstTxWarp>
            <a:noAutofit/>
          </a:bodyPr>
          <a:lstStyle/>
          <a:p>
            <a:pPr algn="ctr" defTabSz="913985"/>
            <a:endParaRPr lang="en-US" sz="19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5" name="Oval 14"/>
          <p:cNvSpPr/>
          <p:nvPr userDrawn="1"/>
        </p:nvSpPr>
        <p:spPr bwMode="auto">
          <a:xfrm>
            <a:off x="4973453" y="5410283"/>
            <a:ext cx="603404" cy="603404"/>
          </a:xfrm>
          <a:prstGeom prst="ellipse">
            <a:avLst/>
          </a:prstGeom>
          <a:noFill/>
          <a:ln w="38100">
            <a:solidFill>
              <a:schemeClr val="tx1">
                <a:alpha val="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15" tIns="45715" rIns="45715" bIns="45715" numCol="1" spcCol="0" rtlCol="0" fromWordArt="0" anchor="ctr" anchorCtr="0" forceAA="0" compatLnSpc="1">
            <a:prstTxWarp prst="textNoShape">
              <a:avLst/>
            </a:prstTxWarp>
            <a:noAutofit/>
          </a:bodyPr>
          <a:lstStyle/>
          <a:p>
            <a:pPr algn="ctr" defTabSz="913985"/>
            <a:endParaRPr lang="en-US" sz="19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6" name="Oval 15"/>
          <p:cNvSpPr/>
          <p:nvPr userDrawn="1"/>
        </p:nvSpPr>
        <p:spPr bwMode="auto">
          <a:xfrm>
            <a:off x="5629432" y="4681875"/>
            <a:ext cx="1030108" cy="1030108"/>
          </a:xfrm>
          <a:prstGeom prst="ellipse">
            <a:avLst/>
          </a:prstGeom>
          <a:noFill/>
          <a:ln w="57150">
            <a:solidFill>
              <a:schemeClr val="tx1">
                <a:alpha val="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15" tIns="45715" rIns="45715" bIns="45715" numCol="1" spcCol="0" rtlCol="0" fromWordArt="0" anchor="ctr" anchorCtr="0" forceAA="0" compatLnSpc="1">
            <a:prstTxWarp prst="textNoShape">
              <a:avLst/>
            </a:prstTxWarp>
            <a:noAutofit/>
          </a:bodyPr>
          <a:lstStyle/>
          <a:p>
            <a:pPr algn="ctr" defTabSz="913985"/>
            <a:endParaRPr lang="en-US" sz="1900" dirty="0" err="1" smtClean="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13223692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ag_Line">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19113" y="3050437"/>
            <a:ext cx="11149013" cy="757131"/>
          </a:xfrm>
        </p:spPr>
        <p:txBody>
          <a:bodyPr anchor="ctr" anchorCtr="0"/>
          <a:lstStyle>
            <a:lvl1pPr>
              <a:defRPr sz="5500" spc="0" baseline="0">
                <a:solidFill>
                  <a:schemeClr val="tx1">
                    <a:alpha val="99000"/>
                  </a:schemeClr>
                </a:solidFill>
              </a:defRPr>
            </a:lvl1pPr>
          </a:lstStyle>
          <a:p>
            <a:r>
              <a:rPr lang="en-US" dirty="0" smtClean="0"/>
              <a:t>Click to edit title style</a:t>
            </a:r>
            <a:endParaRPr lang="en-US" dirty="0"/>
          </a:p>
        </p:txBody>
      </p:sp>
    </p:spTree>
    <p:extLst>
      <p:ext uri="{BB962C8B-B14F-4D97-AF65-F5344CB8AC3E}">
        <p14:creationId xmlns:p14="http://schemas.microsoft.com/office/powerpoint/2010/main" val="34151182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Demo, Video etc. &quot;special&quot; slides">
    <p:bg>
      <p:bgPr>
        <a:solidFill>
          <a:schemeClr val="accent3"/>
        </a:solidFill>
        <a:effectLst/>
      </p:bgPr>
    </p:bg>
    <p:spTree>
      <p:nvGrpSpPr>
        <p:cNvPr id="1" name=""/>
        <p:cNvGrpSpPr/>
        <p:nvPr/>
      </p:nvGrpSpPr>
      <p:grpSpPr>
        <a:xfrm>
          <a:off x="0" y="0"/>
          <a:ext cx="0" cy="0"/>
          <a:chOff x="0" y="0"/>
          <a:chExt cx="0" cy="0"/>
        </a:xfrm>
      </p:grpSpPr>
      <p:sp>
        <p:nvSpPr>
          <p:cNvPr id="8" name="Teardrop 7"/>
          <p:cNvSpPr/>
          <p:nvPr userDrawn="1"/>
        </p:nvSpPr>
        <p:spPr bwMode="auto">
          <a:xfrm>
            <a:off x="9847979" y="-160540"/>
            <a:ext cx="1828800" cy="1828800"/>
          </a:xfrm>
          <a:prstGeom prst="teardrop">
            <a:avLst/>
          </a:prstGeom>
          <a:noFill/>
          <a:ln w="28575">
            <a:solidFill>
              <a:schemeClr val="tx1">
                <a:alpha val="10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15" tIns="45715" rIns="45715" bIns="45715" numCol="1" spcCol="0" rtlCol="0" fromWordArt="0" anchor="ctr" anchorCtr="0" forceAA="0" compatLnSpc="1">
            <a:prstTxWarp prst="textNoShape">
              <a:avLst/>
            </a:prstTxWarp>
            <a:noAutofit/>
          </a:bodyPr>
          <a:lstStyle/>
          <a:p>
            <a:pPr algn="ctr" defTabSz="913985"/>
            <a:endParaRPr lang="en-US" sz="19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eardrop 8"/>
          <p:cNvSpPr/>
          <p:nvPr userDrawn="1"/>
        </p:nvSpPr>
        <p:spPr bwMode="auto">
          <a:xfrm>
            <a:off x="9262519" y="1298579"/>
            <a:ext cx="1170916" cy="1170916"/>
          </a:xfrm>
          <a:prstGeom prst="teardrop">
            <a:avLst/>
          </a:prstGeom>
          <a:noFill/>
          <a:ln w="57150">
            <a:solidFill>
              <a:schemeClr val="tx1">
                <a:alpha val="2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15" tIns="45715" rIns="45715" bIns="45715" numCol="1" spcCol="0" rtlCol="0" fromWordArt="0" anchor="ctr" anchorCtr="0" forceAA="0" compatLnSpc="1">
            <a:prstTxWarp prst="textNoShape">
              <a:avLst/>
            </a:prstTxWarp>
            <a:noAutofit/>
          </a:bodyPr>
          <a:lstStyle/>
          <a:p>
            <a:pPr algn="ctr" defTabSz="913985"/>
            <a:endParaRPr lang="en-US" sz="19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0" name="Teardrop 9"/>
          <p:cNvSpPr/>
          <p:nvPr userDrawn="1"/>
        </p:nvSpPr>
        <p:spPr bwMode="auto">
          <a:xfrm>
            <a:off x="9262522" y="-160539"/>
            <a:ext cx="875009" cy="875011"/>
          </a:xfrm>
          <a:prstGeom prst="teardrop">
            <a:avLst/>
          </a:prstGeom>
          <a:noFill/>
          <a:ln w="57150">
            <a:solidFill>
              <a:schemeClr val="tx1">
                <a:alpha val="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15" tIns="45715" rIns="45715" bIns="45715" numCol="1" spcCol="0" rtlCol="0" fromWordArt="0" anchor="ctr" anchorCtr="0" forceAA="0" compatLnSpc="1">
            <a:prstTxWarp prst="textNoShape">
              <a:avLst/>
            </a:prstTxWarp>
            <a:noAutofit/>
          </a:bodyPr>
          <a:lstStyle/>
          <a:p>
            <a:pPr algn="ctr" defTabSz="913985"/>
            <a:endParaRPr lang="en-US" sz="19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1" name="Teardrop 10"/>
          <p:cNvSpPr/>
          <p:nvPr userDrawn="1"/>
        </p:nvSpPr>
        <p:spPr bwMode="auto">
          <a:xfrm>
            <a:off x="8219107" y="1423060"/>
            <a:ext cx="665432" cy="665432"/>
          </a:xfrm>
          <a:prstGeom prst="teardrop">
            <a:avLst/>
          </a:prstGeom>
          <a:noFill/>
          <a:ln w="28575">
            <a:solidFill>
              <a:schemeClr val="tx1">
                <a:alpha val="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15" tIns="45715" rIns="45715" bIns="45715" numCol="1" spcCol="0" rtlCol="0" fromWordArt="0" anchor="ctr" anchorCtr="0" forceAA="0" compatLnSpc="1">
            <a:prstTxWarp prst="textNoShape">
              <a:avLst/>
            </a:prstTxWarp>
            <a:noAutofit/>
          </a:bodyPr>
          <a:lstStyle/>
          <a:p>
            <a:pPr algn="ctr" defTabSz="913985"/>
            <a:endParaRPr lang="en-US" sz="19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2" name="Teardrop 11"/>
          <p:cNvSpPr/>
          <p:nvPr userDrawn="1"/>
        </p:nvSpPr>
        <p:spPr bwMode="auto">
          <a:xfrm>
            <a:off x="9262519" y="5753559"/>
            <a:ext cx="1170916" cy="1170916"/>
          </a:xfrm>
          <a:prstGeom prst="teardrop">
            <a:avLst/>
          </a:prstGeom>
          <a:noFill/>
          <a:ln w="76200">
            <a:solidFill>
              <a:schemeClr val="tx1">
                <a:alpha val="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15" tIns="45715" rIns="45715" bIns="45715" numCol="1" spcCol="0" rtlCol="0" fromWordArt="0" anchor="ctr" anchorCtr="0" forceAA="0" compatLnSpc="1">
            <a:prstTxWarp prst="textNoShape">
              <a:avLst/>
            </a:prstTxWarp>
            <a:noAutofit/>
          </a:bodyPr>
          <a:lstStyle/>
          <a:p>
            <a:pPr algn="ctr" defTabSz="913985"/>
            <a:endParaRPr lang="en-US" sz="19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3" name="Teardrop 12"/>
          <p:cNvSpPr/>
          <p:nvPr userDrawn="1"/>
        </p:nvSpPr>
        <p:spPr bwMode="auto">
          <a:xfrm>
            <a:off x="10527822" y="5081417"/>
            <a:ext cx="773912" cy="773912"/>
          </a:xfrm>
          <a:prstGeom prst="teardrop">
            <a:avLst/>
          </a:prstGeom>
          <a:noFill/>
          <a:ln w="19050">
            <a:solidFill>
              <a:schemeClr val="tx1">
                <a:alpha val="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15" tIns="45715" rIns="45715" bIns="45715" numCol="1" spcCol="0" rtlCol="0" fromWordArt="0" anchor="ctr" anchorCtr="0" forceAA="0" compatLnSpc="1">
            <a:prstTxWarp prst="textNoShape">
              <a:avLst/>
            </a:prstTxWarp>
            <a:noAutofit/>
          </a:bodyPr>
          <a:lstStyle/>
          <a:p>
            <a:pPr algn="ctr" defTabSz="913985"/>
            <a:endParaRPr lang="en-US" sz="19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4" name="Teardrop 13"/>
          <p:cNvSpPr/>
          <p:nvPr userDrawn="1"/>
        </p:nvSpPr>
        <p:spPr bwMode="auto">
          <a:xfrm>
            <a:off x="11216481" y="5610291"/>
            <a:ext cx="316712" cy="316712"/>
          </a:xfrm>
          <a:prstGeom prst="teardrop">
            <a:avLst/>
          </a:prstGeom>
          <a:noFill/>
          <a:ln w="19050">
            <a:solidFill>
              <a:schemeClr val="tx1">
                <a:alpha val="20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15" tIns="45715" rIns="45715" bIns="45715" numCol="1" spcCol="0" rtlCol="0" fromWordArt="0" anchor="ctr" anchorCtr="0" forceAA="0" compatLnSpc="1">
            <a:prstTxWarp prst="textNoShape">
              <a:avLst/>
            </a:prstTxWarp>
            <a:noAutofit/>
          </a:bodyPr>
          <a:lstStyle/>
          <a:p>
            <a:pPr algn="ctr" defTabSz="913985"/>
            <a:endParaRPr lang="en-US" sz="19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5" name="Teardrop 14"/>
          <p:cNvSpPr/>
          <p:nvPr userDrawn="1"/>
        </p:nvSpPr>
        <p:spPr bwMode="auto">
          <a:xfrm>
            <a:off x="10622882" y="6339017"/>
            <a:ext cx="2361286" cy="2361287"/>
          </a:xfrm>
          <a:prstGeom prst="teardrop">
            <a:avLst/>
          </a:prstGeom>
          <a:noFill/>
          <a:ln w="57150">
            <a:solidFill>
              <a:schemeClr val="tx1">
                <a:alpha val="10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15" tIns="45715" rIns="45715" bIns="45715" numCol="1" spcCol="0" rtlCol="0" fromWordArt="0" anchor="ctr" anchorCtr="0" forceAA="0" compatLnSpc="1">
            <a:prstTxWarp prst="textNoShape">
              <a:avLst/>
            </a:prstTxWarp>
            <a:noAutofit/>
          </a:bodyPr>
          <a:lstStyle/>
          <a:p>
            <a:pPr algn="ctr" defTabSz="913985"/>
            <a:endParaRPr lang="en-US" sz="19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6" name="Teardrop 15"/>
          <p:cNvSpPr/>
          <p:nvPr userDrawn="1"/>
        </p:nvSpPr>
        <p:spPr bwMode="auto">
          <a:xfrm>
            <a:off x="681947" y="442113"/>
            <a:ext cx="1255574" cy="1255575"/>
          </a:xfrm>
          <a:prstGeom prst="teardrop">
            <a:avLst/>
          </a:prstGeom>
          <a:noFill/>
          <a:ln w="57150">
            <a:solidFill>
              <a:schemeClr val="tx1">
                <a:alpha val="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15" tIns="45715" rIns="45715" bIns="45715" numCol="1" spcCol="0" rtlCol="0" fromWordArt="0" anchor="ctr" anchorCtr="0" forceAA="0" compatLnSpc="1">
            <a:prstTxWarp prst="textNoShape">
              <a:avLst/>
            </a:prstTxWarp>
            <a:noAutofit/>
          </a:bodyPr>
          <a:lstStyle/>
          <a:p>
            <a:pPr algn="ctr" defTabSz="913985"/>
            <a:endParaRPr lang="en-US" sz="19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7" name="Teardrop 16"/>
          <p:cNvSpPr/>
          <p:nvPr userDrawn="1"/>
        </p:nvSpPr>
        <p:spPr bwMode="auto">
          <a:xfrm>
            <a:off x="1866445" y="-160540"/>
            <a:ext cx="513190" cy="513191"/>
          </a:xfrm>
          <a:prstGeom prst="teardrop">
            <a:avLst/>
          </a:prstGeom>
          <a:noFill/>
          <a:ln w="19050">
            <a:solidFill>
              <a:schemeClr val="tx1">
                <a:alpha val="20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15" tIns="45715" rIns="45715" bIns="45715" numCol="1" spcCol="0" rtlCol="0" fromWordArt="0" anchor="ctr" anchorCtr="0" forceAA="0" compatLnSpc="1">
            <a:prstTxWarp prst="textNoShape">
              <a:avLst/>
            </a:prstTxWarp>
            <a:noAutofit/>
          </a:bodyPr>
          <a:lstStyle/>
          <a:p>
            <a:pPr algn="ctr" defTabSz="913985"/>
            <a:endParaRPr lang="en-US" sz="19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8" name="Teardrop 17"/>
          <p:cNvSpPr/>
          <p:nvPr userDrawn="1"/>
        </p:nvSpPr>
        <p:spPr bwMode="auto">
          <a:xfrm>
            <a:off x="11749869" y="1234417"/>
            <a:ext cx="244474" cy="244475"/>
          </a:xfrm>
          <a:prstGeom prst="teardrop">
            <a:avLst/>
          </a:prstGeom>
          <a:noFill/>
          <a:ln w="19050">
            <a:solidFill>
              <a:schemeClr val="tx1">
                <a:alpha val="10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15" tIns="45715" rIns="45715" bIns="45715" numCol="1" spcCol="0" rtlCol="0" fromWordArt="0" anchor="ctr" anchorCtr="0" forceAA="0" compatLnSpc="1">
            <a:prstTxWarp prst="textNoShape">
              <a:avLst/>
            </a:prstTxWarp>
            <a:noAutofit/>
          </a:bodyPr>
          <a:lstStyle/>
          <a:p>
            <a:pPr algn="ctr" defTabSz="913985"/>
            <a:endParaRPr lang="en-US" sz="19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9" name="Teardrop 18"/>
          <p:cNvSpPr/>
          <p:nvPr userDrawn="1"/>
        </p:nvSpPr>
        <p:spPr bwMode="auto">
          <a:xfrm>
            <a:off x="5824555" y="1918421"/>
            <a:ext cx="875009" cy="875011"/>
          </a:xfrm>
          <a:prstGeom prst="teardrop">
            <a:avLst/>
          </a:prstGeom>
          <a:noFill/>
          <a:ln w="9525">
            <a:solidFill>
              <a:schemeClr val="tx1">
                <a:alpha val="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15" tIns="45715" rIns="45715" bIns="45715" numCol="1" spcCol="0" rtlCol="0" fromWordArt="0" anchor="ctr" anchorCtr="0" forceAA="0" compatLnSpc="1">
            <a:prstTxWarp prst="textNoShape">
              <a:avLst/>
            </a:prstTxWarp>
            <a:noAutofit/>
          </a:bodyPr>
          <a:lstStyle/>
          <a:p>
            <a:pPr algn="ctr" defTabSz="913985"/>
            <a:endParaRPr lang="en-US" sz="19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0" name="Teardrop 19"/>
          <p:cNvSpPr/>
          <p:nvPr userDrawn="1"/>
        </p:nvSpPr>
        <p:spPr bwMode="auto">
          <a:xfrm>
            <a:off x="4973453" y="5410283"/>
            <a:ext cx="603404" cy="603404"/>
          </a:xfrm>
          <a:prstGeom prst="teardrop">
            <a:avLst/>
          </a:prstGeom>
          <a:noFill/>
          <a:ln w="38100">
            <a:solidFill>
              <a:schemeClr val="tx1">
                <a:alpha val="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15" tIns="45715" rIns="45715" bIns="45715" numCol="1" spcCol="0" rtlCol="0" fromWordArt="0" anchor="ctr" anchorCtr="0" forceAA="0" compatLnSpc="1">
            <a:prstTxWarp prst="textNoShape">
              <a:avLst/>
            </a:prstTxWarp>
            <a:noAutofit/>
          </a:bodyPr>
          <a:lstStyle/>
          <a:p>
            <a:pPr algn="ctr" defTabSz="913985"/>
            <a:endParaRPr lang="en-US" sz="19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1" name="Teardrop 20"/>
          <p:cNvSpPr/>
          <p:nvPr userDrawn="1"/>
        </p:nvSpPr>
        <p:spPr bwMode="auto">
          <a:xfrm>
            <a:off x="5629432" y="4681875"/>
            <a:ext cx="1030108" cy="1030108"/>
          </a:xfrm>
          <a:prstGeom prst="teardrop">
            <a:avLst/>
          </a:prstGeom>
          <a:noFill/>
          <a:ln w="57150">
            <a:solidFill>
              <a:schemeClr val="tx1">
                <a:alpha val="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15" tIns="45715" rIns="45715" bIns="45715" numCol="1" spcCol="0" rtlCol="0" fromWordArt="0" anchor="ctr" anchorCtr="0" forceAA="0" compatLnSpc="1">
            <a:prstTxWarp prst="textNoShape">
              <a:avLst/>
            </a:prstTxWarp>
            <a:noAutofit/>
          </a:bodyPr>
          <a:lstStyle/>
          <a:p>
            <a:pPr algn="ctr" defTabSz="913985"/>
            <a:endParaRPr lang="en-US" sz="19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 name="Subtitle 2"/>
          <p:cNvSpPr>
            <a:spLocks noGrp="1"/>
          </p:cNvSpPr>
          <p:nvPr>
            <p:ph type="subTitle" idx="1"/>
          </p:nvPr>
        </p:nvSpPr>
        <p:spPr>
          <a:xfrm>
            <a:off x="973138" y="4343404"/>
            <a:ext cx="10237787" cy="461665"/>
          </a:xfrm>
        </p:spPr>
        <p:txBody>
          <a:bodyPr>
            <a:noAutofit/>
          </a:bodyPr>
          <a:lstStyle>
            <a:lvl1pPr marL="0" indent="0" algn="l">
              <a:lnSpc>
                <a:spcPct val="90000"/>
              </a:lnSpc>
              <a:spcBef>
                <a:spcPts val="0"/>
              </a:spcBef>
              <a:buNone/>
              <a:defRPr lang="en-US" sz="3600" kern="1200" spc="-71" baseline="0" dirty="0">
                <a:gradFill>
                  <a:gsLst>
                    <a:gs pos="2083">
                      <a:schemeClr val="tx1"/>
                    </a:gs>
                    <a:gs pos="99000">
                      <a:schemeClr val="tx1"/>
                    </a:gs>
                  </a:gsLst>
                  <a:lin ang="5400000" scaled="0"/>
                </a:gradFill>
                <a:latin typeface="+mj-lt"/>
                <a:ea typeface="+mn-ea"/>
                <a:cs typeface="+mn-cs"/>
              </a:defRPr>
            </a:lvl1pPr>
            <a:lvl2pPr marL="457125" indent="0" algn="ctr">
              <a:buNone/>
              <a:defRPr>
                <a:solidFill>
                  <a:schemeClr val="tx1">
                    <a:tint val="75000"/>
                  </a:schemeClr>
                </a:solidFill>
              </a:defRPr>
            </a:lvl2pPr>
            <a:lvl3pPr marL="914249" indent="0" algn="ctr">
              <a:buNone/>
              <a:defRPr>
                <a:solidFill>
                  <a:schemeClr val="tx1">
                    <a:tint val="75000"/>
                  </a:schemeClr>
                </a:solidFill>
              </a:defRPr>
            </a:lvl3pPr>
            <a:lvl4pPr marL="1371373" indent="0" algn="ctr">
              <a:buNone/>
              <a:defRPr>
                <a:solidFill>
                  <a:schemeClr val="tx1">
                    <a:tint val="75000"/>
                  </a:schemeClr>
                </a:solidFill>
              </a:defRPr>
            </a:lvl4pPr>
            <a:lvl5pPr marL="1828499" indent="0" algn="ctr">
              <a:buNone/>
              <a:defRPr>
                <a:solidFill>
                  <a:schemeClr val="tx1">
                    <a:tint val="75000"/>
                  </a:schemeClr>
                </a:solidFill>
              </a:defRPr>
            </a:lvl5pPr>
            <a:lvl6pPr marL="2285621" indent="0" algn="ctr">
              <a:buNone/>
              <a:defRPr>
                <a:solidFill>
                  <a:schemeClr val="tx1">
                    <a:tint val="75000"/>
                  </a:schemeClr>
                </a:solidFill>
              </a:defRPr>
            </a:lvl6pPr>
            <a:lvl7pPr marL="2742747" indent="0" algn="ctr">
              <a:buNone/>
              <a:defRPr>
                <a:solidFill>
                  <a:schemeClr val="tx1">
                    <a:tint val="75000"/>
                  </a:schemeClr>
                </a:solidFill>
              </a:defRPr>
            </a:lvl7pPr>
            <a:lvl8pPr marL="3199872" indent="0" algn="ctr">
              <a:buNone/>
              <a:defRPr>
                <a:solidFill>
                  <a:schemeClr val="tx1">
                    <a:tint val="75000"/>
                  </a:schemeClr>
                </a:solidFill>
              </a:defRPr>
            </a:lvl8pPr>
            <a:lvl9pPr marL="3656996" indent="0" algn="ctr">
              <a:buNone/>
              <a:defRPr>
                <a:solidFill>
                  <a:schemeClr val="tx1">
                    <a:tint val="75000"/>
                  </a:schemeClr>
                </a:solidFill>
              </a:defRPr>
            </a:lvl9pPr>
          </a:lstStyle>
          <a:p>
            <a:pPr marL="0" marR="0" lvl="0" indent="0" algn="l" defTabSz="914249" rtl="0" eaLnBrk="1" fontAlgn="auto" latinLnBrk="0" hangingPunct="1">
              <a:lnSpc>
                <a:spcPct val="90000"/>
              </a:lnSpc>
              <a:spcBef>
                <a:spcPts val="0"/>
              </a:spcBef>
              <a:spcAft>
                <a:spcPts val="0"/>
              </a:spcAft>
              <a:buClrTx/>
              <a:buSzPct val="90000"/>
              <a:buFont typeface="Arial" pitchFamily="34" charset="0"/>
              <a:buNone/>
              <a:tabLst/>
            </a:pPr>
            <a:r>
              <a:rPr lang="en-US" smtClean="0"/>
              <a:t>Click to edit Master subtitle style</a:t>
            </a:r>
            <a:endParaRPr lang="en-US" dirty="0"/>
          </a:p>
        </p:txBody>
      </p:sp>
      <p:sp>
        <p:nvSpPr>
          <p:cNvPr id="7" name="Text Placeholder 6"/>
          <p:cNvSpPr>
            <a:spLocks noGrp="1"/>
          </p:cNvSpPr>
          <p:nvPr>
            <p:ph type="body" sz="quarter" idx="10" hasCustomPrompt="1"/>
          </p:nvPr>
        </p:nvSpPr>
        <p:spPr>
          <a:xfrm>
            <a:off x="976312" y="2739679"/>
            <a:ext cx="10242551" cy="1378644"/>
          </a:xfrm>
        </p:spPr>
        <p:txBody>
          <a:bodyPr anchor="ctr" anchorCtr="0">
            <a:noAutofit/>
            <a:scene3d>
              <a:camera prst="orthographicFront"/>
              <a:lightRig rig="flat" dir="t"/>
            </a:scene3d>
            <a:sp3d>
              <a:contourClr>
                <a:schemeClr val="tx2"/>
              </a:contourClr>
            </a:sp3d>
          </a:bodyPr>
          <a:lstStyle>
            <a:lvl1pPr marL="0" indent="0" algn="l">
              <a:spcBef>
                <a:spcPts val="0"/>
              </a:spcBef>
              <a:buFont typeface="Arial" pitchFamily="34" charset="0"/>
              <a:buNone/>
              <a:defRPr lang="en-US" sz="9600" b="0" kern="1200" cap="none" spc="-400" baseline="0" dirty="0" smtClean="0">
                <a:ln w="3175">
                  <a:noFill/>
                </a:ln>
                <a:solidFill>
                  <a:schemeClr val="accent3">
                    <a:lumMod val="40000"/>
                    <a:lumOff val="60000"/>
                  </a:schemeClr>
                </a:solidFill>
                <a:effectLst/>
                <a:latin typeface="+mj-lt"/>
                <a:ea typeface="+mn-ea"/>
                <a:cs typeface="Arial" charset="0"/>
              </a:defRPr>
            </a:lvl1pPr>
          </a:lstStyle>
          <a:p>
            <a:pPr lvl="0"/>
            <a:r>
              <a:rPr lang="en-US" dirty="0" smtClean="0"/>
              <a:t>click to…</a:t>
            </a:r>
          </a:p>
        </p:txBody>
      </p:sp>
      <p:sp>
        <p:nvSpPr>
          <p:cNvPr id="5" name="Text Placeholder 4"/>
          <p:cNvSpPr>
            <a:spLocks noGrp="1"/>
          </p:cNvSpPr>
          <p:nvPr>
            <p:ph type="body" sz="quarter" idx="11"/>
          </p:nvPr>
        </p:nvSpPr>
        <p:spPr>
          <a:xfrm>
            <a:off x="972345" y="1447800"/>
            <a:ext cx="10237787" cy="914096"/>
          </a:xfrm>
        </p:spPr>
        <p:txBody>
          <a:bodyPr wrap="square" anchor="ctr">
            <a:noAutofit/>
          </a:bodyPr>
          <a:lstStyle>
            <a:lvl1pPr marL="0" indent="0">
              <a:buNone/>
              <a:defRPr sz="6700" spc="-151">
                <a:solidFill>
                  <a:schemeClr val="tx1">
                    <a:alpha val="99000"/>
                  </a:schemeClr>
                </a:solidFill>
              </a:defRPr>
            </a:lvl1pPr>
          </a:lstStyle>
          <a:p>
            <a:pPr lvl="0"/>
            <a:r>
              <a:rPr lang="en-US" smtClean="0"/>
              <a:t>Click to edit Master text styles</a:t>
            </a:r>
          </a:p>
        </p:txBody>
      </p:sp>
    </p:spTree>
    <p:extLst>
      <p:ext uri="{BB962C8B-B14F-4D97-AF65-F5344CB8AC3E}">
        <p14:creationId xmlns:p14="http://schemas.microsoft.com/office/powerpoint/2010/main" val="11491423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519113" y="228601"/>
            <a:ext cx="11149013" cy="757131"/>
          </a:xfrm>
        </p:spPr>
        <p:txBody>
          <a:bodyPr/>
          <a:lstStyle/>
          <a:p>
            <a:r>
              <a:rPr lang="en-US" smtClean="0"/>
              <a:t>Click to edit Master title style</a:t>
            </a:r>
            <a:endParaRPr lang="en-US" dirty="0"/>
          </a:p>
        </p:txBody>
      </p:sp>
      <p:sp>
        <p:nvSpPr>
          <p:cNvPr id="5" name="Text Placeholder 4"/>
          <p:cNvSpPr>
            <a:spLocks noGrp="1"/>
          </p:cNvSpPr>
          <p:nvPr>
            <p:ph type="body" sz="quarter" idx="10"/>
          </p:nvPr>
        </p:nvSpPr>
        <p:spPr>
          <a:xfrm>
            <a:off x="519113" y="1447802"/>
            <a:ext cx="11149013" cy="5181601"/>
          </a:xfrm>
          <a:prstGeom prst="rect">
            <a:avLst/>
          </a:prstGeom>
        </p:spPr>
        <p:txBody>
          <a:bodyPr/>
          <a:lstStyle>
            <a:lvl1pPr marL="284128" indent="-284128">
              <a:buFont typeface="Wingdings" pitchFamily="2" charset="2"/>
              <a:buChar char=""/>
              <a:defRPr sz="4000">
                <a:latin typeface="+mn-lt"/>
              </a:defRPr>
            </a:lvl1pPr>
            <a:lvl2pPr marL="517461" indent="-233334">
              <a:buFont typeface="Wingdings" pitchFamily="2" charset="2"/>
              <a:buChar char=""/>
              <a:defRPr>
                <a:latin typeface="+mn-lt"/>
              </a:defRPr>
            </a:lvl2pPr>
            <a:lvl3pPr marL="741270" indent="-223810">
              <a:buFont typeface="Wingdings" pitchFamily="2" charset="2"/>
              <a:buChar char=""/>
              <a:tabLst/>
              <a:defRPr>
                <a:latin typeface="+mn-lt"/>
              </a:defRPr>
            </a:lvl3pPr>
            <a:lvl4pPr marL="914285" indent="-173016">
              <a:buFont typeface="Wingdings" pitchFamily="2" charset="2"/>
              <a:buChar char=""/>
              <a:defRPr>
                <a:latin typeface="+mn-lt"/>
              </a:defRPr>
            </a:lvl4pPr>
            <a:lvl5pPr marL="1087302" indent="-173016">
              <a:buFont typeface="Wingdings" pitchFamily="2" charset="2"/>
              <a:buChar char=""/>
              <a:tabLst/>
              <a:defRPr>
                <a:latin typeface="+mn-l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3789876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a:xfrm>
            <a:off x="519113" y="1447802"/>
            <a:ext cx="11149013" cy="5181601"/>
          </a:xfrm>
          <a:prstGeom prst="rect">
            <a:avLst/>
          </a:prstGeom>
        </p:spPr>
        <p:txBody>
          <a:bodyPr/>
          <a:lstStyle>
            <a:lvl1pPr marL="0" indent="0">
              <a:spcBef>
                <a:spcPts val="2400"/>
              </a:spcBef>
              <a:buNone/>
              <a:defRPr sz="4000">
                <a:solidFill>
                  <a:schemeClr val="bg1">
                    <a:lumMod val="75000"/>
                    <a:lumOff val="25000"/>
                  </a:schemeClr>
                </a:solidFill>
                <a:latin typeface="+mn-lt"/>
              </a:defRPr>
            </a:lvl1pPr>
            <a:lvl2pPr marL="0" indent="0">
              <a:buNone/>
              <a:defRPr sz="2000">
                <a:solidFill>
                  <a:schemeClr val="bg1">
                    <a:lumMod val="75000"/>
                    <a:lumOff val="25000"/>
                  </a:schemeClr>
                </a:solidFill>
                <a:latin typeface="+mn-lt"/>
              </a:defRPr>
            </a:lvl2pPr>
            <a:lvl3pPr marL="231745" indent="0">
              <a:buNone/>
              <a:defRPr sz="2000">
                <a:solidFill>
                  <a:schemeClr val="bg1">
                    <a:lumMod val="75000"/>
                    <a:lumOff val="25000"/>
                  </a:schemeClr>
                </a:solidFill>
                <a:latin typeface="+mn-lt"/>
              </a:defRPr>
            </a:lvl3pPr>
            <a:lvl4pPr marL="457141" indent="0">
              <a:buNone/>
              <a:defRPr sz="2000">
                <a:solidFill>
                  <a:schemeClr val="bg1">
                    <a:lumMod val="75000"/>
                    <a:lumOff val="25000"/>
                  </a:schemeClr>
                </a:solidFill>
                <a:latin typeface="+mn-lt"/>
              </a:defRPr>
            </a:lvl4pPr>
            <a:lvl5pPr marL="693651" indent="0">
              <a:buNone/>
              <a:defRPr sz="2000">
                <a:solidFill>
                  <a:schemeClr val="bg1">
                    <a:lumMod val="75000"/>
                    <a:lumOff val="25000"/>
                  </a:schemeClr>
                </a:solidFill>
                <a:latin typeface="+mn-l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3" name="Title 2"/>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8102984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a:xfrm>
            <a:off x="519113" y="1447802"/>
            <a:ext cx="11149013" cy="5181601"/>
          </a:xfrm>
          <a:prstGeom prst="rect">
            <a:avLst/>
          </a:prstGeom>
        </p:spPr>
        <p:txBody>
          <a:bodyPr/>
          <a:lstStyle>
            <a:lvl1pPr marL="0" indent="0">
              <a:spcBef>
                <a:spcPts val="2400"/>
              </a:spcBef>
              <a:buNone/>
              <a:defRPr sz="4000">
                <a:solidFill>
                  <a:schemeClr val="bg1">
                    <a:lumMod val="75000"/>
                    <a:lumOff val="25000"/>
                  </a:schemeClr>
                </a:solidFill>
                <a:latin typeface="+mn-lt"/>
              </a:defRPr>
            </a:lvl1pPr>
            <a:lvl2pPr marL="0" indent="0">
              <a:buNone/>
              <a:defRPr sz="2000">
                <a:solidFill>
                  <a:schemeClr val="bg1">
                    <a:lumMod val="75000"/>
                    <a:lumOff val="25000"/>
                  </a:schemeClr>
                </a:solidFill>
                <a:latin typeface="+mn-lt"/>
              </a:defRPr>
            </a:lvl2pPr>
            <a:lvl3pPr marL="231745" indent="0">
              <a:buNone/>
              <a:defRPr sz="2000">
                <a:solidFill>
                  <a:schemeClr val="bg1">
                    <a:lumMod val="75000"/>
                    <a:lumOff val="25000"/>
                  </a:schemeClr>
                </a:solidFill>
                <a:latin typeface="+mn-lt"/>
              </a:defRPr>
            </a:lvl3pPr>
            <a:lvl4pPr marL="457141" indent="0">
              <a:buNone/>
              <a:defRPr sz="2000">
                <a:solidFill>
                  <a:schemeClr val="bg1">
                    <a:lumMod val="75000"/>
                    <a:lumOff val="25000"/>
                  </a:schemeClr>
                </a:solidFill>
                <a:latin typeface="+mn-lt"/>
              </a:defRPr>
            </a:lvl4pPr>
            <a:lvl5pPr marL="693651" indent="0">
              <a:buNone/>
              <a:defRPr sz="2000">
                <a:solidFill>
                  <a:schemeClr val="bg1">
                    <a:lumMod val="75000"/>
                    <a:lumOff val="25000"/>
                  </a:schemeClr>
                </a:solidFill>
                <a:latin typeface="+mn-l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3" name="Title 2"/>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0006556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a:xfrm>
            <a:off x="519113" y="228601"/>
            <a:ext cx="11149013" cy="757131"/>
          </a:xfrm>
        </p:spPr>
        <p:txBody>
          <a:bodyPr/>
          <a:lstStyle/>
          <a:p>
            <a:r>
              <a:rPr lang="en-US" dirty="0" smtClean="0"/>
              <a:t>Click to edit Master title style</a:t>
            </a:r>
            <a:endParaRPr lang="en-US" dirty="0"/>
          </a:p>
        </p:txBody>
      </p:sp>
      <p:sp>
        <p:nvSpPr>
          <p:cNvPr id="5" name="Text Placeholder 4"/>
          <p:cNvSpPr>
            <a:spLocks noGrp="1"/>
          </p:cNvSpPr>
          <p:nvPr>
            <p:ph type="body" sz="quarter" idx="10"/>
          </p:nvPr>
        </p:nvSpPr>
        <p:spPr>
          <a:xfrm>
            <a:off x="519113" y="1447801"/>
            <a:ext cx="11149013" cy="1086451"/>
          </a:xfrm>
        </p:spPr>
        <p:txBody>
          <a:bodyPr/>
          <a:lstStyle/>
          <a:p>
            <a:pPr lvl="0"/>
            <a:r>
              <a:rPr lang="en-US" dirty="0" smtClean="0"/>
              <a:t>Click to edit Master text styles</a:t>
            </a:r>
          </a:p>
          <a:p>
            <a:pPr lvl="1"/>
            <a:r>
              <a:rPr lang="en-US" dirty="0" smtClean="0"/>
              <a:t>Second level</a:t>
            </a:r>
          </a:p>
          <a:p>
            <a:pPr lvl="2"/>
            <a:r>
              <a:rPr lang="en-US" dirty="0" smtClean="0"/>
              <a:t>Third level</a:t>
            </a:r>
          </a:p>
        </p:txBody>
      </p:sp>
    </p:spTree>
    <p:extLst>
      <p:ext uri="{BB962C8B-B14F-4D97-AF65-F5344CB8AC3E}">
        <p14:creationId xmlns:p14="http://schemas.microsoft.com/office/powerpoint/2010/main" val="4193982208"/>
      </p:ext>
    </p:extLst>
  </p:cSld>
  <p:clrMapOvr>
    <a:masterClrMapping/>
  </p:clrMapOvr>
  <p:transition>
    <p:fade/>
  </p:transition>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520700" y="1447800"/>
            <a:ext cx="5394960" cy="5181600"/>
          </a:xfrm>
        </p:spPr>
        <p:txBody>
          <a:bodyPr>
            <a:noAutofit/>
          </a:bodyPr>
          <a:lstStyle>
            <a:lvl1pPr marL="292064" indent="-292064">
              <a:spcBef>
                <a:spcPts val="1200"/>
              </a:spcBef>
              <a:buClr>
                <a:schemeClr val="tx1"/>
              </a:buClr>
              <a:buFont typeface="Wingdings" pitchFamily="2" charset="2"/>
              <a:buChar char=""/>
              <a:defRPr>
                <a:solidFill>
                  <a:schemeClr val="bg1">
                    <a:lumMod val="75000"/>
                    <a:lumOff val="25000"/>
                  </a:schemeClr>
                </a:solidFill>
              </a:defRPr>
            </a:lvl1pPr>
            <a:lvl2pPr marL="520636" indent="-228572">
              <a:defRPr sz="2000">
                <a:solidFill>
                  <a:schemeClr val="bg1">
                    <a:lumMod val="75000"/>
                    <a:lumOff val="25000"/>
                  </a:schemeClr>
                </a:solidFill>
              </a:defRPr>
            </a:lvl2pPr>
            <a:lvl3pPr marL="685716" indent="-165080">
              <a:tabLst/>
              <a:defRPr sz="2000">
                <a:solidFill>
                  <a:schemeClr val="bg1">
                    <a:lumMod val="75000"/>
                    <a:lumOff val="25000"/>
                  </a:schemeClr>
                </a:solidFill>
              </a:defRPr>
            </a:lvl3pPr>
            <a:lvl4pPr marL="863492" indent="-177778">
              <a:defRPr>
                <a:solidFill>
                  <a:schemeClr val="bg1">
                    <a:lumMod val="75000"/>
                    <a:lumOff val="25000"/>
                  </a:schemeClr>
                </a:solidFill>
              </a:defRPr>
            </a:lvl4pPr>
            <a:lvl5pPr marL="1028572" indent="-165080">
              <a:tabLst/>
              <a:defRPr>
                <a:solidFill>
                  <a:schemeClr val="bg1">
                    <a:lumMod val="75000"/>
                    <a:lumOff val="2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Text Placeholder 6"/>
          <p:cNvSpPr>
            <a:spLocks noGrp="1"/>
          </p:cNvSpPr>
          <p:nvPr>
            <p:ph type="body" sz="quarter" idx="11"/>
          </p:nvPr>
        </p:nvSpPr>
        <p:spPr>
          <a:xfrm>
            <a:off x="6277927" y="1447800"/>
            <a:ext cx="5394960" cy="5181600"/>
          </a:xfrm>
        </p:spPr>
        <p:txBody>
          <a:bodyPr>
            <a:noAutofit/>
          </a:bodyPr>
          <a:lstStyle>
            <a:lvl1pPr marL="339683" indent="-339683">
              <a:spcBef>
                <a:spcPts val="1200"/>
              </a:spcBef>
              <a:buFont typeface="Wingdings" pitchFamily="2" charset="2"/>
              <a:buChar char=""/>
              <a:defRPr lang="en-US" sz="3600" kern="1200" spc="-71" baseline="0" dirty="0" smtClean="0">
                <a:solidFill>
                  <a:schemeClr val="bg1">
                    <a:lumMod val="75000"/>
                    <a:lumOff val="25000"/>
                  </a:schemeClr>
                </a:solidFill>
                <a:latin typeface="+mj-lt"/>
                <a:ea typeface="+mn-ea"/>
                <a:cs typeface="+mn-cs"/>
              </a:defRPr>
            </a:lvl1pPr>
            <a:lvl2pPr marL="634921" indent="-342857">
              <a:defRPr lang="en-US" sz="2000" kern="1200" spc="0" baseline="0" dirty="0" smtClean="0">
                <a:solidFill>
                  <a:schemeClr val="bg1">
                    <a:lumMod val="75000"/>
                    <a:lumOff val="25000"/>
                  </a:schemeClr>
                </a:solidFill>
                <a:latin typeface="+mn-lt"/>
                <a:ea typeface="+mn-ea"/>
                <a:cs typeface="+mn-cs"/>
              </a:defRPr>
            </a:lvl2pPr>
            <a:lvl3pPr marL="863492" indent="-342857">
              <a:defRPr lang="en-US" sz="2000" kern="1200" spc="0" baseline="0" dirty="0" smtClean="0">
                <a:solidFill>
                  <a:schemeClr val="bg1">
                    <a:lumMod val="75000"/>
                    <a:lumOff val="25000"/>
                  </a:schemeClr>
                </a:solidFill>
                <a:latin typeface="+mn-lt"/>
                <a:ea typeface="+mn-ea"/>
                <a:cs typeface="+mn-cs"/>
              </a:defRPr>
            </a:lvl3pPr>
            <a:lvl4pPr marL="1028572" indent="-342857">
              <a:defRPr lang="en-US" sz="2000" kern="1200" spc="0" baseline="0" dirty="0" smtClean="0">
                <a:solidFill>
                  <a:schemeClr val="bg1">
                    <a:lumMod val="75000"/>
                    <a:lumOff val="25000"/>
                  </a:schemeClr>
                </a:solidFill>
                <a:latin typeface="+mn-lt"/>
                <a:ea typeface="+mn-ea"/>
                <a:cs typeface="+mn-cs"/>
              </a:defRPr>
            </a:lvl4pPr>
            <a:lvl5pPr marL="1206350" indent="-342857">
              <a:defRPr lang="en-US" sz="2000" kern="1200" spc="0" baseline="0" dirty="0">
                <a:solidFill>
                  <a:schemeClr val="bg1">
                    <a:lumMod val="75000"/>
                    <a:lumOff val="25000"/>
                  </a:schemeClr>
                </a:solidFill>
                <a:latin typeface="+mn-lt"/>
                <a:ea typeface="+mn-ea"/>
                <a:cs typeface="+mn-cs"/>
              </a:defRPr>
            </a:lvl5pPr>
          </a:lstStyle>
          <a:p>
            <a:pPr marL="292064" marR="0" lvl="0" indent="-292064" algn="l" defTabSz="914249" rtl="0" eaLnBrk="1" fontAlgn="auto" latinLnBrk="0" hangingPunct="1">
              <a:lnSpc>
                <a:spcPct val="90000"/>
              </a:lnSpc>
              <a:spcBef>
                <a:spcPct val="20000"/>
              </a:spcBef>
              <a:spcAft>
                <a:spcPts val="0"/>
              </a:spcAft>
              <a:buClr>
                <a:schemeClr val="tx1"/>
              </a:buClr>
              <a:buSzPct val="90000"/>
              <a:buFont typeface="Wingdings" pitchFamily="2" charset="2"/>
              <a:buChar char=""/>
              <a:tabLst/>
            </a:pPr>
            <a:r>
              <a:rPr lang="en-US" dirty="0" smtClean="0"/>
              <a:t>Click to edit Master text styles</a:t>
            </a:r>
          </a:p>
          <a:p>
            <a:pPr marL="292064" marR="0" lvl="1" indent="-292064" algn="l" defTabSz="914249" rtl="0" eaLnBrk="1" fontAlgn="auto" latinLnBrk="0" hangingPunct="1">
              <a:lnSpc>
                <a:spcPct val="90000"/>
              </a:lnSpc>
              <a:spcBef>
                <a:spcPct val="20000"/>
              </a:spcBef>
              <a:spcAft>
                <a:spcPts val="0"/>
              </a:spcAft>
              <a:buClr>
                <a:schemeClr val="tx1"/>
              </a:buClr>
              <a:buSzPct val="90000"/>
              <a:buFont typeface="Wingdings" pitchFamily="2" charset="2"/>
              <a:buChar char=""/>
              <a:tabLst/>
            </a:pPr>
            <a:r>
              <a:rPr lang="en-US" dirty="0" smtClean="0"/>
              <a:t>Second level</a:t>
            </a:r>
          </a:p>
          <a:p>
            <a:pPr marL="292064" marR="0" lvl="2" indent="-292064" algn="l" defTabSz="914249" rtl="0" eaLnBrk="1" fontAlgn="auto" latinLnBrk="0" hangingPunct="1">
              <a:lnSpc>
                <a:spcPct val="90000"/>
              </a:lnSpc>
              <a:spcBef>
                <a:spcPct val="20000"/>
              </a:spcBef>
              <a:spcAft>
                <a:spcPts val="0"/>
              </a:spcAft>
              <a:buClr>
                <a:schemeClr val="tx1"/>
              </a:buClr>
              <a:buSzPct val="90000"/>
              <a:buFont typeface="Wingdings" pitchFamily="2" charset="2"/>
              <a:buChar char=""/>
              <a:tabLst/>
            </a:pPr>
            <a:r>
              <a:rPr lang="en-US" dirty="0" smtClean="0"/>
              <a:t>Third level</a:t>
            </a:r>
          </a:p>
          <a:p>
            <a:pPr marL="292064" marR="0" lvl="3" indent="-292064" algn="l" defTabSz="914249" rtl="0" eaLnBrk="1" fontAlgn="auto" latinLnBrk="0" hangingPunct="1">
              <a:lnSpc>
                <a:spcPct val="90000"/>
              </a:lnSpc>
              <a:spcBef>
                <a:spcPct val="20000"/>
              </a:spcBef>
              <a:spcAft>
                <a:spcPts val="0"/>
              </a:spcAft>
              <a:buClr>
                <a:schemeClr val="tx1"/>
              </a:buClr>
              <a:buSzPct val="90000"/>
              <a:buFont typeface="Wingdings" pitchFamily="2" charset="2"/>
              <a:buChar char=""/>
              <a:tabLst/>
            </a:pPr>
            <a:r>
              <a:rPr lang="en-US" dirty="0" smtClean="0"/>
              <a:t>Fourth level</a:t>
            </a:r>
          </a:p>
          <a:p>
            <a:pPr marL="292064" marR="0" lvl="4" indent="-292064" algn="l" defTabSz="914249" rtl="0" eaLnBrk="1" fontAlgn="auto" latinLnBrk="0" hangingPunct="1">
              <a:lnSpc>
                <a:spcPct val="90000"/>
              </a:lnSpc>
              <a:spcBef>
                <a:spcPct val="20000"/>
              </a:spcBef>
              <a:spcAft>
                <a:spcPts val="0"/>
              </a:spcAft>
              <a:buClr>
                <a:schemeClr val="tx1"/>
              </a:buClr>
              <a:buSzPct val="90000"/>
              <a:buFont typeface="Wingdings" pitchFamily="2" charset="2"/>
              <a:buChar char=""/>
              <a:tabLst/>
            </a:pPr>
            <a:r>
              <a:rPr lang="en-US" dirty="0" smtClean="0"/>
              <a:t>Fifth level</a:t>
            </a:r>
            <a:endParaRPr lang="en-US" dirty="0"/>
          </a:p>
        </p:txBody>
      </p:sp>
    </p:spTree>
    <p:extLst>
      <p:ext uri="{BB962C8B-B14F-4D97-AF65-F5344CB8AC3E}">
        <p14:creationId xmlns:p14="http://schemas.microsoft.com/office/powerpoint/2010/main" val="7643585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1"/>
          </p:nvPr>
        </p:nvSpPr>
        <p:spPr>
          <a:xfrm>
            <a:off x="520700" y="1447800"/>
            <a:ext cx="5394960" cy="5181600"/>
          </a:xfrm>
        </p:spPr>
        <p:txBody>
          <a:bodyPr/>
          <a:lstStyle>
            <a:lvl1pPr marL="0" indent="0">
              <a:spcBef>
                <a:spcPts val="1200"/>
              </a:spcBef>
              <a:buNone/>
              <a:defRPr sz="4000">
                <a:solidFill>
                  <a:schemeClr val="bg1">
                    <a:lumMod val="75000"/>
                    <a:lumOff val="25000"/>
                  </a:schemeClr>
                </a:solidFill>
                <a:latin typeface="+mn-lt"/>
              </a:defRPr>
            </a:lvl1pPr>
            <a:lvl2pPr marL="0" indent="0">
              <a:buNone/>
              <a:defRPr sz="2000">
                <a:solidFill>
                  <a:schemeClr val="bg1">
                    <a:lumMod val="75000"/>
                    <a:lumOff val="25000"/>
                  </a:schemeClr>
                </a:solidFill>
                <a:latin typeface="+mn-lt"/>
              </a:defRPr>
            </a:lvl2pPr>
            <a:lvl3pPr marL="233334" indent="0">
              <a:buNone/>
              <a:defRPr sz="2000">
                <a:solidFill>
                  <a:schemeClr val="bg1">
                    <a:lumMod val="75000"/>
                    <a:lumOff val="25000"/>
                  </a:schemeClr>
                </a:solidFill>
                <a:latin typeface="+mn-lt"/>
              </a:defRPr>
            </a:lvl3pPr>
            <a:lvl4pPr marL="457141" indent="0">
              <a:buNone/>
              <a:defRPr sz="2000">
                <a:solidFill>
                  <a:schemeClr val="bg1">
                    <a:lumMod val="75000"/>
                    <a:lumOff val="25000"/>
                  </a:schemeClr>
                </a:solidFill>
                <a:latin typeface="+mn-lt"/>
              </a:defRPr>
            </a:lvl4pPr>
            <a:lvl5pPr marL="693651" indent="0">
              <a:buNone/>
              <a:defRPr sz="2000">
                <a:solidFill>
                  <a:schemeClr val="bg1">
                    <a:lumMod val="75000"/>
                    <a:lumOff val="25000"/>
                  </a:schemeClr>
                </a:solidFill>
                <a:latin typeface="+mn-l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9" name="Text Placeholder 8"/>
          <p:cNvSpPr>
            <a:spLocks noGrp="1"/>
          </p:cNvSpPr>
          <p:nvPr>
            <p:ph type="body" sz="quarter" idx="12"/>
          </p:nvPr>
        </p:nvSpPr>
        <p:spPr>
          <a:xfrm>
            <a:off x="6277927" y="1447800"/>
            <a:ext cx="5394960" cy="5181600"/>
          </a:xfrm>
        </p:spPr>
        <p:txBody>
          <a:bodyPr/>
          <a:lstStyle>
            <a:lvl1pPr marL="0" indent="0">
              <a:spcBef>
                <a:spcPts val="1200"/>
              </a:spcBef>
              <a:buNone/>
              <a:defRPr lang="en-US" sz="4000" kern="1200" spc="-71" baseline="0" dirty="0" smtClean="0">
                <a:solidFill>
                  <a:schemeClr val="bg1">
                    <a:lumMod val="75000"/>
                    <a:lumOff val="25000"/>
                  </a:schemeClr>
                </a:solidFill>
                <a:latin typeface="+mn-lt"/>
                <a:ea typeface="+mn-ea"/>
                <a:cs typeface="+mn-cs"/>
              </a:defRPr>
            </a:lvl1pPr>
            <a:lvl2pPr marL="3175" marR="0" indent="0" algn="l" defTabSz="914249" rtl="0" eaLnBrk="1" fontAlgn="auto" latinLnBrk="0" hangingPunct="1">
              <a:lnSpc>
                <a:spcPct val="90000"/>
              </a:lnSpc>
              <a:spcBef>
                <a:spcPct val="20000"/>
              </a:spcBef>
              <a:spcAft>
                <a:spcPts val="0"/>
              </a:spcAft>
              <a:buClrTx/>
              <a:buSzPct val="90000"/>
              <a:buFont typeface="Arial" pitchFamily="34" charset="0"/>
              <a:buNone/>
              <a:tabLst/>
              <a:defRPr lang="en-US" sz="2000" kern="1200" spc="-71" baseline="0" dirty="0" smtClean="0">
                <a:solidFill>
                  <a:schemeClr val="bg1">
                    <a:lumMod val="75000"/>
                    <a:lumOff val="25000"/>
                  </a:schemeClr>
                </a:solidFill>
                <a:latin typeface="+mn-lt"/>
                <a:ea typeface="+mn-ea"/>
                <a:cs typeface="+mn-cs"/>
              </a:defRPr>
            </a:lvl2pPr>
            <a:lvl3pPr marL="233334" marR="0" indent="0" algn="l" defTabSz="914249" rtl="0" eaLnBrk="1" fontAlgn="auto" latinLnBrk="0" hangingPunct="1">
              <a:lnSpc>
                <a:spcPct val="90000"/>
              </a:lnSpc>
              <a:spcBef>
                <a:spcPct val="20000"/>
              </a:spcBef>
              <a:spcAft>
                <a:spcPts val="0"/>
              </a:spcAft>
              <a:buClrTx/>
              <a:buSzPct val="90000"/>
              <a:buFont typeface="Arial" pitchFamily="34" charset="0"/>
              <a:buNone/>
              <a:tabLst/>
              <a:defRPr lang="en-US" sz="2000" kern="1200" spc="-71" baseline="0" dirty="0" smtClean="0">
                <a:solidFill>
                  <a:schemeClr val="bg1">
                    <a:lumMod val="75000"/>
                    <a:lumOff val="25000"/>
                  </a:schemeClr>
                </a:solidFill>
                <a:latin typeface="+mn-lt"/>
                <a:ea typeface="+mn-ea"/>
                <a:cs typeface="+mn-cs"/>
              </a:defRPr>
            </a:lvl3pPr>
            <a:lvl4pPr marL="460315" marR="0" indent="0" algn="l" defTabSz="914249" rtl="0" eaLnBrk="1" fontAlgn="auto" latinLnBrk="0" hangingPunct="1">
              <a:lnSpc>
                <a:spcPct val="90000"/>
              </a:lnSpc>
              <a:spcBef>
                <a:spcPct val="20000"/>
              </a:spcBef>
              <a:spcAft>
                <a:spcPts val="0"/>
              </a:spcAft>
              <a:buClrTx/>
              <a:buSzPct val="90000"/>
              <a:buFont typeface="Arial" pitchFamily="34" charset="0"/>
              <a:buNone/>
              <a:tabLst/>
              <a:defRPr lang="en-US" sz="2000" kern="1200" spc="-71" baseline="0" dirty="0" smtClean="0">
                <a:solidFill>
                  <a:schemeClr val="bg1">
                    <a:lumMod val="75000"/>
                    <a:lumOff val="25000"/>
                  </a:schemeClr>
                </a:solidFill>
                <a:latin typeface="+mn-lt"/>
                <a:ea typeface="+mn-ea"/>
                <a:cs typeface="+mn-cs"/>
              </a:defRPr>
            </a:lvl4pPr>
            <a:lvl5pPr marL="687304" marR="0" indent="0" algn="l" defTabSz="914249" rtl="0" eaLnBrk="1" fontAlgn="auto" latinLnBrk="0" hangingPunct="1">
              <a:lnSpc>
                <a:spcPct val="90000"/>
              </a:lnSpc>
              <a:spcBef>
                <a:spcPct val="20000"/>
              </a:spcBef>
              <a:spcAft>
                <a:spcPts val="0"/>
              </a:spcAft>
              <a:buClrTx/>
              <a:buSzPct val="90000"/>
              <a:buFont typeface="Arial" pitchFamily="34" charset="0"/>
              <a:buNone/>
              <a:tabLst/>
              <a:defRPr lang="en-US" sz="2000" kern="1200" spc="-71" baseline="0" dirty="0">
                <a:solidFill>
                  <a:schemeClr val="bg1">
                    <a:lumMod val="75000"/>
                    <a:lumOff val="25000"/>
                  </a:schemeClr>
                </a:solidFill>
                <a:latin typeface="+mn-lt"/>
                <a:ea typeface="+mn-ea"/>
                <a:cs typeface="+mn-cs"/>
              </a:defRPr>
            </a:lvl5pPr>
          </a:lstStyle>
          <a:p>
            <a:pPr marL="0" marR="0" lvl="0" indent="0" algn="l" defTabSz="914249" rtl="0" eaLnBrk="1" fontAlgn="auto" latinLnBrk="0" hangingPunct="1">
              <a:lnSpc>
                <a:spcPct val="90000"/>
              </a:lnSpc>
              <a:spcBef>
                <a:spcPct val="20000"/>
              </a:spcBef>
              <a:spcAft>
                <a:spcPts val="0"/>
              </a:spcAft>
              <a:buClrTx/>
              <a:buSzPct val="90000"/>
              <a:buFont typeface="Arial" pitchFamily="34" charset="0"/>
              <a:buNone/>
              <a:tabLst/>
            </a:pPr>
            <a:r>
              <a:rPr lang="en-US" dirty="0" smtClean="0"/>
              <a:t>Click to edit Master text styles</a:t>
            </a:r>
          </a:p>
          <a:p>
            <a:pPr marL="0" marR="0" lvl="1" indent="0" algn="l" defTabSz="914249" rtl="0" eaLnBrk="1" fontAlgn="auto" latinLnBrk="0" hangingPunct="1">
              <a:lnSpc>
                <a:spcPct val="90000"/>
              </a:lnSpc>
              <a:spcBef>
                <a:spcPct val="20000"/>
              </a:spcBef>
              <a:spcAft>
                <a:spcPts val="0"/>
              </a:spcAft>
              <a:buClrTx/>
              <a:buSzPct val="90000"/>
              <a:buFont typeface="Arial" pitchFamily="34" charset="0"/>
              <a:buNone/>
              <a:tabLst/>
            </a:pPr>
            <a:r>
              <a:rPr lang="en-US" dirty="0" smtClean="0"/>
              <a:t>Second level</a:t>
            </a:r>
          </a:p>
          <a:p>
            <a:pPr marL="0" marR="0" lvl="2" indent="0" algn="l" defTabSz="914249" rtl="0" eaLnBrk="1" fontAlgn="auto" latinLnBrk="0" hangingPunct="1">
              <a:lnSpc>
                <a:spcPct val="90000"/>
              </a:lnSpc>
              <a:spcBef>
                <a:spcPct val="20000"/>
              </a:spcBef>
              <a:spcAft>
                <a:spcPts val="0"/>
              </a:spcAft>
              <a:buClrTx/>
              <a:buSzPct val="90000"/>
              <a:buFont typeface="Arial" pitchFamily="34" charset="0"/>
              <a:buNone/>
              <a:tabLst/>
            </a:pPr>
            <a:r>
              <a:rPr lang="en-US" dirty="0" smtClean="0"/>
              <a:t>Third level</a:t>
            </a:r>
          </a:p>
          <a:p>
            <a:pPr marL="0" marR="0" lvl="3" indent="0" algn="l" defTabSz="914249" rtl="0" eaLnBrk="1" fontAlgn="auto" latinLnBrk="0" hangingPunct="1">
              <a:lnSpc>
                <a:spcPct val="90000"/>
              </a:lnSpc>
              <a:spcBef>
                <a:spcPct val="20000"/>
              </a:spcBef>
              <a:spcAft>
                <a:spcPts val="0"/>
              </a:spcAft>
              <a:buClrTx/>
              <a:buSzPct val="90000"/>
              <a:buFont typeface="Arial" pitchFamily="34" charset="0"/>
              <a:buNone/>
              <a:tabLst/>
            </a:pPr>
            <a:r>
              <a:rPr lang="en-US" dirty="0" smtClean="0"/>
              <a:t>Fourth level</a:t>
            </a:r>
          </a:p>
          <a:p>
            <a:pPr marL="0" marR="0" lvl="4" indent="0" algn="l" defTabSz="914249" rtl="0" eaLnBrk="1" fontAlgn="auto" latinLnBrk="0" hangingPunct="1">
              <a:lnSpc>
                <a:spcPct val="90000"/>
              </a:lnSpc>
              <a:spcBef>
                <a:spcPct val="20000"/>
              </a:spcBef>
              <a:spcAft>
                <a:spcPts val="0"/>
              </a:spcAft>
              <a:buClrTx/>
              <a:buSzPct val="90000"/>
              <a:buFont typeface="Arial" pitchFamily="34" charset="0"/>
              <a:buNone/>
              <a:tabLst/>
            </a:pPr>
            <a:r>
              <a:rPr lang="en-US" dirty="0" smtClean="0"/>
              <a:t>Fifth level</a:t>
            </a:r>
            <a:endParaRPr lang="en-US" dirty="0"/>
          </a:p>
        </p:txBody>
      </p:sp>
    </p:spTree>
    <p:extLst>
      <p:ext uri="{BB962C8B-B14F-4D97-AF65-F5344CB8AC3E}">
        <p14:creationId xmlns:p14="http://schemas.microsoft.com/office/powerpoint/2010/main" val="34108119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Title Only">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bg2">
                    <a:alpha val="99000"/>
                  </a:schemeClr>
                </a:solidFill>
              </a:defRPr>
            </a:lvl1pPr>
          </a:lstStyle>
          <a:p>
            <a:r>
              <a:rPr lang="en-US" smtClean="0"/>
              <a:t>Click to edit Master title style</a:t>
            </a:r>
            <a:endParaRPr lang="en-US" dirty="0"/>
          </a:p>
        </p:txBody>
      </p:sp>
    </p:spTree>
    <p:extLst>
      <p:ext uri="{BB962C8B-B14F-4D97-AF65-F5344CB8AC3E}">
        <p14:creationId xmlns:p14="http://schemas.microsoft.com/office/powerpoint/2010/main" val="5101214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3_text_boxes">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bg2">
                    <a:alpha val="99000"/>
                  </a:schemeClr>
                </a:solidFill>
              </a:defRPr>
            </a:lvl1pPr>
          </a:lstStyle>
          <a:p>
            <a:r>
              <a:rPr lang="en-US" smtClean="0"/>
              <a:t>Click to edit Master title style</a:t>
            </a:r>
            <a:endParaRPr lang="en-US" dirty="0"/>
          </a:p>
        </p:txBody>
      </p:sp>
      <p:sp>
        <p:nvSpPr>
          <p:cNvPr id="9" name="Text Placeholder 8"/>
          <p:cNvSpPr>
            <a:spLocks noGrp="1"/>
          </p:cNvSpPr>
          <p:nvPr>
            <p:ph type="body" sz="quarter" idx="10"/>
          </p:nvPr>
        </p:nvSpPr>
        <p:spPr>
          <a:xfrm>
            <a:off x="4756215" y="2526576"/>
            <a:ext cx="2670048" cy="914400"/>
          </a:xfr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28" tIns="45715" rIns="45715" bIns="91428" numCol="1" spcCol="0" rtlCol="0" fromWordArt="0" anchor="b" anchorCtr="0" forceAA="0" compatLnSpc="1">
            <a:prstTxWarp prst="textNoShape">
              <a:avLst/>
            </a:prstTxWarp>
            <a:normAutofit/>
          </a:bodyPr>
          <a:lstStyle>
            <a:lvl1pPr marL="0" indent="0">
              <a:buNone/>
              <a:defRPr lang="en-US" sz="2400" smtClean="0">
                <a:solidFill>
                  <a:schemeClr val="tx1">
                    <a:alpha val="99000"/>
                  </a:schemeClr>
                </a:solidFill>
                <a:ea typeface="Segoe UI" pitchFamily="34" charset="0"/>
                <a:cs typeface="Segoe UI" pitchFamily="34" charset="0"/>
              </a:defRPr>
            </a:lvl1pPr>
            <a:lvl2pPr>
              <a:defRPr lang="en-US" sz="1900" smtClean="0">
                <a:solidFill>
                  <a:schemeClr val="lt1"/>
                </a:solidFill>
              </a:defRPr>
            </a:lvl2pPr>
            <a:lvl3pPr>
              <a:defRPr lang="en-US" sz="1900" smtClean="0">
                <a:solidFill>
                  <a:schemeClr val="lt1"/>
                </a:solidFill>
              </a:defRPr>
            </a:lvl3pPr>
            <a:lvl4pPr>
              <a:defRPr lang="en-US" sz="1900" smtClean="0">
                <a:solidFill>
                  <a:schemeClr val="lt1"/>
                </a:solidFill>
              </a:defRPr>
            </a:lvl4pPr>
            <a:lvl5pPr>
              <a:defRPr lang="en-US" sz="1900">
                <a:solidFill>
                  <a:schemeClr val="lt1"/>
                </a:solidFill>
              </a:defRPr>
            </a:lvl5pPr>
          </a:lstStyle>
          <a:p>
            <a:pPr marL="0" lvl="0" defTabSz="913985" fontAlgn="base">
              <a:spcBef>
                <a:spcPct val="0"/>
              </a:spcBef>
              <a:spcAft>
                <a:spcPct val="0"/>
              </a:spcAft>
            </a:pPr>
            <a:r>
              <a:rPr lang="en-US" dirty="0" smtClean="0"/>
              <a:t>Click to edit Master text styles</a:t>
            </a:r>
          </a:p>
        </p:txBody>
      </p:sp>
      <p:sp>
        <p:nvSpPr>
          <p:cNvPr id="11" name="Text Placeholder 8"/>
          <p:cNvSpPr>
            <a:spLocks noGrp="1"/>
          </p:cNvSpPr>
          <p:nvPr>
            <p:ph type="body" sz="quarter" idx="12"/>
          </p:nvPr>
        </p:nvSpPr>
        <p:spPr>
          <a:xfrm>
            <a:off x="4756215" y="3440976"/>
            <a:ext cx="2670048" cy="1527048"/>
          </a:xfrm>
          <a:solidFill>
            <a:srgbClr val="C7C7C7"/>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28" tIns="91428" rIns="45715" bIns="91428" numCol="1" spcCol="0" rtlCol="0" fromWordArt="0" anchor="t" anchorCtr="0" forceAA="0" compatLnSpc="1">
            <a:prstTxWarp prst="textNoShape">
              <a:avLst/>
            </a:prstTxWarp>
            <a:normAutofit/>
          </a:bodyPr>
          <a:lstStyle>
            <a:lvl1pPr marL="0" indent="0">
              <a:buNone/>
              <a:defRPr lang="en-US" sz="1600" dirty="0" smtClean="0">
                <a:solidFill>
                  <a:srgbClr val="0072C6">
                    <a:lumMod val="50000"/>
                    <a:alpha val="99000"/>
                  </a:srgbClr>
                </a:solidFill>
              </a:defRPr>
            </a:lvl1pPr>
          </a:lstStyle>
          <a:p>
            <a:pPr marL="0" lvl="0">
              <a:spcBef>
                <a:spcPts val="1200"/>
              </a:spcBef>
            </a:pPr>
            <a:r>
              <a:rPr lang="en-US" dirty="0" smtClean="0"/>
              <a:t>Click to edit Master text styles</a:t>
            </a:r>
          </a:p>
        </p:txBody>
      </p:sp>
      <p:sp>
        <p:nvSpPr>
          <p:cNvPr id="12" name="Text Placeholder 8"/>
          <p:cNvSpPr>
            <a:spLocks noGrp="1"/>
          </p:cNvSpPr>
          <p:nvPr>
            <p:ph type="body" sz="quarter" idx="13"/>
          </p:nvPr>
        </p:nvSpPr>
        <p:spPr>
          <a:xfrm>
            <a:off x="7533397" y="2526576"/>
            <a:ext cx="2670048" cy="914400"/>
          </a:xfr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28" tIns="45715" rIns="45715" bIns="91428" numCol="1" spcCol="0" rtlCol="0" fromWordArt="0" anchor="b" anchorCtr="0" forceAA="0" compatLnSpc="1">
            <a:prstTxWarp prst="textNoShape">
              <a:avLst/>
            </a:prstTxWarp>
            <a:normAutofit/>
          </a:bodyPr>
          <a:lstStyle>
            <a:lvl1pPr marL="0" indent="0">
              <a:buNone/>
              <a:defRPr lang="en-US" sz="2400" smtClean="0">
                <a:solidFill>
                  <a:schemeClr val="tx1">
                    <a:alpha val="99000"/>
                  </a:schemeClr>
                </a:solidFill>
                <a:ea typeface="Segoe UI" pitchFamily="34" charset="0"/>
                <a:cs typeface="Segoe UI" pitchFamily="34" charset="0"/>
              </a:defRPr>
            </a:lvl1pPr>
            <a:lvl2pPr>
              <a:defRPr lang="en-US" sz="1900" smtClean="0">
                <a:solidFill>
                  <a:schemeClr val="lt1"/>
                </a:solidFill>
              </a:defRPr>
            </a:lvl2pPr>
            <a:lvl3pPr>
              <a:defRPr lang="en-US" sz="1900" smtClean="0">
                <a:solidFill>
                  <a:schemeClr val="lt1"/>
                </a:solidFill>
              </a:defRPr>
            </a:lvl3pPr>
            <a:lvl4pPr>
              <a:defRPr lang="en-US" sz="1900" smtClean="0">
                <a:solidFill>
                  <a:schemeClr val="lt1"/>
                </a:solidFill>
              </a:defRPr>
            </a:lvl4pPr>
            <a:lvl5pPr>
              <a:defRPr lang="en-US" sz="1900">
                <a:solidFill>
                  <a:schemeClr val="lt1"/>
                </a:solidFill>
              </a:defRPr>
            </a:lvl5pPr>
          </a:lstStyle>
          <a:p>
            <a:pPr marL="0" lvl="0" defTabSz="913985" fontAlgn="base">
              <a:spcBef>
                <a:spcPct val="0"/>
              </a:spcBef>
              <a:spcAft>
                <a:spcPct val="0"/>
              </a:spcAft>
            </a:pPr>
            <a:r>
              <a:rPr lang="en-US" dirty="0" smtClean="0"/>
              <a:t>Click to edit Master text styles</a:t>
            </a:r>
          </a:p>
        </p:txBody>
      </p:sp>
      <p:sp>
        <p:nvSpPr>
          <p:cNvPr id="13" name="Text Placeholder 8"/>
          <p:cNvSpPr>
            <a:spLocks noGrp="1"/>
          </p:cNvSpPr>
          <p:nvPr>
            <p:ph type="body" sz="quarter" idx="14"/>
          </p:nvPr>
        </p:nvSpPr>
        <p:spPr>
          <a:xfrm>
            <a:off x="7533397" y="3440976"/>
            <a:ext cx="2670048" cy="1527048"/>
          </a:xfrm>
          <a:solidFill>
            <a:srgbClr val="C7C7C7"/>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28" tIns="91428" rIns="45715" bIns="91428" numCol="1" spcCol="0" rtlCol="0" fromWordArt="0" anchor="t" anchorCtr="0" forceAA="0" compatLnSpc="1">
            <a:prstTxWarp prst="textNoShape">
              <a:avLst/>
            </a:prstTxWarp>
            <a:normAutofit/>
          </a:bodyPr>
          <a:lstStyle>
            <a:lvl1pPr marL="0" indent="0">
              <a:buNone/>
              <a:defRPr lang="en-US" sz="1600" dirty="0" smtClean="0">
                <a:solidFill>
                  <a:srgbClr val="0072C6">
                    <a:lumMod val="50000"/>
                    <a:alpha val="99000"/>
                  </a:srgbClr>
                </a:solidFill>
              </a:defRPr>
            </a:lvl1pPr>
          </a:lstStyle>
          <a:p>
            <a:pPr marL="0" lvl="0">
              <a:spcBef>
                <a:spcPts val="1200"/>
              </a:spcBef>
            </a:pPr>
            <a:r>
              <a:rPr lang="en-US" dirty="0" smtClean="0"/>
              <a:t>Click to edit Master text styles</a:t>
            </a:r>
          </a:p>
        </p:txBody>
      </p:sp>
      <p:sp>
        <p:nvSpPr>
          <p:cNvPr id="14" name="Text Placeholder 8"/>
          <p:cNvSpPr>
            <a:spLocks noGrp="1"/>
          </p:cNvSpPr>
          <p:nvPr>
            <p:ph type="body" sz="quarter" idx="15"/>
          </p:nvPr>
        </p:nvSpPr>
        <p:spPr>
          <a:xfrm>
            <a:off x="1982115" y="2526576"/>
            <a:ext cx="2670048" cy="914400"/>
          </a:xfr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28" tIns="45715" rIns="45715" bIns="91428" numCol="1" spcCol="0" rtlCol="0" fromWordArt="0" anchor="b" anchorCtr="0" forceAA="0" compatLnSpc="1">
            <a:prstTxWarp prst="textNoShape">
              <a:avLst/>
            </a:prstTxWarp>
            <a:normAutofit/>
          </a:bodyPr>
          <a:lstStyle>
            <a:lvl1pPr marL="0" indent="0">
              <a:buNone/>
              <a:defRPr lang="en-US" sz="2400" smtClean="0">
                <a:solidFill>
                  <a:schemeClr val="tx1">
                    <a:alpha val="99000"/>
                  </a:schemeClr>
                </a:solidFill>
                <a:ea typeface="Segoe UI" pitchFamily="34" charset="0"/>
                <a:cs typeface="Segoe UI" pitchFamily="34" charset="0"/>
              </a:defRPr>
            </a:lvl1pPr>
            <a:lvl2pPr>
              <a:defRPr lang="en-US" sz="1900" smtClean="0">
                <a:solidFill>
                  <a:schemeClr val="lt1"/>
                </a:solidFill>
              </a:defRPr>
            </a:lvl2pPr>
            <a:lvl3pPr>
              <a:defRPr lang="en-US" sz="1900" smtClean="0">
                <a:solidFill>
                  <a:schemeClr val="lt1"/>
                </a:solidFill>
              </a:defRPr>
            </a:lvl3pPr>
            <a:lvl4pPr>
              <a:defRPr lang="en-US" sz="1900" smtClean="0">
                <a:solidFill>
                  <a:schemeClr val="lt1"/>
                </a:solidFill>
              </a:defRPr>
            </a:lvl4pPr>
            <a:lvl5pPr>
              <a:defRPr lang="en-US" sz="1900">
                <a:solidFill>
                  <a:schemeClr val="lt1"/>
                </a:solidFill>
              </a:defRPr>
            </a:lvl5pPr>
          </a:lstStyle>
          <a:p>
            <a:pPr marL="0" lvl="0" defTabSz="913985" fontAlgn="base">
              <a:spcBef>
                <a:spcPct val="0"/>
              </a:spcBef>
              <a:spcAft>
                <a:spcPct val="0"/>
              </a:spcAft>
            </a:pPr>
            <a:r>
              <a:rPr lang="en-US" dirty="0" smtClean="0"/>
              <a:t>Click to edit Master text styles</a:t>
            </a:r>
          </a:p>
        </p:txBody>
      </p:sp>
      <p:sp>
        <p:nvSpPr>
          <p:cNvPr id="15" name="Text Placeholder 8"/>
          <p:cNvSpPr>
            <a:spLocks noGrp="1"/>
          </p:cNvSpPr>
          <p:nvPr>
            <p:ph type="body" sz="quarter" idx="16"/>
          </p:nvPr>
        </p:nvSpPr>
        <p:spPr>
          <a:xfrm>
            <a:off x="1982115" y="3440976"/>
            <a:ext cx="2670048" cy="1527048"/>
          </a:xfrm>
          <a:solidFill>
            <a:srgbClr val="C7C7C7"/>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28" tIns="91428" rIns="45715" bIns="91428" numCol="1" spcCol="0" rtlCol="0" fromWordArt="0" anchor="t" anchorCtr="0" forceAA="0" compatLnSpc="1">
            <a:prstTxWarp prst="textNoShape">
              <a:avLst/>
            </a:prstTxWarp>
            <a:normAutofit/>
          </a:bodyPr>
          <a:lstStyle>
            <a:lvl1pPr marL="0" indent="0">
              <a:buNone/>
              <a:defRPr lang="en-US" sz="1600" dirty="0" smtClean="0">
                <a:solidFill>
                  <a:srgbClr val="0072C6">
                    <a:lumMod val="50000"/>
                    <a:alpha val="99000"/>
                  </a:srgbClr>
                </a:solidFill>
              </a:defRPr>
            </a:lvl1pPr>
          </a:lstStyle>
          <a:p>
            <a:pPr marL="0" lvl="0">
              <a:spcBef>
                <a:spcPts val="1200"/>
              </a:spcBef>
            </a:pPr>
            <a:r>
              <a:rPr lang="en-US" dirty="0" smtClean="0"/>
              <a:t>Click to edit Master text styles</a:t>
            </a:r>
          </a:p>
        </p:txBody>
      </p:sp>
    </p:spTree>
    <p:extLst>
      <p:ext uri="{BB962C8B-B14F-4D97-AF65-F5344CB8AC3E}">
        <p14:creationId xmlns:p14="http://schemas.microsoft.com/office/powerpoint/2010/main" val="14605386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4_text_boxes">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bg2">
                    <a:alpha val="99000"/>
                  </a:schemeClr>
                </a:solidFill>
              </a:defRPr>
            </a:lvl1pPr>
          </a:lstStyle>
          <a:p>
            <a:r>
              <a:rPr lang="en-US" smtClean="0"/>
              <a:t>Click to edit Master title style</a:t>
            </a:r>
            <a:endParaRPr lang="en-US" dirty="0"/>
          </a:p>
        </p:txBody>
      </p:sp>
      <p:sp>
        <p:nvSpPr>
          <p:cNvPr id="9" name="Text Placeholder 8"/>
          <p:cNvSpPr>
            <a:spLocks noGrp="1"/>
          </p:cNvSpPr>
          <p:nvPr>
            <p:ph type="body" sz="quarter" idx="10"/>
          </p:nvPr>
        </p:nvSpPr>
        <p:spPr>
          <a:xfrm>
            <a:off x="6141323" y="1394951"/>
            <a:ext cx="2670048" cy="914400"/>
          </a:xfr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28" tIns="45715" rIns="45715" bIns="91428" numCol="1" spcCol="0" rtlCol="0" fromWordArt="0" anchor="b" anchorCtr="0" forceAA="0" compatLnSpc="1">
            <a:prstTxWarp prst="textNoShape">
              <a:avLst/>
            </a:prstTxWarp>
            <a:normAutofit/>
          </a:bodyPr>
          <a:lstStyle>
            <a:lvl1pPr marL="0" indent="0">
              <a:buNone/>
              <a:defRPr lang="en-US" sz="2400" smtClean="0">
                <a:solidFill>
                  <a:schemeClr val="tx1">
                    <a:alpha val="99000"/>
                  </a:schemeClr>
                </a:solidFill>
                <a:ea typeface="Segoe UI" pitchFamily="34" charset="0"/>
                <a:cs typeface="Segoe UI" pitchFamily="34" charset="0"/>
              </a:defRPr>
            </a:lvl1pPr>
            <a:lvl2pPr>
              <a:defRPr lang="en-US" sz="1900" smtClean="0">
                <a:solidFill>
                  <a:schemeClr val="lt1"/>
                </a:solidFill>
              </a:defRPr>
            </a:lvl2pPr>
            <a:lvl3pPr>
              <a:defRPr lang="en-US" sz="1900" smtClean="0">
                <a:solidFill>
                  <a:schemeClr val="lt1"/>
                </a:solidFill>
              </a:defRPr>
            </a:lvl3pPr>
            <a:lvl4pPr>
              <a:defRPr lang="en-US" sz="1900" smtClean="0">
                <a:solidFill>
                  <a:schemeClr val="lt1"/>
                </a:solidFill>
              </a:defRPr>
            </a:lvl4pPr>
            <a:lvl5pPr>
              <a:defRPr lang="en-US" sz="1900">
                <a:solidFill>
                  <a:schemeClr val="lt1"/>
                </a:solidFill>
              </a:defRPr>
            </a:lvl5pPr>
          </a:lstStyle>
          <a:p>
            <a:pPr marL="0" lvl="0" defTabSz="913985" fontAlgn="base">
              <a:spcBef>
                <a:spcPct val="0"/>
              </a:spcBef>
              <a:spcAft>
                <a:spcPct val="0"/>
              </a:spcAft>
            </a:pPr>
            <a:r>
              <a:rPr lang="en-US" dirty="0" smtClean="0"/>
              <a:t>Click to edit Master text styles</a:t>
            </a:r>
          </a:p>
        </p:txBody>
      </p:sp>
      <p:sp>
        <p:nvSpPr>
          <p:cNvPr id="11" name="Text Placeholder 8"/>
          <p:cNvSpPr>
            <a:spLocks noGrp="1"/>
          </p:cNvSpPr>
          <p:nvPr>
            <p:ph type="body" sz="quarter" idx="12"/>
          </p:nvPr>
        </p:nvSpPr>
        <p:spPr>
          <a:xfrm>
            <a:off x="6141323" y="2309351"/>
            <a:ext cx="2670048" cy="1527048"/>
          </a:xfrm>
          <a:solidFill>
            <a:srgbClr val="C7C7C7"/>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28" tIns="91428" rIns="45715" bIns="91428" numCol="1" spcCol="0" rtlCol="0" fromWordArt="0" anchor="t" anchorCtr="0" forceAA="0" compatLnSpc="1">
            <a:prstTxWarp prst="textNoShape">
              <a:avLst/>
            </a:prstTxWarp>
            <a:normAutofit/>
          </a:bodyPr>
          <a:lstStyle>
            <a:lvl1pPr marL="0" indent="0">
              <a:buNone/>
              <a:defRPr lang="en-US" sz="1600" dirty="0" smtClean="0">
                <a:solidFill>
                  <a:srgbClr val="0072C6">
                    <a:lumMod val="50000"/>
                    <a:alpha val="99000"/>
                  </a:srgbClr>
                </a:solidFill>
              </a:defRPr>
            </a:lvl1pPr>
          </a:lstStyle>
          <a:p>
            <a:pPr marL="0" lvl="0">
              <a:spcBef>
                <a:spcPts val="1200"/>
              </a:spcBef>
            </a:pPr>
            <a:r>
              <a:rPr lang="en-US" dirty="0" smtClean="0"/>
              <a:t>Click to edit Master text styles</a:t>
            </a:r>
          </a:p>
        </p:txBody>
      </p:sp>
      <p:sp>
        <p:nvSpPr>
          <p:cNvPr id="14" name="Text Placeholder 8"/>
          <p:cNvSpPr>
            <a:spLocks noGrp="1"/>
          </p:cNvSpPr>
          <p:nvPr>
            <p:ph type="body" sz="quarter" idx="15"/>
          </p:nvPr>
        </p:nvSpPr>
        <p:spPr>
          <a:xfrm>
            <a:off x="3367224" y="1394951"/>
            <a:ext cx="2670048" cy="914400"/>
          </a:xfr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28" tIns="45715" rIns="45715" bIns="91428" numCol="1" spcCol="0" rtlCol="0" fromWordArt="0" anchor="b" anchorCtr="0" forceAA="0" compatLnSpc="1">
            <a:prstTxWarp prst="textNoShape">
              <a:avLst/>
            </a:prstTxWarp>
            <a:normAutofit/>
          </a:bodyPr>
          <a:lstStyle>
            <a:lvl1pPr marL="0" indent="0">
              <a:buNone/>
              <a:defRPr lang="en-US" sz="2400" smtClean="0">
                <a:solidFill>
                  <a:schemeClr val="tx1">
                    <a:alpha val="99000"/>
                  </a:schemeClr>
                </a:solidFill>
                <a:ea typeface="Segoe UI" pitchFamily="34" charset="0"/>
                <a:cs typeface="Segoe UI" pitchFamily="34" charset="0"/>
              </a:defRPr>
            </a:lvl1pPr>
            <a:lvl2pPr>
              <a:defRPr lang="en-US" sz="1900" smtClean="0">
                <a:solidFill>
                  <a:schemeClr val="lt1"/>
                </a:solidFill>
              </a:defRPr>
            </a:lvl2pPr>
            <a:lvl3pPr>
              <a:defRPr lang="en-US" sz="1900" smtClean="0">
                <a:solidFill>
                  <a:schemeClr val="lt1"/>
                </a:solidFill>
              </a:defRPr>
            </a:lvl3pPr>
            <a:lvl4pPr>
              <a:defRPr lang="en-US" sz="1900" smtClean="0">
                <a:solidFill>
                  <a:schemeClr val="lt1"/>
                </a:solidFill>
              </a:defRPr>
            </a:lvl4pPr>
            <a:lvl5pPr>
              <a:defRPr lang="en-US" sz="1900">
                <a:solidFill>
                  <a:schemeClr val="lt1"/>
                </a:solidFill>
              </a:defRPr>
            </a:lvl5pPr>
          </a:lstStyle>
          <a:p>
            <a:pPr marL="0" lvl="0" defTabSz="913985" fontAlgn="base">
              <a:spcBef>
                <a:spcPct val="0"/>
              </a:spcBef>
              <a:spcAft>
                <a:spcPct val="0"/>
              </a:spcAft>
            </a:pPr>
            <a:r>
              <a:rPr lang="en-US" dirty="0" smtClean="0"/>
              <a:t>Click to edit Master text styles</a:t>
            </a:r>
          </a:p>
        </p:txBody>
      </p:sp>
      <p:sp>
        <p:nvSpPr>
          <p:cNvPr id="15" name="Text Placeholder 8"/>
          <p:cNvSpPr>
            <a:spLocks noGrp="1"/>
          </p:cNvSpPr>
          <p:nvPr>
            <p:ph type="body" sz="quarter" idx="16"/>
          </p:nvPr>
        </p:nvSpPr>
        <p:spPr>
          <a:xfrm>
            <a:off x="3367224" y="2309351"/>
            <a:ext cx="2670048" cy="1527048"/>
          </a:xfrm>
          <a:solidFill>
            <a:srgbClr val="C7C7C7"/>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28" tIns="91428" rIns="45715" bIns="91428" numCol="1" spcCol="0" rtlCol="0" fromWordArt="0" anchor="t" anchorCtr="0" forceAA="0" compatLnSpc="1">
            <a:prstTxWarp prst="textNoShape">
              <a:avLst/>
            </a:prstTxWarp>
            <a:normAutofit/>
          </a:bodyPr>
          <a:lstStyle>
            <a:lvl1pPr marL="0" indent="0">
              <a:buNone/>
              <a:defRPr lang="en-US" sz="1600" dirty="0" smtClean="0">
                <a:solidFill>
                  <a:srgbClr val="0072C6">
                    <a:lumMod val="50000"/>
                    <a:alpha val="99000"/>
                  </a:srgbClr>
                </a:solidFill>
              </a:defRPr>
            </a:lvl1pPr>
          </a:lstStyle>
          <a:p>
            <a:pPr marL="0" lvl="0">
              <a:spcBef>
                <a:spcPts val="1200"/>
              </a:spcBef>
            </a:pPr>
            <a:r>
              <a:rPr lang="en-US" dirty="0" smtClean="0"/>
              <a:t>Click to edit Master text styles</a:t>
            </a:r>
          </a:p>
        </p:txBody>
      </p:sp>
      <p:sp>
        <p:nvSpPr>
          <p:cNvPr id="10" name="Text Placeholder 8"/>
          <p:cNvSpPr>
            <a:spLocks noGrp="1"/>
          </p:cNvSpPr>
          <p:nvPr>
            <p:ph type="body" sz="quarter" idx="17"/>
          </p:nvPr>
        </p:nvSpPr>
        <p:spPr>
          <a:xfrm>
            <a:off x="6141323" y="3961640"/>
            <a:ext cx="2670048" cy="914400"/>
          </a:xfr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28" tIns="45715" rIns="45715" bIns="91428" numCol="1" spcCol="0" rtlCol="0" fromWordArt="0" anchor="b" anchorCtr="0" forceAA="0" compatLnSpc="1">
            <a:prstTxWarp prst="textNoShape">
              <a:avLst/>
            </a:prstTxWarp>
            <a:normAutofit/>
          </a:bodyPr>
          <a:lstStyle>
            <a:lvl1pPr marL="0" indent="0">
              <a:buNone/>
              <a:defRPr lang="en-US" sz="2400" smtClean="0">
                <a:solidFill>
                  <a:schemeClr val="tx1">
                    <a:alpha val="99000"/>
                  </a:schemeClr>
                </a:solidFill>
                <a:ea typeface="Segoe UI" pitchFamily="34" charset="0"/>
                <a:cs typeface="Segoe UI" pitchFamily="34" charset="0"/>
              </a:defRPr>
            </a:lvl1pPr>
            <a:lvl2pPr>
              <a:defRPr lang="en-US" sz="1900" smtClean="0">
                <a:solidFill>
                  <a:schemeClr val="lt1"/>
                </a:solidFill>
              </a:defRPr>
            </a:lvl2pPr>
            <a:lvl3pPr>
              <a:defRPr lang="en-US" sz="1900" smtClean="0">
                <a:solidFill>
                  <a:schemeClr val="lt1"/>
                </a:solidFill>
              </a:defRPr>
            </a:lvl3pPr>
            <a:lvl4pPr>
              <a:defRPr lang="en-US" sz="1900" smtClean="0">
                <a:solidFill>
                  <a:schemeClr val="lt1"/>
                </a:solidFill>
              </a:defRPr>
            </a:lvl4pPr>
            <a:lvl5pPr>
              <a:defRPr lang="en-US" sz="1900">
                <a:solidFill>
                  <a:schemeClr val="lt1"/>
                </a:solidFill>
              </a:defRPr>
            </a:lvl5pPr>
          </a:lstStyle>
          <a:p>
            <a:pPr marL="0" lvl="0" defTabSz="913985" fontAlgn="base">
              <a:spcBef>
                <a:spcPct val="0"/>
              </a:spcBef>
              <a:spcAft>
                <a:spcPct val="0"/>
              </a:spcAft>
            </a:pPr>
            <a:r>
              <a:rPr lang="en-US" dirty="0" smtClean="0"/>
              <a:t>Click to edit Master text styles</a:t>
            </a:r>
          </a:p>
        </p:txBody>
      </p:sp>
      <p:sp>
        <p:nvSpPr>
          <p:cNvPr id="16" name="Text Placeholder 8"/>
          <p:cNvSpPr>
            <a:spLocks noGrp="1"/>
          </p:cNvSpPr>
          <p:nvPr>
            <p:ph type="body" sz="quarter" idx="18"/>
          </p:nvPr>
        </p:nvSpPr>
        <p:spPr>
          <a:xfrm>
            <a:off x="6141323" y="4876040"/>
            <a:ext cx="2670048" cy="1527048"/>
          </a:xfrm>
          <a:solidFill>
            <a:srgbClr val="C7C7C7"/>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28" tIns="91428" rIns="45715" bIns="91428" numCol="1" spcCol="0" rtlCol="0" fromWordArt="0" anchor="t" anchorCtr="0" forceAA="0" compatLnSpc="1">
            <a:prstTxWarp prst="textNoShape">
              <a:avLst/>
            </a:prstTxWarp>
            <a:normAutofit/>
          </a:bodyPr>
          <a:lstStyle>
            <a:lvl1pPr marL="0" indent="0">
              <a:buNone/>
              <a:defRPr lang="en-US" sz="1600" dirty="0" smtClean="0">
                <a:solidFill>
                  <a:srgbClr val="0072C6">
                    <a:lumMod val="50000"/>
                    <a:alpha val="99000"/>
                  </a:srgbClr>
                </a:solidFill>
              </a:defRPr>
            </a:lvl1pPr>
          </a:lstStyle>
          <a:p>
            <a:pPr marL="0" lvl="0">
              <a:spcBef>
                <a:spcPts val="1200"/>
              </a:spcBef>
            </a:pPr>
            <a:r>
              <a:rPr lang="en-US" dirty="0" smtClean="0"/>
              <a:t>Click to edit Master text styles</a:t>
            </a:r>
          </a:p>
        </p:txBody>
      </p:sp>
      <p:sp>
        <p:nvSpPr>
          <p:cNvPr id="19" name="Text Placeholder 8"/>
          <p:cNvSpPr>
            <a:spLocks noGrp="1"/>
          </p:cNvSpPr>
          <p:nvPr>
            <p:ph type="body" sz="quarter" idx="21"/>
          </p:nvPr>
        </p:nvSpPr>
        <p:spPr>
          <a:xfrm>
            <a:off x="3367224" y="3961640"/>
            <a:ext cx="2670048" cy="914400"/>
          </a:xfr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28" tIns="45715" rIns="45715" bIns="91428" numCol="1" spcCol="0" rtlCol="0" fromWordArt="0" anchor="b" anchorCtr="0" forceAA="0" compatLnSpc="1">
            <a:prstTxWarp prst="textNoShape">
              <a:avLst/>
            </a:prstTxWarp>
            <a:normAutofit/>
          </a:bodyPr>
          <a:lstStyle>
            <a:lvl1pPr marL="0" indent="0">
              <a:buNone/>
              <a:defRPr lang="en-US" sz="2400" smtClean="0">
                <a:solidFill>
                  <a:schemeClr val="tx1">
                    <a:alpha val="99000"/>
                  </a:schemeClr>
                </a:solidFill>
                <a:ea typeface="Segoe UI" pitchFamily="34" charset="0"/>
                <a:cs typeface="Segoe UI" pitchFamily="34" charset="0"/>
              </a:defRPr>
            </a:lvl1pPr>
            <a:lvl2pPr>
              <a:defRPr lang="en-US" sz="1900" smtClean="0">
                <a:solidFill>
                  <a:schemeClr val="lt1"/>
                </a:solidFill>
              </a:defRPr>
            </a:lvl2pPr>
            <a:lvl3pPr>
              <a:defRPr lang="en-US" sz="1900" smtClean="0">
                <a:solidFill>
                  <a:schemeClr val="lt1"/>
                </a:solidFill>
              </a:defRPr>
            </a:lvl3pPr>
            <a:lvl4pPr>
              <a:defRPr lang="en-US" sz="1900" smtClean="0">
                <a:solidFill>
                  <a:schemeClr val="lt1"/>
                </a:solidFill>
              </a:defRPr>
            </a:lvl4pPr>
            <a:lvl5pPr>
              <a:defRPr lang="en-US" sz="1900">
                <a:solidFill>
                  <a:schemeClr val="lt1"/>
                </a:solidFill>
              </a:defRPr>
            </a:lvl5pPr>
          </a:lstStyle>
          <a:p>
            <a:pPr marL="0" lvl="0" defTabSz="913985" fontAlgn="base">
              <a:spcBef>
                <a:spcPct val="0"/>
              </a:spcBef>
              <a:spcAft>
                <a:spcPct val="0"/>
              </a:spcAft>
            </a:pPr>
            <a:r>
              <a:rPr lang="en-US" dirty="0" smtClean="0"/>
              <a:t>Click to edit Master text styles</a:t>
            </a:r>
          </a:p>
        </p:txBody>
      </p:sp>
      <p:sp>
        <p:nvSpPr>
          <p:cNvPr id="20" name="Text Placeholder 8"/>
          <p:cNvSpPr>
            <a:spLocks noGrp="1"/>
          </p:cNvSpPr>
          <p:nvPr>
            <p:ph type="body" sz="quarter" idx="22"/>
          </p:nvPr>
        </p:nvSpPr>
        <p:spPr>
          <a:xfrm>
            <a:off x="3367224" y="4876040"/>
            <a:ext cx="2670048" cy="1527048"/>
          </a:xfrm>
          <a:solidFill>
            <a:srgbClr val="C7C7C7"/>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28" tIns="91428" rIns="45715" bIns="91428" numCol="1" spcCol="0" rtlCol="0" fromWordArt="0" anchor="t" anchorCtr="0" forceAA="0" compatLnSpc="1">
            <a:prstTxWarp prst="textNoShape">
              <a:avLst/>
            </a:prstTxWarp>
            <a:normAutofit/>
          </a:bodyPr>
          <a:lstStyle>
            <a:lvl1pPr marL="0" indent="0">
              <a:buNone/>
              <a:defRPr lang="en-US" sz="1600" dirty="0" smtClean="0">
                <a:solidFill>
                  <a:srgbClr val="0072C6">
                    <a:lumMod val="50000"/>
                    <a:alpha val="99000"/>
                  </a:srgbClr>
                </a:solidFill>
              </a:defRPr>
            </a:lvl1pPr>
          </a:lstStyle>
          <a:p>
            <a:pPr marL="0" lvl="0">
              <a:spcBef>
                <a:spcPts val="1200"/>
              </a:spcBef>
            </a:pPr>
            <a:r>
              <a:rPr lang="en-US" dirty="0" smtClean="0"/>
              <a:t>Click to edit Master text styles</a:t>
            </a:r>
          </a:p>
        </p:txBody>
      </p:sp>
    </p:spTree>
    <p:extLst>
      <p:ext uri="{BB962C8B-B14F-4D97-AF65-F5344CB8AC3E}">
        <p14:creationId xmlns:p14="http://schemas.microsoft.com/office/powerpoint/2010/main" val="28935093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6_text_boxes">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bg2">
                    <a:alpha val="99000"/>
                  </a:schemeClr>
                </a:solidFill>
              </a:defRPr>
            </a:lvl1pPr>
          </a:lstStyle>
          <a:p>
            <a:r>
              <a:rPr lang="en-US" smtClean="0"/>
              <a:t>Click to edit Master title style</a:t>
            </a:r>
            <a:endParaRPr lang="en-US" dirty="0"/>
          </a:p>
        </p:txBody>
      </p:sp>
      <p:sp>
        <p:nvSpPr>
          <p:cNvPr id="9" name="Text Placeholder 8"/>
          <p:cNvSpPr>
            <a:spLocks noGrp="1"/>
          </p:cNvSpPr>
          <p:nvPr>
            <p:ph type="body" sz="quarter" idx="10"/>
          </p:nvPr>
        </p:nvSpPr>
        <p:spPr>
          <a:xfrm>
            <a:off x="4756215" y="1394951"/>
            <a:ext cx="2670048" cy="914400"/>
          </a:xfr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28" tIns="45715" rIns="45715" bIns="91428" numCol="1" spcCol="0" rtlCol="0" fromWordArt="0" anchor="b" anchorCtr="0" forceAA="0" compatLnSpc="1">
            <a:prstTxWarp prst="textNoShape">
              <a:avLst/>
            </a:prstTxWarp>
            <a:normAutofit/>
          </a:bodyPr>
          <a:lstStyle>
            <a:lvl1pPr marL="0" indent="0">
              <a:buNone/>
              <a:defRPr lang="en-US" sz="2400" smtClean="0">
                <a:solidFill>
                  <a:schemeClr val="tx1">
                    <a:alpha val="99000"/>
                  </a:schemeClr>
                </a:solidFill>
                <a:ea typeface="Segoe UI" pitchFamily="34" charset="0"/>
                <a:cs typeface="Segoe UI" pitchFamily="34" charset="0"/>
              </a:defRPr>
            </a:lvl1pPr>
            <a:lvl2pPr>
              <a:defRPr lang="en-US" sz="1900" smtClean="0">
                <a:solidFill>
                  <a:schemeClr val="lt1"/>
                </a:solidFill>
              </a:defRPr>
            </a:lvl2pPr>
            <a:lvl3pPr>
              <a:defRPr lang="en-US" sz="1900" smtClean="0">
                <a:solidFill>
                  <a:schemeClr val="lt1"/>
                </a:solidFill>
              </a:defRPr>
            </a:lvl3pPr>
            <a:lvl4pPr>
              <a:defRPr lang="en-US" sz="1900" smtClean="0">
                <a:solidFill>
                  <a:schemeClr val="lt1"/>
                </a:solidFill>
              </a:defRPr>
            </a:lvl4pPr>
            <a:lvl5pPr>
              <a:defRPr lang="en-US" sz="1900">
                <a:solidFill>
                  <a:schemeClr val="lt1"/>
                </a:solidFill>
              </a:defRPr>
            </a:lvl5pPr>
          </a:lstStyle>
          <a:p>
            <a:pPr marL="0" lvl="0" defTabSz="913985" fontAlgn="base">
              <a:spcBef>
                <a:spcPct val="0"/>
              </a:spcBef>
              <a:spcAft>
                <a:spcPct val="0"/>
              </a:spcAft>
            </a:pPr>
            <a:r>
              <a:rPr lang="en-US" dirty="0" smtClean="0"/>
              <a:t>Click to edit Master text styles</a:t>
            </a:r>
          </a:p>
        </p:txBody>
      </p:sp>
      <p:sp>
        <p:nvSpPr>
          <p:cNvPr id="11" name="Text Placeholder 8"/>
          <p:cNvSpPr>
            <a:spLocks noGrp="1"/>
          </p:cNvSpPr>
          <p:nvPr>
            <p:ph type="body" sz="quarter" idx="12"/>
          </p:nvPr>
        </p:nvSpPr>
        <p:spPr>
          <a:xfrm>
            <a:off x="4756215" y="2309351"/>
            <a:ext cx="2670048" cy="1527048"/>
          </a:xfrm>
          <a:solidFill>
            <a:srgbClr val="C7C7C7"/>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28" tIns="91428" rIns="45715" bIns="91428" numCol="1" spcCol="0" rtlCol="0" fromWordArt="0" anchor="t" anchorCtr="0" forceAA="0" compatLnSpc="1">
            <a:prstTxWarp prst="textNoShape">
              <a:avLst/>
            </a:prstTxWarp>
            <a:normAutofit/>
          </a:bodyPr>
          <a:lstStyle>
            <a:lvl1pPr marL="0" indent="0">
              <a:buNone/>
              <a:defRPr lang="en-US" sz="1600" dirty="0" smtClean="0">
                <a:solidFill>
                  <a:srgbClr val="0072C6">
                    <a:lumMod val="50000"/>
                    <a:alpha val="99000"/>
                  </a:srgbClr>
                </a:solidFill>
              </a:defRPr>
            </a:lvl1pPr>
          </a:lstStyle>
          <a:p>
            <a:pPr marL="0" lvl="0">
              <a:spcBef>
                <a:spcPts val="1200"/>
              </a:spcBef>
            </a:pPr>
            <a:r>
              <a:rPr lang="en-US" dirty="0" smtClean="0"/>
              <a:t>Click to edit Master text styles</a:t>
            </a:r>
          </a:p>
        </p:txBody>
      </p:sp>
      <p:sp>
        <p:nvSpPr>
          <p:cNvPr id="12" name="Text Placeholder 8"/>
          <p:cNvSpPr>
            <a:spLocks noGrp="1"/>
          </p:cNvSpPr>
          <p:nvPr>
            <p:ph type="body" sz="quarter" idx="13"/>
          </p:nvPr>
        </p:nvSpPr>
        <p:spPr>
          <a:xfrm>
            <a:off x="7533397" y="1394951"/>
            <a:ext cx="2670048" cy="914400"/>
          </a:xfr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28" tIns="45715" rIns="45715" bIns="91428" numCol="1" spcCol="0" rtlCol="0" fromWordArt="0" anchor="b" anchorCtr="0" forceAA="0" compatLnSpc="1">
            <a:prstTxWarp prst="textNoShape">
              <a:avLst/>
            </a:prstTxWarp>
            <a:normAutofit/>
          </a:bodyPr>
          <a:lstStyle>
            <a:lvl1pPr marL="0" indent="0">
              <a:buNone/>
              <a:defRPr lang="en-US" sz="2400" smtClean="0">
                <a:solidFill>
                  <a:schemeClr val="tx1">
                    <a:alpha val="99000"/>
                  </a:schemeClr>
                </a:solidFill>
                <a:ea typeface="Segoe UI" pitchFamily="34" charset="0"/>
                <a:cs typeface="Segoe UI" pitchFamily="34" charset="0"/>
              </a:defRPr>
            </a:lvl1pPr>
            <a:lvl2pPr>
              <a:defRPr lang="en-US" sz="1900" smtClean="0">
                <a:solidFill>
                  <a:schemeClr val="lt1"/>
                </a:solidFill>
              </a:defRPr>
            </a:lvl2pPr>
            <a:lvl3pPr>
              <a:defRPr lang="en-US" sz="1900" smtClean="0">
                <a:solidFill>
                  <a:schemeClr val="lt1"/>
                </a:solidFill>
              </a:defRPr>
            </a:lvl3pPr>
            <a:lvl4pPr>
              <a:defRPr lang="en-US" sz="1900" smtClean="0">
                <a:solidFill>
                  <a:schemeClr val="lt1"/>
                </a:solidFill>
              </a:defRPr>
            </a:lvl4pPr>
            <a:lvl5pPr>
              <a:defRPr lang="en-US" sz="1900">
                <a:solidFill>
                  <a:schemeClr val="lt1"/>
                </a:solidFill>
              </a:defRPr>
            </a:lvl5pPr>
          </a:lstStyle>
          <a:p>
            <a:pPr marL="0" lvl="0" defTabSz="913985" fontAlgn="base">
              <a:spcBef>
                <a:spcPct val="0"/>
              </a:spcBef>
              <a:spcAft>
                <a:spcPct val="0"/>
              </a:spcAft>
            </a:pPr>
            <a:r>
              <a:rPr lang="en-US" dirty="0" smtClean="0"/>
              <a:t>Click to edit Master text styles</a:t>
            </a:r>
          </a:p>
        </p:txBody>
      </p:sp>
      <p:sp>
        <p:nvSpPr>
          <p:cNvPr id="13" name="Text Placeholder 8"/>
          <p:cNvSpPr>
            <a:spLocks noGrp="1"/>
          </p:cNvSpPr>
          <p:nvPr>
            <p:ph type="body" sz="quarter" idx="14"/>
          </p:nvPr>
        </p:nvSpPr>
        <p:spPr>
          <a:xfrm>
            <a:off x="7533397" y="2309351"/>
            <a:ext cx="2670048" cy="1527048"/>
          </a:xfrm>
          <a:solidFill>
            <a:srgbClr val="C7C7C7"/>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28" tIns="91428" rIns="45715" bIns="91428" numCol="1" spcCol="0" rtlCol="0" fromWordArt="0" anchor="t" anchorCtr="0" forceAA="0" compatLnSpc="1">
            <a:prstTxWarp prst="textNoShape">
              <a:avLst/>
            </a:prstTxWarp>
            <a:normAutofit/>
          </a:bodyPr>
          <a:lstStyle>
            <a:lvl1pPr marL="0" indent="0">
              <a:buNone/>
              <a:defRPr lang="en-US" sz="1600" dirty="0" smtClean="0">
                <a:solidFill>
                  <a:srgbClr val="0072C6">
                    <a:lumMod val="50000"/>
                    <a:alpha val="99000"/>
                  </a:srgbClr>
                </a:solidFill>
              </a:defRPr>
            </a:lvl1pPr>
          </a:lstStyle>
          <a:p>
            <a:pPr marL="0" lvl="0">
              <a:spcBef>
                <a:spcPts val="1200"/>
              </a:spcBef>
            </a:pPr>
            <a:r>
              <a:rPr lang="en-US" dirty="0" smtClean="0"/>
              <a:t>Click to edit Master text styles</a:t>
            </a:r>
          </a:p>
        </p:txBody>
      </p:sp>
      <p:sp>
        <p:nvSpPr>
          <p:cNvPr id="14" name="Text Placeholder 8"/>
          <p:cNvSpPr>
            <a:spLocks noGrp="1"/>
          </p:cNvSpPr>
          <p:nvPr>
            <p:ph type="body" sz="quarter" idx="15"/>
          </p:nvPr>
        </p:nvSpPr>
        <p:spPr>
          <a:xfrm>
            <a:off x="1982115" y="1394951"/>
            <a:ext cx="2670048" cy="914400"/>
          </a:xfr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28" tIns="45715" rIns="45715" bIns="91428" numCol="1" spcCol="0" rtlCol="0" fromWordArt="0" anchor="b" anchorCtr="0" forceAA="0" compatLnSpc="1">
            <a:prstTxWarp prst="textNoShape">
              <a:avLst/>
            </a:prstTxWarp>
            <a:normAutofit/>
          </a:bodyPr>
          <a:lstStyle>
            <a:lvl1pPr marL="0" indent="0">
              <a:buNone/>
              <a:defRPr lang="en-US" sz="2400" smtClean="0">
                <a:solidFill>
                  <a:schemeClr val="tx1">
                    <a:alpha val="99000"/>
                  </a:schemeClr>
                </a:solidFill>
                <a:ea typeface="Segoe UI" pitchFamily="34" charset="0"/>
                <a:cs typeface="Segoe UI" pitchFamily="34" charset="0"/>
              </a:defRPr>
            </a:lvl1pPr>
            <a:lvl2pPr>
              <a:defRPr lang="en-US" sz="1900" smtClean="0">
                <a:solidFill>
                  <a:schemeClr val="lt1"/>
                </a:solidFill>
              </a:defRPr>
            </a:lvl2pPr>
            <a:lvl3pPr>
              <a:defRPr lang="en-US" sz="1900" smtClean="0">
                <a:solidFill>
                  <a:schemeClr val="lt1"/>
                </a:solidFill>
              </a:defRPr>
            </a:lvl3pPr>
            <a:lvl4pPr>
              <a:defRPr lang="en-US" sz="1900" smtClean="0">
                <a:solidFill>
                  <a:schemeClr val="lt1"/>
                </a:solidFill>
              </a:defRPr>
            </a:lvl4pPr>
            <a:lvl5pPr>
              <a:defRPr lang="en-US" sz="1900">
                <a:solidFill>
                  <a:schemeClr val="lt1"/>
                </a:solidFill>
              </a:defRPr>
            </a:lvl5pPr>
          </a:lstStyle>
          <a:p>
            <a:pPr marL="0" lvl="0" defTabSz="913985" fontAlgn="base">
              <a:spcBef>
                <a:spcPct val="0"/>
              </a:spcBef>
              <a:spcAft>
                <a:spcPct val="0"/>
              </a:spcAft>
            </a:pPr>
            <a:r>
              <a:rPr lang="en-US" dirty="0" smtClean="0"/>
              <a:t>Click to edit Master text styles</a:t>
            </a:r>
          </a:p>
        </p:txBody>
      </p:sp>
      <p:sp>
        <p:nvSpPr>
          <p:cNvPr id="15" name="Text Placeholder 8"/>
          <p:cNvSpPr>
            <a:spLocks noGrp="1"/>
          </p:cNvSpPr>
          <p:nvPr>
            <p:ph type="body" sz="quarter" idx="16"/>
          </p:nvPr>
        </p:nvSpPr>
        <p:spPr>
          <a:xfrm>
            <a:off x="1982115" y="2309351"/>
            <a:ext cx="2670048" cy="1527048"/>
          </a:xfrm>
          <a:solidFill>
            <a:srgbClr val="C7C7C7"/>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28" tIns="91428" rIns="45715" bIns="91428" numCol="1" spcCol="0" rtlCol="0" fromWordArt="0" anchor="t" anchorCtr="0" forceAA="0" compatLnSpc="1">
            <a:prstTxWarp prst="textNoShape">
              <a:avLst/>
            </a:prstTxWarp>
            <a:normAutofit/>
          </a:bodyPr>
          <a:lstStyle>
            <a:lvl1pPr marL="0" indent="0">
              <a:buNone/>
              <a:defRPr lang="en-US" sz="1600" dirty="0" smtClean="0">
                <a:solidFill>
                  <a:srgbClr val="0072C6">
                    <a:lumMod val="50000"/>
                    <a:alpha val="99000"/>
                  </a:srgbClr>
                </a:solidFill>
              </a:defRPr>
            </a:lvl1pPr>
          </a:lstStyle>
          <a:p>
            <a:pPr marL="0" lvl="0">
              <a:spcBef>
                <a:spcPts val="1200"/>
              </a:spcBef>
            </a:pPr>
            <a:r>
              <a:rPr lang="en-US" dirty="0" smtClean="0"/>
              <a:t>Click to edit Master text styles</a:t>
            </a:r>
          </a:p>
        </p:txBody>
      </p:sp>
      <p:sp>
        <p:nvSpPr>
          <p:cNvPr id="10" name="Text Placeholder 8"/>
          <p:cNvSpPr>
            <a:spLocks noGrp="1"/>
          </p:cNvSpPr>
          <p:nvPr>
            <p:ph type="body" sz="quarter" idx="17"/>
          </p:nvPr>
        </p:nvSpPr>
        <p:spPr>
          <a:xfrm>
            <a:off x="4756215" y="3961640"/>
            <a:ext cx="2670048" cy="914400"/>
          </a:xfr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28" tIns="45715" rIns="45715" bIns="91428" numCol="1" spcCol="0" rtlCol="0" fromWordArt="0" anchor="b" anchorCtr="0" forceAA="0" compatLnSpc="1">
            <a:prstTxWarp prst="textNoShape">
              <a:avLst/>
            </a:prstTxWarp>
            <a:normAutofit/>
          </a:bodyPr>
          <a:lstStyle>
            <a:lvl1pPr marL="0" indent="0">
              <a:buNone/>
              <a:defRPr lang="en-US" sz="2400" smtClean="0">
                <a:solidFill>
                  <a:schemeClr val="tx1">
                    <a:alpha val="99000"/>
                  </a:schemeClr>
                </a:solidFill>
                <a:ea typeface="Segoe UI" pitchFamily="34" charset="0"/>
                <a:cs typeface="Segoe UI" pitchFamily="34" charset="0"/>
              </a:defRPr>
            </a:lvl1pPr>
            <a:lvl2pPr>
              <a:defRPr lang="en-US" sz="1900" smtClean="0">
                <a:solidFill>
                  <a:schemeClr val="lt1"/>
                </a:solidFill>
              </a:defRPr>
            </a:lvl2pPr>
            <a:lvl3pPr>
              <a:defRPr lang="en-US" sz="1900" smtClean="0">
                <a:solidFill>
                  <a:schemeClr val="lt1"/>
                </a:solidFill>
              </a:defRPr>
            </a:lvl3pPr>
            <a:lvl4pPr>
              <a:defRPr lang="en-US" sz="1900" smtClean="0">
                <a:solidFill>
                  <a:schemeClr val="lt1"/>
                </a:solidFill>
              </a:defRPr>
            </a:lvl4pPr>
            <a:lvl5pPr>
              <a:defRPr lang="en-US" sz="1900">
                <a:solidFill>
                  <a:schemeClr val="lt1"/>
                </a:solidFill>
              </a:defRPr>
            </a:lvl5pPr>
          </a:lstStyle>
          <a:p>
            <a:pPr marL="0" lvl="0" defTabSz="913985" fontAlgn="base">
              <a:spcBef>
                <a:spcPct val="0"/>
              </a:spcBef>
              <a:spcAft>
                <a:spcPct val="0"/>
              </a:spcAft>
            </a:pPr>
            <a:r>
              <a:rPr lang="en-US" dirty="0" smtClean="0"/>
              <a:t>Click to edit Master text styles</a:t>
            </a:r>
          </a:p>
        </p:txBody>
      </p:sp>
      <p:sp>
        <p:nvSpPr>
          <p:cNvPr id="16" name="Text Placeholder 8"/>
          <p:cNvSpPr>
            <a:spLocks noGrp="1"/>
          </p:cNvSpPr>
          <p:nvPr>
            <p:ph type="body" sz="quarter" idx="18"/>
          </p:nvPr>
        </p:nvSpPr>
        <p:spPr>
          <a:xfrm>
            <a:off x="4756215" y="4876040"/>
            <a:ext cx="2670048" cy="1527048"/>
          </a:xfrm>
          <a:solidFill>
            <a:srgbClr val="C7C7C7"/>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28" tIns="91428" rIns="45715" bIns="91428" numCol="1" spcCol="0" rtlCol="0" fromWordArt="0" anchor="t" anchorCtr="0" forceAA="0" compatLnSpc="1">
            <a:prstTxWarp prst="textNoShape">
              <a:avLst/>
            </a:prstTxWarp>
            <a:normAutofit/>
          </a:bodyPr>
          <a:lstStyle>
            <a:lvl1pPr marL="0" indent="0">
              <a:buNone/>
              <a:defRPr lang="en-US" sz="1600" dirty="0" smtClean="0">
                <a:solidFill>
                  <a:srgbClr val="0072C6">
                    <a:lumMod val="50000"/>
                    <a:alpha val="99000"/>
                  </a:srgbClr>
                </a:solidFill>
              </a:defRPr>
            </a:lvl1pPr>
          </a:lstStyle>
          <a:p>
            <a:pPr marL="0" lvl="0">
              <a:spcBef>
                <a:spcPts val="1200"/>
              </a:spcBef>
            </a:pPr>
            <a:r>
              <a:rPr lang="en-US" dirty="0" smtClean="0"/>
              <a:t>Click to edit Master text styles</a:t>
            </a:r>
          </a:p>
        </p:txBody>
      </p:sp>
      <p:sp>
        <p:nvSpPr>
          <p:cNvPr id="17" name="Text Placeholder 8"/>
          <p:cNvSpPr>
            <a:spLocks noGrp="1"/>
          </p:cNvSpPr>
          <p:nvPr>
            <p:ph type="body" sz="quarter" idx="19"/>
          </p:nvPr>
        </p:nvSpPr>
        <p:spPr>
          <a:xfrm>
            <a:off x="7533397" y="3961640"/>
            <a:ext cx="2670048" cy="914400"/>
          </a:xfr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28" tIns="45715" rIns="45715" bIns="91428" numCol="1" spcCol="0" rtlCol="0" fromWordArt="0" anchor="b" anchorCtr="0" forceAA="0" compatLnSpc="1">
            <a:prstTxWarp prst="textNoShape">
              <a:avLst/>
            </a:prstTxWarp>
            <a:normAutofit/>
          </a:bodyPr>
          <a:lstStyle>
            <a:lvl1pPr marL="0" indent="0">
              <a:buNone/>
              <a:defRPr lang="en-US" sz="2400" smtClean="0">
                <a:solidFill>
                  <a:schemeClr val="tx1">
                    <a:alpha val="99000"/>
                  </a:schemeClr>
                </a:solidFill>
                <a:ea typeface="Segoe UI" pitchFamily="34" charset="0"/>
                <a:cs typeface="Segoe UI" pitchFamily="34" charset="0"/>
              </a:defRPr>
            </a:lvl1pPr>
            <a:lvl2pPr>
              <a:defRPr lang="en-US" sz="1900" smtClean="0">
                <a:solidFill>
                  <a:schemeClr val="lt1"/>
                </a:solidFill>
              </a:defRPr>
            </a:lvl2pPr>
            <a:lvl3pPr>
              <a:defRPr lang="en-US" sz="1900" smtClean="0">
                <a:solidFill>
                  <a:schemeClr val="lt1"/>
                </a:solidFill>
              </a:defRPr>
            </a:lvl3pPr>
            <a:lvl4pPr>
              <a:defRPr lang="en-US" sz="1900" smtClean="0">
                <a:solidFill>
                  <a:schemeClr val="lt1"/>
                </a:solidFill>
              </a:defRPr>
            </a:lvl4pPr>
            <a:lvl5pPr>
              <a:defRPr lang="en-US" sz="1900">
                <a:solidFill>
                  <a:schemeClr val="lt1"/>
                </a:solidFill>
              </a:defRPr>
            </a:lvl5pPr>
          </a:lstStyle>
          <a:p>
            <a:pPr marL="0" lvl="0" defTabSz="913985" fontAlgn="base">
              <a:spcBef>
                <a:spcPct val="0"/>
              </a:spcBef>
              <a:spcAft>
                <a:spcPct val="0"/>
              </a:spcAft>
            </a:pPr>
            <a:r>
              <a:rPr lang="en-US" dirty="0" smtClean="0"/>
              <a:t>Click to edit Master text styles</a:t>
            </a:r>
          </a:p>
        </p:txBody>
      </p:sp>
      <p:sp>
        <p:nvSpPr>
          <p:cNvPr id="18" name="Text Placeholder 8"/>
          <p:cNvSpPr>
            <a:spLocks noGrp="1"/>
          </p:cNvSpPr>
          <p:nvPr>
            <p:ph type="body" sz="quarter" idx="20"/>
          </p:nvPr>
        </p:nvSpPr>
        <p:spPr>
          <a:xfrm>
            <a:off x="7533397" y="4876040"/>
            <a:ext cx="2670048" cy="1527048"/>
          </a:xfrm>
          <a:solidFill>
            <a:srgbClr val="C7C7C7"/>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28" tIns="91428" rIns="45715" bIns="91428" numCol="1" spcCol="0" rtlCol="0" fromWordArt="0" anchor="t" anchorCtr="0" forceAA="0" compatLnSpc="1">
            <a:prstTxWarp prst="textNoShape">
              <a:avLst/>
            </a:prstTxWarp>
            <a:normAutofit/>
          </a:bodyPr>
          <a:lstStyle>
            <a:lvl1pPr marL="0" indent="0">
              <a:buNone/>
              <a:defRPr lang="en-US" sz="1600" dirty="0" smtClean="0">
                <a:solidFill>
                  <a:srgbClr val="0072C6">
                    <a:lumMod val="50000"/>
                    <a:alpha val="99000"/>
                  </a:srgbClr>
                </a:solidFill>
              </a:defRPr>
            </a:lvl1pPr>
          </a:lstStyle>
          <a:p>
            <a:pPr marL="0" lvl="0">
              <a:spcBef>
                <a:spcPts val="1200"/>
              </a:spcBef>
            </a:pPr>
            <a:r>
              <a:rPr lang="en-US" dirty="0" smtClean="0"/>
              <a:t>Click to edit Master text styles</a:t>
            </a:r>
          </a:p>
        </p:txBody>
      </p:sp>
      <p:sp>
        <p:nvSpPr>
          <p:cNvPr id="19" name="Text Placeholder 8"/>
          <p:cNvSpPr>
            <a:spLocks noGrp="1"/>
          </p:cNvSpPr>
          <p:nvPr>
            <p:ph type="body" sz="quarter" idx="21"/>
          </p:nvPr>
        </p:nvSpPr>
        <p:spPr>
          <a:xfrm>
            <a:off x="1982115" y="3961640"/>
            <a:ext cx="2670048" cy="914400"/>
          </a:xfr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28" tIns="45715" rIns="45715" bIns="91428" numCol="1" spcCol="0" rtlCol="0" fromWordArt="0" anchor="b" anchorCtr="0" forceAA="0" compatLnSpc="1">
            <a:prstTxWarp prst="textNoShape">
              <a:avLst/>
            </a:prstTxWarp>
            <a:normAutofit/>
          </a:bodyPr>
          <a:lstStyle>
            <a:lvl1pPr marL="0" indent="0">
              <a:buNone/>
              <a:defRPr lang="en-US" sz="2400" smtClean="0">
                <a:solidFill>
                  <a:schemeClr val="tx1">
                    <a:alpha val="99000"/>
                  </a:schemeClr>
                </a:solidFill>
                <a:ea typeface="Segoe UI" pitchFamily="34" charset="0"/>
                <a:cs typeface="Segoe UI" pitchFamily="34" charset="0"/>
              </a:defRPr>
            </a:lvl1pPr>
            <a:lvl2pPr>
              <a:defRPr lang="en-US" sz="1900" smtClean="0">
                <a:solidFill>
                  <a:schemeClr val="lt1"/>
                </a:solidFill>
              </a:defRPr>
            </a:lvl2pPr>
            <a:lvl3pPr>
              <a:defRPr lang="en-US" sz="1900" smtClean="0">
                <a:solidFill>
                  <a:schemeClr val="lt1"/>
                </a:solidFill>
              </a:defRPr>
            </a:lvl3pPr>
            <a:lvl4pPr>
              <a:defRPr lang="en-US" sz="1900" smtClean="0">
                <a:solidFill>
                  <a:schemeClr val="lt1"/>
                </a:solidFill>
              </a:defRPr>
            </a:lvl4pPr>
            <a:lvl5pPr>
              <a:defRPr lang="en-US" sz="1900">
                <a:solidFill>
                  <a:schemeClr val="lt1"/>
                </a:solidFill>
              </a:defRPr>
            </a:lvl5pPr>
          </a:lstStyle>
          <a:p>
            <a:pPr marL="0" lvl="0" defTabSz="913985" fontAlgn="base">
              <a:spcBef>
                <a:spcPct val="0"/>
              </a:spcBef>
              <a:spcAft>
                <a:spcPct val="0"/>
              </a:spcAft>
            </a:pPr>
            <a:r>
              <a:rPr lang="en-US" dirty="0" smtClean="0"/>
              <a:t>Click to edit Master text styles</a:t>
            </a:r>
          </a:p>
        </p:txBody>
      </p:sp>
      <p:sp>
        <p:nvSpPr>
          <p:cNvPr id="20" name="Text Placeholder 8"/>
          <p:cNvSpPr>
            <a:spLocks noGrp="1"/>
          </p:cNvSpPr>
          <p:nvPr>
            <p:ph type="body" sz="quarter" idx="22"/>
          </p:nvPr>
        </p:nvSpPr>
        <p:spPr>
          <a:xfrm>
            <a:off x="1982115" y="4876040"/>
            <a:ext cx="2670048" cy="1527048"/>
          </a:xfrm>
          <a:solidFill>
            <a:srgbClr val="C7C7C7"/>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28" tIns="91428" rIns="45715" bIns="91428" numCol="1" spcCol="0" rtlCol="0" fromWordArt="0" anchor="t" anchorCtr="0" forceAA="0" compatLnSpc="1">
            <a:prstTxWarp prst="textNoShape">
              <a:avLst/>
            </a:prstTxWarp>
            <a:normAutofit/>
          </a:bodyPr>
          <a:lstStyle>
            <a:lvl1pPr marL="0" indent="0">
              <a:buNone/>
              <a:defRPr lang="en-US" sz="1600" dirty="0" smtClean="0">
                <a:solidFill>
                  <a:srgbClr val="0072C6">
                    <a:lumMod val="50000"/>
                    <a:alpha val="99000"/>
                  </a:srgbClr>
                </a:solidFill>
              </a:defRPr>
            </a:lvl1pPr>
          </a:lstStyle>
          <a:p>
            <a:pPr marL="0" lvl="0">
              <a:spcBef>
                <a:spcPts val="1200"/>
              </a:spcBef>
            </a:pPr>
            <a:r>
              <a:rPr lang="en-US" dirty="0" smtClean="0"/>
              <a:t>Click to edit Master text styles</a:t>
            </a:r>
          </a:p>
        </p:txBody>
      </p:sp>
    </p:spTree>
    <p:extLst>
      <p:ext uri="{BB962C8B-B14F-4D97-AF65-F5344CB8AC3E}">
        <p14:creationId xmlns:p14="http://schemas.microsoft.com/office/powerpoint/2010/main" val="17384378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3596986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3" name="Rectangle 2"/>
          <p:cNvSpPr/>
          <p:nvPr userDrawn="1"/>
        </p:nvSpPr>
        <p:spPr bwMode="hidden">
          <a:xfrm flipV="1">
            <a:off x="0" y="2"/>
            <a:ext cx="12188825" cy="1155940"/>
          </a:xfrm>
          <a:prstGeom prst="rect">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15" tIns="45715" rIns="45715" bIns="45715" numCol="1" spcCol="0" rtlCol="0" fromWordArt="0" anchor="ctr" anchorCtr="0" forceAA="0" compatLnSpc="1">
            <a:prstTxWarp prst="textNoShape">
              <a:avLst/>
            </a:prstTxWarp>
            <a:noAutofit/>
          </a:bodyPr>
          <a:lstStyle/>
          <a:p>
            <a:pPr algn="ctr" defTabSz="913985"/>
            <a:endParaRPr lang="en-US" sz="1900" dirty="0" err="1" smtClean="0">
              <a:solidFill>
                <a:srgbClr val="FFFFFF">
                  <a:alpha val="99000"/>
                </a:srgbClr>
              </a:solidFill>
              <a:ea typeface="Segoe UI" pitchFamily="34" charset="0"/>
              <a:cs typeface="Segoe UI" pitchFamily="34" charset="0"/>
            </a:endParaRPr>
          </a:p>
        </p:txBody>
      </p:sp>
      <p:sp>
        <p:nvSpPr>
          <p:cNvPr id="2" name="Title 1"/>
          <p:cNvSpPr>
            <a:spLocks noGrp="1"/>
          </p:cNvSpPr>
          <p:nvPr>
            <p:ph type="title" hasCustomPrompt="1"/>
          </p:nvPr>
        </p:nvSpPr>
        <p:spPr/>
        <p:txBody>
          <a:bodyPr>
            <a:normAutofit/>
          </a:bodyPr>
          <a:lstStyle>
            <a:lvl1pPr>
              <a:defRPr>
                <a:solidFill>
                  <a:schemeClr val="tx1">
                    <a:alpha val="99000"/>
                  </a:schemeClr>
                </a:solidFill>
              </a:defRPr>
            </a:lvl1pPr>
          </a:lstStyle>
          <a:p>
            <a:r>
              <a:rPr lang="en-US" dirty="0" smtClean="0"/>
              <a:t>Slide for Developer Code</a:t>
            </a:r>
            <a:endParaRPr lang="en-US" dirty="0"/>
          </a:p>
        </p:txBody>
      </p:sp>
      <p:sp>
        <p:nvSpPr>
          <p:cNvPr id="5" name="Text Placeholder 4"/>
          <p:cNvSpPr>
            <a:spLocks noGrp="1"/>
          </p:cNvSpPr>
          <p:nvPr>
            <p:ph type="body" sz="quarter" idx="10"/>
          </p:nvPr>
        </p:nvSpPr>
        <p:spPr>
          <a:xfrm>
            <a:off x="518319" y="1447800"/>
            <a:ext cx="11152188" cy="5181600"/>
          </a:xfrm>
        </p:spPr>
        <p:txBody>
          <a:bodyPr/>
          <a:lstStyle>
            <a:lvl1pPr marL="0" indent="0">
              <a:buNone/>
              <a:defRPr sz="3200">
                <a:gradFill>
                  <a:gsLst>
                    <a:gs pos="1250">
                      <a:srgbClr val="000000"/>
                    </a:gs>
                    <a:gs pos="100000">
                      <a:srgbClr val="000000"/>
                    </a:gs>
                  </a:gsLst>
                  <a:lin ang="5400000" scaled="0"/>
                </a:gradFill>
                <a:latin typeface="Consolas" pitchFamily="49" charset="0"/>
                <a:cs typeface="Consolas" pitchFamily="49" charset="0"/>
              </a:defRPr>
            </a:lvl1pPr>
            <a:lvl2pPr marL="339683" indent="0">
              <a:buNone/>
              <a:defRPr>
                <a:gradFill>
                  <a:gsLst>
                    <a:gs pos="1250">
                      <a:srgbClr val="000000"/>
                    </a:gs>
                    <a:gs pos="100000">
                      <a:srgbClr val="000000"/>
                    </a:gs>
                  </a:gsLst>
                  <a:lin ang="5400000" scaled="0"/>
                </a:gradFill>
                <a:latin typeface="Consolas" pitchFamily="49" charset="0"/>
                <a:cs typeface="Consolas" pitchFamily="49" charset="0"/>
              </a:defRPr>
            </a:lvl2pPr>
            <a:lvl3pPr marL="573016" indent="0">
              <a:buNone/>
              <a:defRPr>
                <a:gradFill>
                  <a:gsLst>
                    <a:gs pos="1250">
                      <a:srgbClr val="000000"/>
                    </a:gs>
                    <a:gs pos="100000">
                      <a:srgbClr val="000000"/>
                    </a:gs>
                  </a:gsLst>
                  <a:lin ang="5400000" scaled="0"/>
                </a:gradFill>
                <a:latin typeface="Consolas" pitchFamily="49" charset="0"/>
                <a:cs typeface="Consolas" pitchFamily="49" charset="0"/>
              </a:defRPr>
            </a:lvl3pPr>
            <a:lvl4pPr marL="798414" indent="0">
              <a:buNone/>
              <a:defRPr>
                <a:gradFill>
                  <a:gsLst>
                    <a:gs pos="1250">
                      <a:srgbClr val="000000"/>
                    </a:gs>
                    <a:gs pos="100000">
                      <a:srgbClr val="000000"/>
                    </a:gs>
                  </a:gsLst>
                  <a:lin ang="5400000" scaled="0"/>
                </a:gradFill>
                <a:latin typeface="Consolas" pitchFamily="49" charset="0"/>
                <a:cs typeface="Consolas" pitchFamily="49" charset="0"/>
              </a:defRPr>
            </a:lvl4pPr>
            <a:lvl5pPr marL="1030160" indent="0">
              <a:buNone/>
              <a:defRPr>
                <a:gradFill>
                  <a:gsLst>
                    <a:gs pos="1250">
                      <a:srgbClr val="000000"/>
                    </a:gs>
                    <a:gs pos="100000">
                      <a:srgbClr val="000000"/>
                    </a:gs>
                  </a:gsLst>
                  <a:lin ang="5400000" scaled="0"/>
                </a:gradFill>
                <a:latin typeface="Consolas" pitchFamily="49" charset="0"/>
                <a:cs typeface="Consolas" pitchFamily="49"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4727104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WALKIN - Prints in GRAYSCAL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1989613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a:xfrm>
            <a:off x="520701" y="228600"/>
            <a:ext cx="11152188" cy="664797"/>
          </a:xfrm>
        </p:spPr>
        <p:txBody>
          <a:bodyPr/>
          <a:lstStyle>
            <a:lvl1pPr>
              <a:defRPr sz="4800" baseline="0">
                <a:gradFill>
                  <a:gsLst>
                    <a:gs pos="0">
                      <a:srgbClr val="FFFFFF"/>
                    </a:gs>
                    <a:gs pos="100000">
                      <a:srgbClr val="FFFFFF"/>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
        <p:nvSpPr>
          <p:cNvPr id="6" name="Text Placeholder 5"/>
          <p:cNvSpPr>
            <a:spLocks noGrp="1"/>
          </p:cNvSpPr>
          <p:nvPr>
            <p:ph type="body" sz="quarter" idx="10" hasCustomPrompt="1"/>
          </p:nvPr>
        </p:nvSpPr>
        <p:spPr bwMode="white">
          <a:xfrm>
            <a:off x="519113" y="1447799"/>
            <a:ext cx="11149013" cy="2043636"/>
          </a:xfrm>
          <a:prstGeom prst="rect">
            <a:avLst/>
          </a:prstGeom>
        </p:spPr>
        <p:txBody>
          <a:bodyPr/>
          <a:lstStyle>
            <a:lvl1pPr marL="342857" indent="-342857">
              <a:buClr>
                <a:srgbClr val="FFFFFF"/>
              </a:buClr>
              <a:buSzPct val="90000"/>
              <a:buFont typeface="Arial" pitchFamily="34" charset="0"/>
              <a:buChar char="•"/>
              <a:defRPr>
                <a:gradFill>
                  <a:gsLst>
                    <a:gs pos="0">
                      <a:srgbClr val="FFFFFF"/>
                    </a:gs>
                    <a:gs pos="86000">
                      <a:srgbClr val="FFFFFF"/>
                    </a:gs>
                  </a:gsLst>
                  <a:lin ang="5400000" scaled="0"/>
                </a:gradFill>
                <a:latin typeface="Segoe UI" pitchFamily="34" charset="0"/>
                <a:ea typeface="Segoe UI" pitchFamily="34" charset="0"/>
                <a:cs typeface="Segoe UI" pitchFamily="34" charset="0"/>
              </a:defRPr>
            </a:lvl1pPr>
            <a:lvl2pPr marL="628571" indent="-285714">
              <a:buClr>
                <a:srgbClr val="FFFFFF"/>
              </a:buClr>
              <a:buSzPct val="90000"/>
              <a:buFont typeface="Arial" pitchFamily="34" charset="0"/>
              <a:buChar char="•"/>
              <a:defRPr>
                <a:gradFill>
                  <a:gsLst>
                    <a:gs pos="0">
                      <a:srgbClr val="FFFFFF"/>
                    </a:gs>
                    <a:gs pos="86000">
                      <a:srgbClr val="FFFFFF"/>
                    </a:gs>
                  </a:gsLst>
                  <a:lin ang="5400000" scaled="0"/>
                </a:gradFill>
                <a:latin typeface="Segoe UI" pitchFamily="34" charset="0"/>
                <a:ea typeface="Segoe UI" pitchFamily="34" charset="0"/>
                <a:cs typeface="Segoe UI" pitchFamily="34" charset="0"/>
              </a:defRPr>
            </a:lvl2pPr>
            <a:lvl3pPr marL="914285" indent="-285714">
              <a:buClr>
                <a:srgbClr val="FFFFFF"/>
              </a:buClr>
              <a:buSzPct val="90000"/>
              <a:buFont typeface="Arial" pitchFamily="34" charset="0"/>
              <a:buChar char="•"/>
              <a:defRPr>
                <a:gradFill>
                  <a:gsLst>
                    <a:gs pos="0">
                      <a:srgbClr val="FFFFFF"/>
                    </a:gs>
                    <a:gs pos="86000">
                      <a:srgbClr val="FFFFFF"/>
                    </a:gs>
                  </a:gsLst>
                  <a:lin ang="5400000" scaled="0"/>
                </a:gradFill>
                <a:latin typeface="Segoe UI" pitchFamily="34" charset="0"/>
                <a:ea typeface="Segoe UI" pitchFamily="34" charset="0"/>
                <a:cs typeface="Segoe UI" pitchFamily="34" charset="0"/>
              </a:defRPr>
            </a:lvl3pPr>
            <a:lvl4pPr marL="1142856" indent="-228572">
              <a:buClr>
                <a:srgbClr val="FFFFFF"/>
              </a:buClr>
              <a:buSzPct val="90000"/>
              <a:buFont typeface="Arial" pitchFamily="34" charset="0"/>
              <a:buChar char="•"/>
              <a:defRPr>
                <a:gradFill>
                  <a:gsLst>
                    <a:gs pos="0">
                      <a:srgbClr val="FFFFFF"/>
                    </a:gs>
                    <a:gs pos="86000">
                      <a:srgbClr val="FFFFFF"/>
                    </a:gs>
                  </a:gsLst>
                  <a:lin ang="5400000" scaled="0"/>
                </a:gradFill>
                <a:latin typeface="Segoe UI" pitchFamily="34" charset="0"/>
                <a:ea typeface="Segoe UI" pitchFamily="34" charset="0"/>
                <a:cs typeface="Segoe UI" pitchFamily="34" charset="0"/>
              </a:defRPr>
            </a:lvl4pPr>
            <a:lvl5pPr marL="1371428" indent="-228572">
              <a:buClr>
                <a:srgbClr val="FFFFFF"/>
              </a:buClr>
              <a:buSzPct val="90000"/>
              <a:buFont typeface="Arial" pitchFamily="34" charset="0"/>
              <a:buChar char="•"/>
              <a:defRPr>
                <a:gradFill>
                  <a:gsLst>
                    <a:gs pos="0">
                      <a:srgbClr val="FFFFFF"/>
                    </a:gs>
                    <a:gs pos="86000">
                      <a:srgbClr val="FFFFFF"/>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2" y="6238876"/>
            <a:ext cx="12188826" cy="619125"/>
          </a:xfrm>
          <a:prstGeom prst="rect">
            <a:avLst/>
          </a:prstGeom>
          <a:solidFill>
            <a:srgbClr val="FFFF99"/>
          </a:solidFill>
        </p:spPr>
        <p:txBody>
          <a:bodyPr wrap="square" lIns="152375" tIns="76185" rIns="152375" bIns="76185" anchor="b" anchorCtr="0">
            <a:noAutofit/>
          </a:bodyPr>
          <a:lstStyle>
            <a:lvl1pPr algn="r">
              <a:buFont typeface="Arial" pitchFamily="34" charset="0"/>
              <a:buNone/>
              <a:defRPr sz="36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Tree>
    <p:extLst>
      <p:ext uri="{BB962C8B-B14F-4D97-AF65-F5344CB8AC3E}">
        <p14:creationId xmlns:p14="http://schemas.microsoft.com/office/powerpoint/2010/main" val="28964106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3" name="Content Placeholder 2"/>
          <p:cNvSpPr>
            <a:spLocks noGrp="1"/>
          </p:cNvSpPr>
          <p:nvPr>
            <p:ph idx="1"/>
          </p:nvPr>
        </p:nvSpPr>
        <p:spPr>
          <a:xfrm>
            <a:off x="519113" y="1447801"/>
            <a:ext cx="11149013" cy="1086451"/>
          </a:xfrm>
        </p:spPr>
        <p:txBody>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dirty="0" smtClean="0"/>
              <a:t>Click to edit Master text styles</a:t>
            </a:r>
          </a:p>
          <a:p>
            <a:pPr lvl="1"/>
            <a:r>
              <a:rPr lang="en-US" dirty="0" smtClean="0"/>
              <a:t>Second level</a:t>
            </a:r>
          </a:p>
          <a:p>
            <a:pPr lvl="2"/>
            <a:r>
              <a:rPr lang="en-US" dirty="0" smtClean="0"/>
              <a:t>Third level</a:t>
            </a:r>
          </a:p>
        </p:txBody>
      </p:sp>
    </p:spTree>
    <p:extLst>
      <p:ext uri="{BB962C8B-B14F-4D97-AF65-F5344CB8AC3E}">
        <p14:creationId xmlns:p14="http://schemas.microsoft.com/office/powerpoint/2010/main" val="898686511"/>
      </p:ext>
    </p:extLst>
  </p:cSld>
  <p:clrMapOvr>
    <a:masterClrMapping/>
  </p:clrMapOvr>
  <p:transition>
    <p:fade/>
  </p:transition>
  <p:timing>
    <p:tnLst>
      <p:par>
        <p:cT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p:cSld name="9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507869" y="431813"/>
            <a:ext cx="11149013" cy="757131"/>
          </a:xfrm>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507868" y="1411568"/>
            <a:ext cx="11173090" cy="2609945"/>
          </a:xfrm>
        </p:spPr>
        <p:txBody>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750874579"/>
      </p:ext>
    </p:extLst>
  </p:cSld>
  <p:clrMapOvr>
    <a:masterClrMapping/>
  </p:clrMapOvr>
  <p:transition>
    <p:fade/>
  </p:transition>
  <p:timing>
    <p:tnLst>
      <p:par>
        <p:cT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Title Slide">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978694" y="2183410"/>
            <a:ext cx="10237787" cy="923329"/>
          </a:xfrm>
        </p:spPr>
        <p:txBody>
          <a:bodyPr anchor="b" anchorCtr="0"/>
          <a:lstStyle>
            <a:lvl1pPr>
              <a:defRPr sz="6700" spc="-151" baseline="0">
                <a:solidFill>
                  <a:schemeClr val="tx1">
                    <a:alpha val="99000"/>
                  </a:schemeClr>
                </a:solidFill>
              </a:defRPr>
            </a:lvl1pPr>
          </a:lstStyle>
          <a:p>
            <a:r>
              <a:rPr lang="en-US" dirty="0" smtClean="0"/>
              <a:t>Click to edit title style</a:t>
            </a:r>
            <a:endParaRPr lang="en-US" dirty="0"/>
          </a:p>
        </p:txBody>
      </p:sp>
      <p:sp>
        <p:nvSpPr>
          <p:cNvPr id="5" name="Text Placeholder 4"/>
          <p:cNvSpPr>
            <a:spLocks noGrp="1"/>
          </p:cNvSpPr>
          <p:nvPr>
            <p:ph type="body" sz="quarter" idx="12" hasCustomPrompt="1"/>
          </p:nvPr>
        </p:nvSpPr>
        <p:spPr>
          <a:xfrm>
            <a:off x="978694" y="3425826"/>
            <a:ext cx="10237787" cy="498599"/>
          </a:xfrm>
        </p:spPr>
        <p:txBody>
          <a:bodyPr>
            <a:noAutofit/>
          </a:bodyPr>
          <a:lstStyle>
            <a:lvl1pPr marL="0" indent="0">
              <a:spcBef>
                <a:spcPts val="0"/>
              </a:spcBef>
              <a:buNone/>
              <a:defRPr spc="-71" baseline="0">
                <a:solidFill>
                  <a:schemeClr val="tx2">
                    <a:lumMod val="40000"/>
                    <a:lumOff val="60000"/>
                    <a:alpha val="99000"/>
                  </a:schemeClr>
                </a:solidFill>
                <a:latin typeface="+mj-lt"/>
              </a:defRPr>
            </a:lvl1pPr>
          </a:lstStyle>
          <a:p>
            <a:pPr lvl="0"/>
            <a:r>
              <a:rPr lang="en-US" dirty="0" smtClean="0"/>
              <a:t>Speaker Title</a:t>
            </a:r>
            <a:endParaRPr lang="en-US" dirty="0"/>
          </a:p>
        </p:txBody>
      </p:sp>
      <p:sp>
        <p:nvSpPr>
          <p:cNvPr id="452" name="Rectangle 451"/>
          <p:cNvSpPr/>
          <p:nvPr userDrawn="1"/>
        </p:nvSpPr>
        <p:spPr bwMode="auto">
          <a:xfrm>
            <a:off x="9847979" y="-160540"/>
            <a:ext cx="1828800" cy="1828800"/>
          </a:xfrm>
          <a:prstGeom prst="rect">
            <a:avLst/>
          </a:prstGeom>
          <a:noFill/>
          <a:ln w="28575">
            <a:solidFill>
              <a:schemeClr val="tx1">
                <a:alpha val="10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19" tIns="45719" rIns="45719" bIns="45719" numCol="1" spcCol="0" rtlCol="0" fromWordArt="0" anchor="ctr" anchorCtr="0" forceAA="0" compatLnSpc="1">
            <a:prstTxWarp prst="textNoShape">
              <a:avLst/>
            </a:prstTxWarp>
            <a:noAutofit/>
          </a:bodyPr>
          <a:lstStyle/>
          <a:p>
            <a:pPr algn="ctr" defTabSz="914061"/>
            <a:endParaRPr lang="en-US" sz="19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53" name="Rectangle 452"/>
          <p:cNvSpPr/>
          <p:nvPr userDrawn="1"/>
        </p:nvSpPr>
        <p:spPr bwMode="auto">
          <a:xfrm>
            <a:off x="9262519" y="1298577"/>
            <a:ext cx="1170916" cy="1170916"/>
          </a:xfrm>
          <a:prstGeom prst="rect">
            <a:avLst/>
          </a:prstGeom>
          <a:noFill/>
          <a:ln w="57150">
            <a:solidFill>
              <a:schemeClr val="tx1">
                <a:alpha val="2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19" tIns="45719" rIns="45719" bIns="45719" numCol="1" spcCol="0" rtlCol="0" fromWordArt="0" anchor="ctr" anchorCtr="0" forceAA="0" compatLnSpc="1">
            <a:prstTxWarp prst="textNoShape">
              <a:avLst/>
            </a:prstTxWarp>
            <a:noAutofit/>
          </a:bodyPr>
          <a:lstStyle/>
          <a:p>
            <a:pPr algn="ctr" defTabSz="914061"/>
            <a:endParaRPr lang="en-US" sz="19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54" name="Rectangle 453"/>
          <p:cNvSpPr/>
          <p:nvPr userDrawn="1"/>
        </p:nvSpPr>
        <p:spPr bwMode="auto">
          <a:xfrm>
            <a:off x="9262521" y="-160540"/>
            <a:ext cx="875009" cy="875011"/>
          </a:xfrm>
          <a:prstGeom prst="rect">
            <a:avLst/>
          </a:prstGeom>
          <a:noFill/>
          <a:ln w="57150">
            <a:solidFill>
              <a:schemeClr val="tx1">
                <a:alpha val="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19" tIns="45719" rIns="45719" bIns="45719" numCol="1" spcCol="0" rtlCol="0" fromWordArt="0" anchor="ctr" anchorCtr="0" forceAA="0" compatLnSpc="1">
            <a:prstTxWarp prst="textNoShape">
              <a:avLst/>
            </a:prstTxWarp>
            <a:noAutofit/>
          </a:bodyPr>
          <a:lstStyle/>
          <a:p>
            <a:pPr algn="ctr" defTabSz="914061"/>
            <a:endParaRPr lang="en-US" sz="19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55" name="Rectangle 454"/>
          <p:cNvSpPr/>
          <p:nvPr userDrawn="1"/>
        </p:nvSpPr>
        <p:spPr bwMode="auto">
          <a:xfrm>
            <a:off x="8219107" y="1423060"/>
            <a:ext cx="665432" cy="665432"/>
          </a:xfrm>
          <a:prstGeom prst="rect">
            <a:avLst/>
          </a:prstGeom>
          <a:noFill/>
          <a:ln w="28575">
            <a:solidFill>
              <a:schemeClr val="tx1">
                <a:alpha val="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19" tIns="45719" rIns="45719" bIns="45719" numCol="1" spcCol="0" rtlCol="0" fromWordArt="0" anchor="ctr" anchorCtr="0" forceAA="0" compatLnSpc="1">
            <a:prstTxWarp prst="textNoShape">
              <a:avLst/>
            </a:prstTxWarp>
            <a:noAutofit/>
          </a:bodyPr>
          <a:lstStyle/>
          <a:p>
            <a:pPr algn="ctr" defTabSz="914061"/>
            <a:endParaRPr lang="en-US" sz="19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56" name="Rectangle 455"/>
          <p:cNvSpPr/>
          <p:nvPr userDrawn="1"/>
        </p:nvSpPr>
        <p:spPr bwMode="auto">
          <a:xfrm>
            <a:off x="9262519" y="5753557"/>
            <a:ext cx="1170916" cy="1170916"/>
          </a:xfrm>
          <a:prstGeom prst="rect">
            <a:avLst/>
          </a:prstGeom>
          <a:noFill/>
          <a:ln w="76200">
            <a:solidFill>
              <a:schemeClr val="tx1">
                <a:alpha val="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19" tIns="45719" rIns="45719" bIns="45719" numCol="1" spcCol="0" rtlCol="0" fromWordArt="0" anchor="ctr" anchorCtr="0" forceAA="0" compatLnSpc="1">
            <a:prstTxWarp prst="textNoShape">
              <a:avLst/>
            </a:prstTxWarp>
            <a:noAutofit/>
          </a:bodyPr>
          <a:lstStyle/>
          <a:p>
            <a:pPr algn="ctr" defTabSz="914061"/>
            <a:endParaRPr lang="en-US" sz="19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57" name="Rectangle 456"/>
          <p:cNvSpPr/>
          <p:nvPr userDrawn="1"/>
        </p:nvSpPr>
        <p:spPr bwMode="auto">
          <a:xfrm>
            <a:off x="10527822" y="5081417"/>
            <a:ext cx="773912" cy="773912"/>
          </a:xfrm>
          <a:prstGeom prst="rect">
            <a:avLst/>
          </a:prstGeom>
          <a:noFill/>
          <a:ln w="19050">
            <a:solidFill>
              <a:schemeClr val="tx1">
                <a:alpha val="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19" tIns="45719" rIns="45719" bIns="45719" numCol="1" spcCol="0" rtlCol="0" fromWordArt="0" anchor="ctr" anchorCtr="0" forceAA="0" compatLnSpc="1">
            <a:prstTxWarp prst="textNoShape">
              <a:avLst/>
            </a:prstTxWarp>
            <a:noAutofit/>
          </a:bodyPr>
          <a:lstStyle/>
          <a:p>
            <a:pPr algn="ctr" defTabSz="914061"/>
            <a:endParaRPr lang="en-US" sz="19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58" name="Rectangle 457"/>
          <p:cNvSpPr/>
          <p:nvPr userDrawn="1"/>
        </p:nvSpPr>
        <p:spPr bwMode="auto">
          <a:xfrm>
            <a:off x="11216481" y="5610291"/>
            <a:ext cx="316712" cy="316712"/>
          </a:xfrm>
          <a:prstGeom prst="rect">
            <a:avLst/>
          </a:prstGeom>
          <a:noFill/>
          <a:ln w="19050">
            <a:solidFill>
              <a:schemeClr val="tx1">
                <a:alpha val="20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19" tIns="45719" rIns="45719" bIns="45719" numCol="1" spcCol="0" rtlCol="0" fromWordArt="0" anchor="ctr" anchorCtr="0" forceAA="0" compatLnSpc="1">
            <a:prstTxWarp prst="textNoShape">
              <a:avLst/>
            </a:prstTxWarp>
            <a:noAutofit/>
          </a:bodyPr>
          <a:lstStyle/>
          <a:p>
            <a:pPr algn="ctr" defTabSz="914061"/>
            <a:endParaRPr lang="en-US" sz="19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59" name="Rectangle 458"/>
          <p:cNvSpPr/>
          <p:nvPr userDrawn="1"/>
        </p:nvSpPr>
        <p:spPr bwMode="auto">
          <a:xfrm>
            <a:off x="10622882" y="6339014"/>
            <a:ext cx="2361286" cy="2361287"/>
          </a:xfrm>
          <a:prstGeom prst="rect">
            <a:avLst/>
          </a:prstGeom>
          <a:noFill/>
          <a:ln w="57150">
            <a:solidFill>
              <a:schemeClr val="tx1">
                <a:alpha val="10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19" tIns="45719" rIns="45719" bIns="45719" numCol="1" spcCol="0" rtlCol="0" fromWordArt="0" anchor="ctr" anchorCtr="0" forceAA="0" compatLnSpc="1">
            <a:prstTxWarp prst="textNoShape">
              <a:avLst/>
            </a:prstTxWarp>
            <a:noAutofit/>
          </a:bodyPr>
          <a:lstStyle/>
          <a:p>
            <a:pPr algn="ctr" defTabSz="914061"/>
            <a:endParaRPr lang="en-US" sz="19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60" name="Rectangle 459"/>
          <p:cNvSpPr/>
          <p:nvPr userDrawn="1"/>
        </p:nvSpPr>
        <p:spPr bwMode="auto">
          <a:xfrm>
            <a:off x="681947" y="442110"/>
            <a:ext cx="1255574" cy="1255575"/>
          </a:xfrm>
          <a:prstGeom prst="rect">
            <a:avLst/>
          </a:prstGeom>
          <a:noFill/>
          <a:ln w="57150">
            <a:solidFill>
              <a:schemeClr val="tx1">
                <a:alpha val="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19" tIns="45719" rIns="45719" bIns="45719" numCol="1" spcCol="0" rtlCol="0" fromWordArt="0" anchor="ctr" anchorCtr="0" forceAA="0" compatLnSpc="1">
            <a:prstTxWarp prst="textNoShape">
              <a:avLst/>
            </a:prstTxWarp>
            <a:noAutofit/>
          </a:bodyPr>
          <a:lstStyle/>
          <a:p>
            <a:pPr algn="ctr" defTabSz="914061"/>
            <a:endParaRPr lang="en-US" sz="19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61" name="Rectangle 460"/>
          <p:cNvSpPr/>
          <p:nvPr userDrawn="1"/>
        </p:nvSpPr>
        <p:spPr bwMode="auto">
          <a:xfrm>
            <a:off x="1866443" y="-160540"/>
            <a:ext cx="513190" cy="513191"/>
          </a:xfrm>
          <a:prstGeom prst="rect">
            <a:avLst/>
          </a:prstGeom>
          <a:noFill/>
          <a:ln w="19050">
            <a:solidFill>
              <a:schemeClr val="tx1">
                <a:alpha val="20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19" tIns="45719" rIns="45719" bIns="45719" numCol="1" spcCol="0" rtlCol="0" fromWordArt="0" anchor="ctr" anchorCtr="0" forceAA="0" compatLnSpc="1">
            <a:prstTxWarp prst="textNoShape">
              <a:avLst/>
            </a:prstTxWarp>
            <a:noAutofit/>
          </a:bodyPr>
          <a:lstStyle/>
          <a:p>
            <a:pPr algn="ctr" defTabSz="914061"/>
            <a:endParaRPr lang="en-US" sz="19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62" name="Rectangle 461"/>
          <p:cNvSpPr/>
          <p:nvPr userDrawn="1"/>
        </p:nvSpPr>
        <p:spPr bwMode="auto">
          <a:xfrm>
            <a:off x="11749867" y="1234417"/>
            <a:ext cx="244474" cy="244475"/>
          </a:xfrm>
          <a:prstGeom prst="rect">
            <a:avLst/>
          </a:prstGeom>
          <a:noFill/>
          <a:ln w="19050">
            <a:solidFill>
              <a:schemeClr val="tx1">
                <a:alpha val="10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19" tIns="45719" rIns="45719" bIns="45719" numCol="1" spcCol="0" rtlCol="0" fromWordArt="0" anchor="ctr" anchorCtr="0" forceAA="0" compatLnSpc="1">
            <a:prstTxWarp prst="textNoShape">
              <a:avLst/>
            </a:prstTxWarp>
            <a:noAutofit/>
          </a:bodyPr>
          <a:lstStyle/>
          <a:p>
            <a:pPr algn="ctr" defTabSz="914061"/>
            <a:endParaRPr lang="en-US" sz="19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63" name="Rectangle 462"/>
          <p:cNvSpPr/>
          <p:nvPr userDrawn="1"/>
        </p:nvSpPr>
        <p:spPr bwMode="auto">
          <a:xfrm>
            <a:off x="5824555" y="1918421"/>
            <a:ext cx="875009" cy="875011"/>
          </a:xfrm>
          <a:prstGeom prst="rect">
            <a:avLst/>
          </a:prstGeom>
          <a:noFill/>
          <a:ln w="9525">
            <a:solidFill>
              <a:schemeClr val="tx1">
                <a:alpha val="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19" tIns="45719" rIns="45719" bIns="45719" numCol="1" spcCol="0" rtlCol="0" fromWordArt="0" anchor="ctr" anchorCtr="0" forceAA="0" compatLnSpc="1">
            <a:prstTxWarp prst="textNoShape">
              <a:avLst/>
            </a:prstTxWarp>
            <a:noAutofit/>
          </a:bodyPr>
          <a:lstStyle/>
          <a:p>
            <a:pPr algn="ctr" defTabSz="914061"/>
            <a:endParaRPr lang="en-US" sz="19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64" name="Rectangle 463"/>
          <p:cNvSpPr/>
          <p:nvPr userDrawn="1"/>
        </p:nvSpPr>
        <p:spPr bwMode="auto">
          <a:xfrm>
            <a:off x="4973452" y="5410282"/>
            <a:ext cx="603404" cy="603404"/>
          </a:xfrm>
          <a:prstGeom prst="rect">
            <a:avLst/>
          </a:prstGeom>
          <a:noFill/>
          <a:ln w="38100">
            <a:solidFill>
              <a:schemeClr val="tx1">
                <a:alpha val="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19" tIns="45719" rIns="45719" bIns="45719" numCol="1" spcCol="0" rtlCol="0" fromWordArt="0" anchor="ctr" anchorCtr="0" forceAA="0" compatLnSpc="1">
            <a:prstTxWarp prst="textNoShape">
              <a:avLst/>
            </a:prstTxWarp>
            <a:noAutofit/>
          </a:bodyPr>
          <a:lstStyle/>
          <a:p>
            <a:pPr algn="ctr" defTabSz="914061"/>
            <a:endParaRPr lang="en-US" sz="19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65" name="Rectangle 464"/>
          <p:cNvSpPr/>
          <p:nvPr userDrawn="1"/>
        </p:nvSpPr>
        <p:spPr bwMode="auto">
          <a:xfrm>
            <a:off x="5629432" y="4681875"/>
            <a:ext cx="1030108" cy="1030108"/>
          </a:xfrm>
          <a:prstGeom prst="rect">
            <a:avLst/>
          </a:prstGeom>
          <a:noFill/>
          <a:ln w="57150">
            <a:solidFill>
              <a:schemeClr val="tx1">
                <a:alpha val="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19" tIns="45719" rIns="45719" bIns="45719" numCol="1" spcCol="0" rtlCol="0" fromWordArt="0" anchor="ctr" anchorCtr="0" forceAA="0" compatLnSpc="1">
            <a:prstTxWarp prst="textNoShape">
              <a:avLst/>
            </a:prstTxWarp>
            <a:noAutofit/>
          </a:bodyPr>
          <a:lstStyle/>
          <a:p>
            <a:pPr algn="ctr" defTabSz="914061"/>
            <a:endParaRPr lang="en-US" sz="1900" dirty="0" err="1" smtClean="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18360356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Section Title">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19113" y="2967337"/>
            <a:ext cx="11149013" cy="923329"/>
          </a:xfrm>
        </p:spPr>
        <p:txBody>
          <a:bodyPr anchor="ctr" anchorCtr="0"/>
          <a:lstStyle>
            <a:lvl1pPr>
              <a:defRPr sz="6700" spc="-300" baseline="0">
                <a:solidFill>
                  <a:schemeClr val="tx1">
                    <a:alpha val="99000"/>
                  </a:schemeClr>
                </a:solidFill>
              </a:defRPr>
            </a:lvl1pPr>
          </a:lstStyle>
          <a:p>
            <a:r>
              <a:rPr lang="en-US" dirty="0" smtClean="0"/>
              <a:t>Click to edit title style</a:t>
            </a:r>
            <a:endParaRPr lang="en-US" dirty="0"/>
          </a:p>
        </p:txBody>
      </p:sp>
      <p:sp>
        <p:nvSpPr>
          <p:cNvPr id="3" name="Oval 2"/>
          <p:cNvSpPr/>
          <p:nvPr userDrawn="1"/>
        </p:nvSpPr>
        <p:spPr bwMode="auto">
          <a:xfrm>
            <a:off x="10202422" y="-383423"/>
            <a:ext cx="1828800" cy="1828800"/>
          </a:xfrm>
          <a:prstGeom prst="ellipse">
            <a:avLst/>
          </a:prstGeom>
          <a:noFill/>
          <a:ln w="28575">
            <a:solidFill>
              <a:schemeClr val="tx1">
                <a:alpha val="10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19" tIns="45719" rIns="45719" bIns="45719" numCol="1" spcCol="0" rtlCol="0" fromWordArt="0" anchor="ctr" anchorCtr="0" forceAA="0" compatLnSpc="1">
            <a:prstTxWarp prst="textNoShape">
              <a:avLst/>
            </a:prstTxWarp>
            <a:noAutofit/>
          </a:bodyPr>
          <a:lstStyle/>
          <a:p>
            <a:pPr algn="ctr" defTabSz="914061"/>
            <a:endParaRPr lang="en-US" sz="19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 name="Oval 3"/>
          <p:cNvSpPr/>
          <p:nvPr userDrawn="1"/>
        </p:nvSpPr>
        <p:spPr bwMode="auto">
          <a:xfrm>
            <a:off x="9616963" y="1075695"/>
            <a:ext cx="1170916" cy="1170916"/>
          </a:xfrm>
          <a:prstGeom prst="ellipse">
            <a:avLst/>
          </a:prstGeom>
          <a:noFill/>
          <a:ln w="57150">
            <a:solidFill>
              <a:schemeClr val="tx1">
                <a:alpha val="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19" tIns="45719" rIns="45719" bIns="45719" numCol="1" spcCol="0" rtlCol="0" fromWordArt="0" anchor="ctr" anchorCtr="0" forceAA="0" compatLnSpc="1">
            <a:prstTxWarp prst="textNoShape">
              <a:avLst/>
            </a:prstTxWarp>
            <a:noAutofit/>
          </a:bodyPr>
          <a:lstStyle/>
          <a:p>
            <a:pPr algn="ctr" defTabSz="914061"/>
            <a:endParaRPr lang="en-US" sz="19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Oval 4"/>
          <p:cNvSpPr/>
          <p:nvPr userDrawn="1"/>
        </p:nvSpPr>
        <p:spPr bwMode="auto">
          <a:xfrm>
            <a:off x="9616963" y="-383423"/>
            <a:ext cx="875009" cy="875011"/>
          </a:xfrm>
          <a:prstGeom prst="ellipse">
            <a:avLst/>
          </a:prstGeom>
          <a:noFill/>
          <a:ln w="57150">
            <a:solidFill>
              <a:schemeClr val="tx1">
                <a:alpha val="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19" tIns="45719" rIns="45719" bIns="45719" numCol="1" spcCol="0" rtlCol="0" fromWordArt="0" anchor="ctr" anchorCtr="0" forceAA="0" compatLnSpc="1">
            <a:prstTxWarp prst="textNoShape">
              <a:avLst/>
            </a:prstTxWarp>
            <a:noAutofit/>
          </a:bodyPr>
          <a:lstStyle/>
          <a:p>
            <a:pPr algn="ctr" defTabSz="914061"/>
            <a:endParaRPr lang="en-US" sz="19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6" name="Oval 5"/>
          <p:cNvSpPr/>
          <p:nvPr userDrawn="1"/>
        </p:nvSpPr>
        <p:spPr bwMode="auto">
          <a:xfrm>
            <a:off x="8573549" y="1200179"/>
            <a:ext cx="665432" cy="665432"/>
          </a:xfrm>
          <a:prstGeom prst="ellipse">
            <a:avLst/>
          </a:prstGeom>
          <a:noFill/>
          <a:ln w="28575">
            <a:solidFill>
              <a:schemeClr val="tx1">
                <a:alpha val="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19" tIns="45719" rIns="45719" bIns="45719" numCol="1" spcCol="0" rtlCol="0" fromWordArt="0" anchor="ctr" anchorCtr="0" forceAA="0" compatLnSpc="1">
            <a:prstTxWarp prst="textNoShape">
              <a:avLst/>
            </a:prstTxWarp>
            <a:noAutofit/>
          </a:bodyPr>
          <a:lstStyle/>
          <a:p>
            <a:pPr algn="ctr" defTabSz="914061"/>
            <a:endParaRPr lang="en-US" sz="19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7" name="Oval 6"/>
          <p:cNvSpPr/>
          <p:nvPr userDrawn="1"/>
        </p:nvSpPr>
        <p:spPr bwMode="auto">
          <a:xfrm>
            <a:off x="9490215" y="5499902"/>
            <a:ext cx="1170916" cy="1170916"/>
          </a:xfrm>
          <a:prstGeom prst="ellipse">
            <a:avLst/>
          </a:prstGeom>
          <a:noFill/>
          <a:ln w="76200">
            <a:solidFill>
              <a:schemeClr val="tx1">
                <a:alpha val="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19" tIns="45719" rIns="45719" bIns="45719" numCol="1" spcCol="0" rtlCol="0" fromWordArt="0" anchor="ctr" anchorCtr="0" forceAA="0" compatLnSpc="1">
            <a:prstTxWarp prst="textNoShape">
              <a:avLst/>
            </a:prstTxWarp>
            <a:noAutofit/>
          </a:bodyPr>
          <a:lstStyle/>
          <a:p>
            <a:pPr algn="ctr" defTabSz="914061"/>
            <a:endParaRPr lang="en-US" sz="19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8" name="Oval 7"/>
          <p:cNvSpPr/>
          <p:nvPr userDrawn="1"/>
        </p:nvSpPr>
        <p:spPr bwMode="auto">
          <a:xfrm>
            <a:off x="10755518" y="4827763"/>
            <a:ext cx="773912" cy="773912"/>
          </a:xfrm>
          <a:prstGeom prst="ellipse">
            <a:avLst/>
          </a:prstGeom>
          <a:noFill/>
          <a:ln w="19050">
            <a:solidFill>
              <a:schemeClr val="tx1">
                <a:alpha val="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19" tIns="45719" rIns="45719" bIns="45719" numCol="1" spcCol="0" rtlCol="0" fromWordArt="0" anchor="ctr" anchorCtr="0" forceAA="0" compatLnSpc="1">
            <a:prstTxWarp prst="textNoShape">
              <a:avLst/>
            </a:prstTxWarp>
            <a:noAutofit/>
          </a:bodyPr>
          <a:lstStyle/>
          <a:p>
            <a:pPr algn="ctr" defTabSz="914061"/>
            <a:endParaRPr lang="en-US" sz="19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Oval 8"/>
          <p:cNvSpPr/>
          <p:nvPr userDrawn="1"/>
        </p:nvSpPr>
        <p:spPr bwMode="auto">
          <a:xfrm>
            <a:off x="11444176" y="5356636"/>
            <a:ext cx="316712" cy="316712"/>
          </a:xfrm>
          <a:prstGeom prst="ellipse">
            <a:avLst/>
          </a:prstGeom>
          <a:noFill/>
          <a:ln w="19050">
            <a:solidFill>
              <a:schemeClr val="tx1">
                <a:alpha val="20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19" tIns="45719" rIns="45719" bIns="45719" numCol="1" spcCol="0" rtlCol="0" fromWordArt="0" anchor="ctr" anchorCtr="0" forceAA="0" compatLnSpc="1">
            <a:prstTxWarp prst="textNoShape">
              <a:avLst/>
            </a:prstTxWarp>
            <a:noAutofit/>
          </a:bodyPr>
          <a:lstStyle/>
          <a:p>
            <a:pPr algn="ctr" defTabSz="914061"/>
            <a:endParaRPr lang="en-US" sz="19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0" name="Oval 9"/>
          <p:cNvSpPr/>
          <p:nvPr userDrawn="1"/>
        </p:nvSpPr>
        <p:spPr bwMode="auto">
          <a:xfrm>
            <a:off x="10850578" y="6085359"/>
            <a:ext cx="2361286" cy="2361287"/>
          </a:xfrm>
          <a:prstGeom prst="ellipse">
            <a:avLst/>
          </a:prstGeom>
          <a:noFill/>
          <a:ln w="57150">
            <a:solidFill>
              <a:schemeClr val="tx1">
                <a:alpha val="10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19" tIns="45719" rIns="45719" bIns="45719" numCol="1" spcCol="0" rtlCol="0" fromWordArt="0" anchor="ctr" anchorCtr="0" forceAA="0" compatLnSpc="1">
            <a:prstTxWarp prst="textNoShape">
              <a:avLst/>
            </a:prstTxWarp>
            <a:noAutofit/>
          </a:bodyPr>
          <a:lstStyle/>
          <a:p>
            <a:pPr algn="ctr" defTabSz="914061"/>
            <a:endParaRPr lang="en-US" sz="19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1" name="Oval 10"/>
          <p:cNvSpPr/>
          <p:nvPr userDrawn="1"/>
        </p:nvSpPr>
        <p:spPr bwMode="auto">
          <a:xfrm>
            <a:off x="1503469" y="1115602"/>
            <a:ext cx="1255574" cy="1255575"/>
          </a:xfrm>
          <a:prstGeom prst="ellipse">
            <a:avLst/>
          </a:prstGeom>
          <a:noFill/>
          <a:ln w="57150">
            <a:solidFill>
              <a:schemeClr val="tx1">
                <a:alpha val="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19" tIns="45719" rIns="45719" bIns="45719" numCol="1" spcCol="0" rtlCol="0" fromWordArt="0" anchor="ctr" anchorCtr="0" forceAA="0" compatLnSpc="1">
            <a:prstTxWarp prst="textNoShape">
              <a:avLst/>
            </a:prstTxWarp>
            <a:noAutofit/>
          </a:bodyPr>
          <a:lstStyle/>
          <a:p>
            <a:pPr algn="ctr" defTabSz="914061"/>
            <a:endParaRPr lang="en-US" sz="19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2" name="Oval 11"/>
          <p:cNvSpPr/>
          <p:nvPr userDrawn="1"/>
        </p:nvSpPr>
        <p:spPr bwMode="auto">
          <a:xfrm>
            <a:off x="2687963" y="512953"/>
            <a:ext cx="513190" cy="513191"/>
          </a:xfrm>
          <a:prstGeom prst="ellipse">
            <a:avLst/>
          </a:prstGeom>
          <a:noFill/>
          <a:ln w="19050">
            <a:solidFill>
              <a:schemeClr val="tx1">
                <a:alpha val="20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19" tIns="45719" rIns="45719" bIns="45719" numCol="1" spcCol="0" rtlCol="0" fromWordArt="0" anchor="ctr" anchorCtr="0" forceAA="0" compatLnSpc="1">
            <a:prstTxWarp prst="textNoShape">
              <a:avLst/>
            </a:prstTxWarp>
            <a:noAutofit/>
          </a:bodyPr>
          <a:lstStyle/>
          <a:p>
            <a:pPr algn="ctr" defTabSz="914061"/>
            <a:endParaRPr lang="en-US" sz="19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3" name="Oval 12"/>
          <p:cNvSpPr/>
          <p:nvPr userDrawn="1"/>
        </p:nvSpPr>
        <p:spPr bwMode="auto">
          <a:xfrm>
            <a:off x="12104310" y="1011536"/>
            <a:ext cx="244474" cy="244475"/>
          </a:xfrm>
          <a:prstGeom prst="ellipse">
            <a:avLst/>
          </a:prstGeom>
          <a:noFill/>
          <a:ln w="19050">
            <a:solidFill>
              <a:schemeClr val="tx1">
                <a:alpha val="10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19" tIns="45719" rIns="45719" bIns="45719" numCol="1" spcCol="0" rtlCol="0" fromWordArt="0" anchor="ctr" anchorCtr="0" forceAA="0" compatLnSpc="1">
            <a:prstTxWarp prst="textNoShape">
              <a:avLst/>
            </a:prstTxWarp>
            <a:noAutofit/>
          </a:bodyPr>
          <a:lstStyle/>
          <a:p>
            <a:pPr algn="ctr" defTabSz="914061"/>
            <a:endParaRPr lang="en-US" sz="19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4" name="Oval 13"/>
          <p:cNvSpPr/>
          <p:nvPr userDrawn="1"/>
        </p:nvSpPr>
        <p:spPr bwMode="auto">
          <a:xfrm>
            <a:off x="11156212" y="1879032"/>
            <a:ext cx="875009" cy="875011"/>
          </a:xfrm>
          <a:prstGeom prst="ellipse">
            <a:avLst/>
          </a:prstGeom>
          <a:noFill/>
          <a:ln w="9525">
            <a:solidFill>
              <a:schemeClr val="tx1">
                <a:alpha val="20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19" tIns="45719" rIns="45719" bIns="45719" numCol="1" spcCol="0" rtlCol="0" fromWordArt="0" anchor="ctr" anchorCtr="0" forceAA="0" compatLnSpc="1">
            <a:prstTxWarp prst="textNoShape">
              <a:avLst/>
            </a:prstTxWarp>
            <a:noAutofit/>
          </a:bodyPr>
          <a:lstStyle/>
          <a:p>
            <a:pPr algn="ctr" defTabSz="914061"/>
            <a:endParaRPr lang="en-US" sz="19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5" name="Oval 14"/>
          <p:cNvSpPr/>
          <p:nvPr userDrawn="1"/>
        </p:nvSpPr>
        <p:spPr bwMode="auto">
          <a:xfrm>
            <a:off x="4973452" y="5410282"/>
            <a:ext cx="603404" cy="603404"/>
          </a:xfrm>
          <a:prstGeom prst="ellipse">
            <a:avLst/>
          </a:prstGeom>
          <a:noFill/>
          <a:ln w="38100">
            <a:solidFill>
              <a:schemeClr val="tx1">
                <a:alpha val="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19" tIns="45719" rIns="45719" bIns="45719" numCol="1" spcCol="0" rtlCol="0" fromWordArt="0" anchor="ctr" anchorCtr="0" forceAA="0" compatLnSpc="1">
            <a:prstTxWarp prst="textNoShape">
              <a:avLst/>
            </a:prstTxWarp>
            <a:noAutofit/>
          </a:bodyPr>
          <a:lstStyle/>
          <a:p>
            <a:pPr algn="ctr" defTabSz="914061"/>
            <a:endParaRPr lang="en-US" sz="19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6" name="Oval 15"/>
          <p:cNvSpPr/>
          <p:nvPr userDrawn="1"/>
        </p:nvSpPr>
        <p:spPr bwMode="auto">
          <a:xfrm>
            <a:off x="5629432" y="4681875"/>
            <a:ext cx="1030108" cy="1030108"/>
          </a:xfrm>
          <a:prstGeom prst="ellipse">
            <a:avLst/>
          </a:prstGeom>
          <a:noFill/>
          <a:ln w="57150">
            <a:solidFill>
              <a:schemeClr val="tx1">
                <a:alpha val="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19" tIns="45719" rIns="45719" bIns="45719" numCol="1" spcCol="0" rtlCol="0" fromWordArt="0" anchor="ctr" anchorCtr="0" forceAA="0" compatLnSpc="1">
            <a:prstTxWarp prst="textNoShape">
              <a:avLst/>
            </a:prstTxWarp>
            <a:noAutofit/>
          </a:bodyPr>
          <a:lstStyle/>
          <a:p>
            <a:pPr algn="ctr" defTabSz="914061"/>
            <a:endParaRPr lang="en-US" sz="1900" dirty="0" err="1" smtClean="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36671581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Tag_Line">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19113" y="3050436"/>
            <a:ext cx="11149013" cy="757131"/>
          </a:xfrm>
        </p:spPr>
        <p:txBody>
          <a:bodyPr anchor="ctr" anchorCtr="0"/>
          <a:lstStyle>
            <a:lvl1pPr>
              <a:defRPr sz="5500" spc="0" baseline="0">
                <a:solidFill>
                  <a:schemeClr val="tx1">
                    <a:alpha val="99000"/>
                  </a:schemeClr>
                </a:solidFill>
              </a:defRPr>
            </a:lvl1pPr>
          </a:lstStyle>
          <a:p>
            <a:r>
              <a:rPr lang="en-US" dirty="0" smtClean="0"/>
              <a:t>Click to edit title style</a:t>
            </a:r>
            <a:endParaRPr lang="en-US" dirty="0"/>
          </a:p>
        </p:txBody>
      </p:sp>
    </p:spTree>
    <p:extLst>
      <p:ext uri="{BB962C8B-B14F-4D97-AF65-F5344CB8AC3E}">
        <p14:creationId xmlns:p14="http://schemas.microsoft.com/office/powerpoint/2010/main" val="9953378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Demo, Video etc. &quot;special&quot; slides">
    <p:bg>
      <p:bgPr>
        <a:solidFill>
          <a:schemeClr val="accent3"/>
        </a:solidFill>
        <a:effectLst/>
      </p:bgPr>
    </p:bg>
    <p:spTree>
      <p:nvGrpSpPr>
        <p:cNvPr id="1" name=""/>
        <p:cNvGrpSpPr/>
        <p:nvPr/>
      </p:nvGrpSpPr>
      <p:grpSpPr>
        <a:xfrm>
          <a:off x="0" y="0"/>
          <a:ext cx="0" cy="0"/>
          <a:chOff x="0" y="0"/>
          <a:chExt cx="0" cy="0"/>
        </a:xfrm>
      </p:grpSpPr>
      <p:sp>
        <p:nvSpPr>
          <p:cNvPr id="8" name="Teardrop 7"/>
          <p:cNvSpPr/>
          <p:nvPr userDrawn="1"/>
        </p:nvSpPr>
        <p:spPr bwMode="auto">
          <a:xfrm>
            <a:off x="9847979" y="-160540"/>
            <a:ext cx="1828800" cy="1828800"/>
          </a:xfrm>
          <a:prstGeom prst="teardrop">
            <a:avLst/>
          </a:prstGeom>
          <a:noFill/>
          <a:ln w="28575">
            <a:solidFill>
              <a:schemeClr val="tx1">
                <a:alpha val="10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19" tIns="45719" rIns="45719" bIns="45719" numCol="1" spcCol="0" rtlCol="0" fromWordArt="0" anchor="ctr" anchorCtr="0" forceAA="0" compatLnSpc="1">
            <a:prstTxWarp prst="textNoShape">
              <a:avLst/>
            </a:prstTxWarp>
            <a:noAutofit/>
          </a:bodyPr>
          <a:lstStyle/>
          <a:p>
            <a:pPr algn="ctr" defTabSz="914061"/>
            <a:endParaRPr lang="en-US" sz="19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eardrop 8"/>
          <p:cNvSpPr/>
          <p:nvPr userDrawn="1"/>
        </p:nvSpPr>
        <p:spPr bwMode="auto">
          <a:xfrm>
            <a:off x="9262519" y="1298577"/>
            <a:ext cx="1170916" cy="1170916"/>
          </a:xfrm>
          <a:prstGeom prst="teardrop">
            <a:avLst/>
          </a:prstGeom>
          <a:noFill/>
          <a:ln w="57150">
            <a:solidFill>
              <a:schemeClr val="tx1">
                <a:alpha val="2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19" tIns="45719" rIns="45719" bIns="45719" numCol="1" spcCol="0" rtlCol="0" fromWordArt="0" anchor="ctr" anchorCtr="0" forceAA="0" compatLnSpc="1">
            <a:prstTxWarp prst="textNoShape">
              <a:avLst/>
            </a:prstTxWarp>
            <a:noAutofit/>
          </a:bodyPr>
          <a:lstStyle/>
          <a:p>
            <a:pPr algn="ctr" defTabSz="914061"/>
            <a:endParaRPr lang="en-US" sz="19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0" name="Teardrop 9"/>
          <p:cNvSpPr/>
          <p:nvPr userDrawn="1"/>
        </p:nvSpPr>
        <p:spPr bwMode="auto">
          <a:xfrm>
            <a:off x="9262521" y="-160540"/>
            <a:ext cx="875009" cy="875011"/>
          </a:xfrm>
          <a:prstGeom prst="teardrop">
            <a:avLst/>
          </a:prstGeom>
          <a:noFill/>
          <a:ln w="57150">
            <a:solidFill>
              <a:schemeClr val="tx1">
                <a:alpha val="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19" tIns="45719" rIns="45719" bIns="45719" numCol="1" spcCol="0" rtlCol="0" fromWordArt="0" anchor="ctr" anchorCtr="0" forceAA="0" compatLnSpc="1">
            <a:prstTxWarp prst="textNoShape">
              <a:avLst/>
            </a:prstTxWarp>
            <a:noAutofit/>
          </a:bodyPr>
          <a:lstStyle/>
          <a:p>
            <a:pPr algn="ctr" defTabSz="914061"/>
            <a:endParaRPr lang="en-US" sz="19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1" name="Teardrop 10"/>
          <p:cNvSpPr/>
          <p:nvPr userDrawn="1"/>
        </p:nvSpPr>
        <p:spPr bwMode="auto">
          <a:xfrm>
            <a:off x="8219107" y="1423060"/>
            <a:ext cx="665432" cy="665432"/>
          </a:xfrm>
          <a:prstGeom prst="teardrop">
            <a:avLst/>
          </a:prstGeom>
          <a:noFill/>
          <a:ln w="28575">
            <a:solidFill>
              <a:schemeClr val="tx1">
                <a:alpha val="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19" tIns="45719" rIns="45719" bIns="45719" numCol="1" spcCol="0" rtlCol="0" fromWordArt="0" anchor="ctr" anchorCtr="0" forceAA="0" compatLnSpc="1">
            <a:prstTxWarp prst="textNoShape">
              <a:avLst/>
            </a:prstTxWarp>
            <a:noAutofit/>
          </a:bodyPr>
          <a:lstStyle/>
          <a:p>
            <a:pPr algn="ctr" defTabSz="914061"/>
            <a:endParaRPr lang="en-US" sz="19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2" name="Teardrop 11"/>
          <p:cNvSpPr/>
          <p:nvPr userDrawn="1"/>
        </p:nvSpPr>
        <p:spPr bwMode="auto">
          <a:xfrm>
            <a:off x="9262519" y="5753557"/>
            <a:ext cx="1170916" cy="1170916"/>
          </a:xfrm>
          <a:prstGeom prst="teardrop">
            <a:avLst/>
          </a:prstGeom>
          <a:noFill/>
          <a:ln w="76200">
            <a:solidFill>
              <a:schemeClr val="tx1">
                <a:alpha val="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19" tIns="45719" rIns="45719" bIns="45719" numCol="1" spcCol="0" rtlCol="0" fromWordArt="0" anchor="ctr" anchorCtr="0" forceAA="0" compatLnSpc="1">
            <a:prstTxWarp prst="textNoShape">
              <a:avLst/>
            </a:prstTxWarp>
            <a:noAutofit/>
          </a:bodyPr>
          <a:lstStyle/>
          <a:p>
            <a:pPr algn="ctr" defTabSz="914061"/>
            <a:endParaRPr lang="en-US" sz="19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3" name="Teardrop 12"/>
          <p:cNvSpPr/>
          <p:nvPr userDrawn="1"/>
        </p:nvSpPr>
        <p:spPr bwMode="auto">
          <a:xfrm>
            <a:off x="10527822" y="5081417"/>
            <a:ext cx="773912" cy="773912"/>
          </a:xfrm>
          <a:prstGeom prst="teardrop">
            <a:avLst/>
          </a:prstGeom>
          <a:noFill/>
          <a:ln w="19050">
            <a:solidFill>
              <a:schemeClr val="tx1">
                <a:alpha val="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19" tIns="45719" rIns="45719" bIns="45719" numCol="1" spcCol="0" rtlCol="0" fromWordArt="0" anchor="ctr" anchorCtr="0" forceAA="0" compatLnSpc="1">
            <a:prstTxWarp prst="textNoShape">
              <a:avLst/>
            </a:prstTxWarp>
            <a:noAutofit/>
          </a:bodyPr>
          <a:lstStyle/>
          <a:p>
            <a:pPr algn="ctr" defTabSz="914061"/>
            <a:endParaRPr lang="en-US" sz="19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4" name="Teardrop 13"/>
          <p:cNvSpPr/>
          <p:nvPr userDrawn="1"/>
        </p:nvSpPr>
        <p:spPr bwMode="auto">
          <a:xfrm>
            <a:off x="11216481" y="5610291"/>
            <a:ext cx="316712" cy="316712"/>
          </a:xfrm>
          <a:prstGeom prst="teardrop">
            <a:avLst/>
          </a:prstGeom>
          <a:noFill/>
          <a:ln w="19050">
            <a:solidFill>
              <a:schemeClr val="tx1">
                <a:alpha val="20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19" tIns="45719" rIns="45719" bIns="45719" numCol="1" spcCol="0" rtlCol="0" fromWordArt="0" anchor="ctr" anchorCtr="0" forceAA="0" compatLnSpc="1">
            <a:prstTxWarp prst="textNoShape">
              <a:avLst/>
            </a:prstTxWarp>
            <a:noAutofit/>
          </a:bodyPr>
          <a:lstStyle/>
          <a:p>
            <a:pPr algn="ctr" defTabSz="914061"/>
            <a:endParaRPr lang="en-US" sz="19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5" name="Teardrop 14"/>
          <p:cNvSpPr/>
          <p:nvPr userDrawn="1"/>
        </p:nvSpPr>
        <p:spPr bwMode="auto">
          <a:xfrm>
            <a:off x="10622882" y="6339014"/>
            <a:ext cx="2361286" cy="2361287"/>
          </a:xfrm>
          <a:prstGeom prst="teardrop">
            <a:avLst/>
          </a:prstGeom>
          <a:noFill/>
          <a:ln w="57150">
            <a:solidFill>
              <a:schemeClr val="tx1">
                <a:alpha val="10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19" tIns="45719" rIns="45719" bIns="45719" numCol="1" spcCol="0" rtlCol="0" fromWordArt="0" anchor="ctr" anchorCtr="0" forceAA="0" compatLnSpc="1">
            <a:prstTxWarp prst="textNoShape">
              <a:avLst/>
            </a:prstTxWarp>
            <a:noAutofit/>
          </a:bodyPr>
          <a:lstStyle/>
          <a:p>
            <a:pPr algn="ctr" defTabSz="914061"/>
            <a:endParaRPr lang="en-US" sz="19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6" name="Teardrop 15"/>
          <p:cNvSpPr/>
          <p:nvPr userDrawn="1"/>
        </p:nvSpPr>
        <p:spPr bwMode="auto">
          <a:xfrm>
            <a:off x="681947" y="442110"/>
            <a:ext cx="1255574" cy="1255575"/>
          </a:xfrm>
          <a:prstGeom prst="teardrop">
            <a:avLst/>
          </a:prstGeom>
          <a:noFill/>
          <a:ln w="57150">
            <a:solidFill>
              <a:schemeClr val="tx1">
                <a:alpha val="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19" tIns="45719" rIns="45719" bIns="45719" numCol="1" spcCol="0" rtlCol="0" fromWordArt="0" anchor="ctr" anchorCtr="0" forceAA="0" compatLnSpc="1">
            <a:prstTxWarp prst="textNoShape">
              <a:avLst/>
            </a:prstTxWarp>
            <a:noAutofit/>
          </a:bodyPr>
          <a:lstStyle/>
          <a:p>
            <a:pPr algn="ctr" defTabSz="914061"/>
            <a:endParaRPr lang="en-US" sz="19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7" name="Teardrop 16"/>
          <p:cNvSpPr/>
          <p:nvPr userDrawn="1"/>
        </p:nvSpPr>
        <p:spPr bwMode="auto">
          <a:xfrm>
            <a:off x="1866443" y="-160540"/>
            <a:ext cx="513190" cy="513191"/>
          </a:xfrm>
          <a:prstGeom prst="teardrop">
            <a:avLst/>
          </a:prstGeom>
          <a:noFill/>
          <a:ln w="19050">
            <a:solidFill>
              <a:schemeClr val="tx1">
                <a:alpha val="20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19" tIns="45719" rIns="45719" bIns="45719" numCol="1" spcCol="0" rtlCol="0" fromWordArt="0" anchor="ctr" anchorCtr="0" forceAA="0" compatLnSpc="1">
            <a:prstTxWarp prst="textNoShape">
              <a:avLst/>
            </a:prstTxWarp>
            <a:noAutofit/>
          </a:bodyPr>
          <a:lstStyle/>
          <a:p>
            <a:pPr algn="ctr" defTabSz="914061"/>
            <a:endParaRPr lang="en-US" sz="19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8" name="Teardrop 17"/>
          <p:cNvSpPr/>
          <p:nvPr userDrawn="1"/>
        </p:nvSpPr>
        <p:spPr bwMode="auto">
          <a:xfrm>
            <a:off x="11749867" y="1234417"/>
            <a:ext cx="244474" cy="244475"/>
          </a:xfrm>
          <a:prstGeom prst="teardrop">
            <a:avLst/>
          </a:prstGeom>
          <a:noFill/>
          <a:ln w="19050">
            <a:solidFill>
              <a:schemeClr val="tx1">
                <a:alpha val="10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19" tIns="45719" rIns="45719" bIns="45719" numCol="1" spcCol="0" rtlCol="0" fromWordArt="0" anchor="ctr" anchorCtr="0" forceAA="0" compatLnSpc="1">
            <a:prstTxWarp prst="textNoShape">
              <a:avLst/>
            </a:prstTxWarp>
            <a:noAutofit/>
          </a:bodyPr>
          <a:lstStyle/>
          <a:p>
            <a:pPr algn="ctr" defTabSz="914061"/>
            <a:endParaRPr lang="en-US" sz="19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9" name="Teardrop 18"/>
          <p:cNvSpPr/>
          <p:nvPr userDrawn="1"/>
        </p:nvSpPr>
        <p:spPr bwMode="auto">
          <a:xfrm>
            <a:off x="5824555" y="1918421"/>
            <a:ext cx="875009" cy="875011"/>
          </a:xfrm>
          <a:prstGeom prst="teardrop">
            <a:avLst/>
          </a:prstGeom>
          <a:noFill/>
          <a:ln w="9525">
            <a:solidFill>
              <a:schemeClr val="tx1">
                <a:alpha val="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19" tIns="45719" rIns="45719" bIns="45719" numCol="1" spcCol="0" rtlCol="0" fromWordArt="0" anchor="ctr" anchorCtr="0" forceAA="0" compatLnSpc="1">
            <a:prstTxWarp prst="textNoShape">
              <a:avLst/>
            </a:prstTxWarp>
            <a:noAutofit/>
          </a:bodyPr>
          <a:lstStyle/>
          <a:p>
            <a:pPr algn="ctr" defTabSz="914061"/>
            <a:endParaRPr lang="en-US" sz="19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0" name="Teardrop 19"/>
          <p:cNvSpPr/>
          <p:nvPr userDrawn="1"/>
        </p:nvSpPr>
        <p:spPr bwMode="auto">
          <a:xfrm>
            <a:off x="4973452" y="5410282"/>
            <a:ext cx="603404" cy="603404"/>
          </a:xfrm>
          <a:prstGeom prst="teardrop">
            <a:avLst/>
          </a:prstGeom>
          <a:noFill/>
          <a:ln w="38100">
            <a:solidFill>
              <a:schemeClr val="tx1">
                <a:alpha val="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19" tIns="45719" rIns="45719" bIns="45719" numCol="1" spcCol="0" rtlCol="0" fromWordArt="0" anchor="ctr" anchorCtr="0" forceAA="0" compatLnSpc="1">
            <a:prstTxWarp prst="textNoShape">
              <a:avLst/>
            </a:prstTxWarp>
            <a:noAutofit/>
          </a:bodyPr>
          <a:lstStyle/>
          <a:p>
            <a:pPr algn="ctr" defTabSz="914061"/>
            <a:endParaRPr lang="en-US" sz="19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1" name="Teardrop 20"/>
          <p:cNvSpPr/>
          <p:nvPr userDrawn="1"/>
        </p:nvSpPr>
        <p:spPr bwMode="auto">
          <a:xfrm>
            <a:off x="5629432" y="4681875"/>
            <a:ext cx="1030108" cy="1030108"/>
          </a:xfrm>
          <a:prstGeom prst="teardrop">
            <a:avLst/>
          </a:prstGeom>
          <a:noFill/>
          <a:ln w="57150">
            <a:solidFill>
              <a:schemeClr val="tx1">
                <a:alpha val="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19" tIns="45719" rIns="45719" bIns="45719" numCol="1" spcCol="0" rtlCol="0" fromWordArt="0" anchor="ctr" anchorCtr="0" forceAA="0" compatLnSpc="1">
            <a:prstTxWarp prst="textNoShape">
              <a:avLst/>
            </a:prstTxWarp>
            <a:noAutofit/>
          </a:bodyPr>
          <a:lstStyle/>
          <a:p>
            <a:pPr algn="ctr" defTabSz="914061"/>
            <a:endParaRPr lang="en-US" sz="19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 name="Subtitle 2"/>
          <p:cNvSpPr>
            <a:spLocks noGrp="1"/>
          </p:cNvSpPr>
          <p:nvPr>
            <p:ph type="subTitle" idx="1"/>
          </p:nvPr>
        </p:nvSpPr>
        <p:spPr>
          <a:xfrm>
            <a:off x="973138" y="4343401"/>
            <a:ext cx="10237787" cy="461665"/>
          </a:xfrm>
        </p:spPr>
        <p:txBody>
          <a:bodyPr>
            <a:noAutofit/>
          </a:bodyPr>
          <a:lstStyle>
            <a:lvl1pPr marL="0" indent="0" algn="l">
              <a:lnSpc>
                <a:spcPct val="90000"/>
              </a:lnSpc>
              <a:spcBef>
                <a:spcPts val="0"/>
              </a:spcBef>
              <a:buNone/>
              <a:defRPr lang="en-US" sz="3600" kern="1200" spc="-71" baseline="0" dirty="0">
                <a:gradFill>
                  <a:gsLst>
                    <a:gs pos="2083">
                      <a:schemeClr val="tx1"/>
                    </a:gs>
                    <a:gs pos="99000">
                      <a:schemeClr val="tx1"/>
                    </a:gs>
                  </a:gsLst>
                  <a:lin ang="5400000" scaled="0"/>
                </a:gradFill>
                <a:latin typeface="+mj-lt"/>
                <a:ea typeface="+mn-ea"/>
                <a:cs typeface="+mn-cs"/>
              </a:defRPr>
            </a:lvl1pPr>
            <a:lvl2pPr marL="457163" indent="0" algn="ctr">
              <a:buNone/>
              <a:defRPr>
                <a:solidFill>
                  <a:schemeClr val="tx1">
                    <a:tint val="75000"/>
                  </a:schemeClr>
                </a:solidFill>
              </a:defRPr>
            </a:lvl2pPr>
            <a:lvl3pPr marL="914325" indent="0" algn="ctr">
              <a:buNone/>
              <a:defRPr>
                <a:solidFill>
                  <a:schemeClr val="tx1">
                    <a:tint val="75000"/>
                  </a:schemeClr>
                </a:solidFill>
              </a:defRPr>
            </a:lvl3pPr>
            <a:lvl4pPr marL="1371488" indent="0" algn="ctr">
              <a:buNone/>
              <a:defRPr>
                <a:solidFill>
                  <a:schemeClr val="tx1">
                    <a:tint val="75000"/>
                  </a:schemeClr>
                </a:solidFill>
              </a:defRPr>
            </a:lvl4pPr>
            <a:lvl5pPr marL="1828651" indent="0" algn="ctr">
              <a:buNone/>
              <a:defRPr>
                <a:solidFill>
                  <a:schemeClr val="tx1">
                    <a:tint val="75000"/>
                  </a:schemeClr>
                </a:solidFill>
              </a:defRPr>
            </a:lvl5pPr>
            <a:lvl6pPr marL="2285813" indent="0" algn="ctr">
              <a:buNone/>
              <a:defRPr>
                <a:solidFill>
                  <a:schemeClr val="tx1">
                    <a:tint val="75000"/>
                  </a:schemeClr>
                </a:solidFill>
              </a:defRPr>
            </a:lvl6pPr>
            <a:lvl7pPr marL="2742976" indent="0" algn="ctr">
              <a:buNone/>
              <a:defRPr>
                <a:solidFill>
                  <a:schemeClr val="tx1">
                    <a:tint val="75000"/>
                  </a:schemeClr>
                </a:solidFill>
              </a:defRPr>
            </a:lvl7pPr>
            <a:lvl8pPr marL="3200139" indent="0" algn="ctr">
              <a:buNone/>
              <a:defRPr>
                <a:solidFill>
                  <a:schemeClr val="tx1">
                    <a:tint val="75000"/>
                  </a:schemeClr>
                </a:solidFill>
              </a:defRPr>
            </a:lvl8pPr>
            <a:lvl9pPr marL="3657301" indent="0" algn="ctr">
              <a:buNone/>
              <a:defRPr>
                <a:solidFill>
                  <a:schemeClr val="tx1">
                    <a:tint val="75000"/>
                  </a:schemeClr>
                </a:solidFill>
              </a:defRPr>
            </a:lvl9pPr>
          </a:lstStyle>
          <a:p>
            <a:pPr marL="0" marR="0" lvl="0" indent="0" algn="l" defTabSz="914325" rtl="0" eaLnBrk="1" fontAlgn="auto" latinLnBrk="0" hangingPunct="1">
              <a:lnSpc>
                <a:spcPct val="90000"/>
              </a:lnSpc>
              <a:spcBef>
                <a:spcPts val="0"/>
              </a:spcBef>
              <a:spcAft>
                <a:spcPts val="0"/>
              </a:spcAft>
              <a:buClrTx/>
              <a:buSzPct val="90000"/>
              <a:buFont typeface="Arial" pitchFamily="34" charset="0"/>
              <a:buNone/>
              <a:tabLst/>
            </a:pPr>
            <a:r>
              <a:rPr lang="en-US" smtClean="0"/>
              <a:t>Click to edit Master subtitle style</a:t>
            </a:r>
            <a:endParaRPr lang="en-US" dirty="0"/>
          </a:p>
        </p:txBody>
      </p:sp>
      <p:sp>
        <p:nvSpPr>
          <p:cNvPr id="7" name="Text Placeholder 6"/>
          <p:cNvSpPr>
            <a:spLocks noGrp="1"/>
          </p:cNvSpPr>
          <p:nvPr>
            <p:ph type="body" sz="quarter" idx="10" hasCustomPrompt="1"/>
          </p:nvPr>
        </p:nvSpPr>
        <p:spPr>
          <a:xfrm>
            <a:off x="976312" y="2739679"/>
            <a:ext cx="10242551" cy="1378644"/>
          </a:xfrm>
        </p:spPr>
        <p:txBody>
          <a:bodyPr anchor="ctr" anchorCtr="0">
            <a:noAutofit/>
            <a:scene3d>
              <a:camera prst="orthographicFront"/>
              <a:lightRig rig="flat" dir="t"/>
            </a:scene3d>
            <a:sp3d>
              <a:contourClr>
                <a:schemeClr val="tx2"/>
              </a:contourClr>
            </a:sp3d>
          </a:bodyPr>
          <a:lstStyle>
            <a:lvl1pPr marL="0" indent="0" algn="l">
              <a:spcBef>
                <a:spcPts val="0"/>
              </a:spcBef>
              <a:buFont typeface="Arial" pitchFamily="34" charset="0"/>
              <a:buNone/>
              <a:defRPr lang="en-US" sz="9600" b="0" kern="1200" cap="none" spc="-400" baseline="0" dirty="0" smtClean="0">
                <a:ln w="3175">
                  <a:noFill/>
                </a:ln>
                <a:solidFill>
                  <a:schemeClr val="accent3">
                    <a:lumMod val="40000"/>
                    <a:lumOff val="60000"/>
                  </a:schemeClr>
                </a:solidFill>
                <a:effectLst/>
                <a:latin typeface="+mj-lt"/>
                <a:ea typeface="+mn-ea"/>
                <a:cs typeface="Arial" charset="0"/>
              </a:defRPr>
            </a:lvl1pPr>
          </a:lstStyle>
          <a:p>
            <a:pPr lvl="0"/>
            <a:r>
              <a:rPr lang="en-US" dirty="0" smtClean="0"/>
              <a:t>click to…</a:t>
            </a:r>
          </a:p>
        </p:txBody>
      </p:sp>
      <p:sp>
        <p:nvSpPr>
          <p:cNvPr id="5" name="Text Placeholder 4"/>
          <p:cNvSpPr>
            <a:spLocks noGrp="1"/>
          </p:cNvSpPr>
          <p:nvPr>
            <p:ph type="body" sz="quarter" idx="11"/>
          </p:nvPr>
        </p:nvSpPr>
        <p:spPr>
          <a:xfrm>
            <a:off x="972345" y="1447800"/>
            <a:ext cx="10237787" cy="914096"/>
          </a:xfrm>
        </p:spPr>
        <p:txBody>
          <a:bodyPr wrap="square" anchor="ctr">
            <a:noAutofit/>
          </a:bodyPr>
          <a:lstStyle>
            <a:lvl1pPr marL="0" indent="0">
              <a:buNone/>
              <a:defRPr sz="6700" spc="-151">
                <a:solidFill>
                  <a:schemeClr val="tx1">
                    <a:alpha val="99000"/>
                  </a:schemeClr>
                </a:solidFill>
              </a:defRPr>
            </a:lvl1pPr>
          </a:lstStyle>
          <a:p>
            <a:pPr lvl="0"/>
            <a:r>
              <a:rPr lang="en-US" smtClean="0"/>
              <a:t>Click to edit Master text styles</a:t>
            </a:r>
          </a:p>
        </p:txBody>
      </p:sp>
    </p:spTree>
    <p:extLst>
      <p:ext uri="{BB962C8B-B14F-4D97-AF65-F5344CB8AC3E}">
        <p14:creationId xmlns:p14="http://schemas.microsoft.com/office/powerpoint/2010/main" val="3012428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519113" y="228601"/>
            <a:ext cx="11149013" cy="757131"/>
          </a:xfrm>
        </p:spPr>
        <p:txBody>
          <a:bodyPr/>
          <a:lstStyle/>
          <a:p>
            <a:r>
              <a:rPr lang="en-US" smtClean="0"/>
              <a:t>Click to edit Master title style</a:t>
            </a:r>
            <a:endParaRPr lang="en-US" dirty="0"/>
          </a:p>
        </p:txBody>
      </p:sp>
      <p:sp>
        <p:nvSpPr>
          <p:cNvPr id="5" name="Text Placeholder 4"/>
          <p:cNvSpPr>
            <a:spLocks noGrp="1"/>
          </p:cNvSpPr>
          <p:nvPr>
            <p:ph type="body" sz="quarter" idx="10"/>
          </p:nvPr>
        </p:nvSpPr>
        <p:spPr>
          <a:xfrm>
            <a:off x="519113" y="1447800"/>
            <a:ext cx="11149013" cy="5181601"/>
          </a:xfrm>
          <a:prstGeom prst="rect">
            <a:avLst/>
          </a:prstGeom>
        </p:spPr>
        <p:txBody>
          <a:bodyPr/>
          <a:lstStyle>
            <a:lvl1pPr marL="284152" indent="-284152">
              <a:buFont typeface="Wingdings" pitchFamily="2" charset="2"/>
              <a:buChar char=""/>
              <a:defRPr sz="4000">
                <a:latin typeface="+mn-lt"/>
              </a:defRPr>
            </a:lvl1pPr>
            <a:lvl2pPr marL="517504" indent="-233354">
              <a:buFont typeface="Wingdings" pitchFamily="2" charset="2"/>
              <a:buChar char=""/>
              <a:defRPr>
                <a:latin typeface="+mn-lt"/>
              </a:defRPr>
            </a:lvl2pPr>
            <a:lvl3pPr marL="741332" indent="-223829">
              <a:buFont typeface="Wingdings" pitchFamily="2" charset="2"/>
              <a:buChar char=""/>
              <a:tabLst/>
              <a:defRPr>
                <a:latin typeface="+mn-lt"/>
              </a:defRPr>
            </a:lvl3pPr>
            <a:lvl4pPr marL="914361" indent="-173031">
              <a:buFont typeface="Wingdings" pitchFamily="2" charset="2"/>
              <a:buChar char=""/>
              <a:defRPr>
                <a:latin typeface="+mn-lt"/>
              </a:defRPr>
            </a:lvl4pPr>
            <a:lvl5pPr marL="1087392" indent="-173031">
              <a:buFont typeface="Wingdings" pitchFamily="2" charset="2"/>
              <a:buChar char=""/>
              <a:tabLst/>
              <a:defRPr>
                <a:latin typeface="+mn-l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9202543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a:xfrm>
            <a:off x="519113" y="1447800"/>
            <a:ext cx="11149013" cy="5181601"/>
          </a:xfrm>
          <a:prstGeom prst="rect">
            <a:avLst/>
          </a:prstGeom>
        </p:spPr>
        <p:txBody>
          <a:bodyPr/>
          <a:lstStyle>
            <a:lvl1pPr marL="0" indent="0">
              <a:spcBef>
                <a:spcPts val="2400"/>
              </a:spcBef>
              <a:buNone/>
              <a:defRPr sz="4000">
                <a:solidFill>
                  <a:schemeClr val="bg1">
                    <a:lumMod val="75000"/>
                    <a:lumOff val="25000"/>
                  </a:schemeClr>
                </a:solidFill>
                <a:latin typeface="+mn-lt"/>
              </a:defRPr>
            </a:lvl1pPr>
            <a:lvl2pPr marL="0" indent="0">
              <a:buNone/>
              <a:defRPr sz="2000">
                <a:solidFill>
                  <a:schemeClr val="bg1">
                    <a:lumMod val="75000"/>
                    <a:lumOff val="25000"/>
                  </a:schemeClr>
                </a:solidFill>
                <a:latin typeface="+mn-lt"/>
              </a:defRPr>
            </a:lvl2pPr>
            <a:lvl3pPr marL="231765" indent="0">
              <a:buNone/>
              <a:defRPr sz="2000">
                <a:solidFill>
                  <a:schemeClr val="bg1">
                    <a:lumMod val="75000"/>
                    <a:lumOff val="25000"/>
                  </a:schemeClr>
                </a:solidFill>
                <a:latin typeface="+mn-lt"/>
              </a:defRPr>
            </a:lvl3pPr>
            <a:lvl4pPr marL="457181" indent="0">
              <a:buNone/>
              <a:defRPr sz="2000">
                <a:solidFill>
                  <a:schemeClr val="bg1">
                    <a:lumMod val="75000"/>
                    <a:lumOff val="25000"/>
                  </a:schemeClr>
                </a:solidFill>
                <a:latin typeface="+mn-lt"/>
              </a:defRPr>
            </a:lvl4pPr>
            <a:lvl5pPr marL="693709" indent="0">
              <a:buNone/>
              <a:defRPr sz="2000">
                <a:solidFill>
                  <a:schemeClr val="bg1">
                    <a:lumMod val="75000"/>
                    <a:lumOff val="25000"/>
                  </a:schemeClr>
                </a:solidFill>
                <a:latin typeface="+mn-l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3" name="Title 2"/>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9231769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a:xfrm>
            <a:off x="519113" y="1447800"/>
            <a:ext cx="11149013" cy="5181601"/>
          </a:xfrm>
          <a:prstGeom prst="rect">
            <a:avLst/>
          </a:prstGeom>
        </p:spPr>
        <p:txBody>
          <a:bodyPr/>
          <a:lstStyle>
            <a:lvl1pPr marL="0" indent="0">
              <a:spcBef>
                <a:spcPts val="2400"/>
              </a:spcBef>
              <a:buNone/>
              <a:defRPr sz="4000">
                <a:solidFill>
                  <a:schemeClr val="bg1">
                    <a:lumMod val="75000"/>
                    <a:lumOff val="25000"/>
                  </a:schemeClr>
                </a:solidFill>
                <a:latin typeface="+mn-lt"/>
              </a:defRPr>
            </a:lvl1pPr>
            <a:lvl2pPr marL="0" indent="0">
              <a:buNone/>
              <a:defRPr sz="2000">
                <a:solidFill>
                  <a:schemeClr val="bg1">
                    <a:lumMod val="75000"/>
                    <a:lumOff val="25000"/>
                  </a:schemeClr>
                </a:solidFill>
                <a:latin typeface="+mn-lt"/>
              </a:defRPr>
            </a:lvl2pPr>
            <a:lvl3pPr marL="231765" indent="0">
              <a:buNone/>
              <a:defRPr sz="2000">
                <a:solidFill>
                  <a:schemeClr val="bg1">
                    <a:lumMod val="75000"/>
                    <a:lumOff val="25000"/>
                  </a:schemeClr>
                </a:solidFill>
                <a:latin typeface="+mn-lt"/>
              </a:defRPr>
            </a:lvl3pPr>
            <a:lvl4pPr marL="457181" indent="0">
              <a:buNone/>
              <a:defRPr sz="2000">
                <a:solidFill>
                  <a:schemeClr val="bg1">
                    <a:lumMod val="75000"/>
                    <a:lumOff val="25000"/>
                  </a:schemeClr>
                </a:solidFill>
                <a:latin typeface="+mn-lt"/>
              </a:defRPr>
            </a:lvl4pPr>
            <a:lvl5pPr marL="693709" indent="0">
              <a:buNone/>
              <a:defRPr sz="2000">
                <a:solidFill>
                  <a:schemeClr val="bg1">
                    <a:lumMod val="75000"/>
                    <a:lumOff val="25000"/>
                  </a:schemeClr>
                </a:solidFill>
                <a:latin typeface="+mn-l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3" name="Title 2"/>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8417570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520700" y="1447800"/>
            <a:ext cx="5394960" cy="5181600"/>
          </a:xfrm>
        </p:spPr>
        <p:txBody>
          <a:bodyPr>
            <a:noAutofit/>
          </a:bodyPr>
          <a:lstStyle>
            <a:lvl1pPr marL="292088" indent="-292088">
              <a:spcBef>
                <a:spcPts val="1200"/>
              </a:spcBef>
              <a:buClr>
                <a:schemeClr val="tx1"/>
              </a:buClr>
              <a:buFont typeface="Wingdings" pitchFamily="2" charset="2"/>
              <a:buChar char=""/>
              <a:defRPr>
                <a:solidFill>
                  <a:schemeClr val="bg1">
                    <a:lumMod val="75000"/>
                    <a:lumOff val="25000"/>
                  </a:schemeClr>
                </a:solidFill>
              </a:defRPr>
            </a:lvl1pPr>
            <a:lvl2pPr marL="520678" indent="-228591">
              <a:defRPr sz="2000">
                <a:solidFill>
                  <a:schemeClr val="bg1">
                    <a:lumMod val="75000"/>
                    <a:lumOff val="25000"/>
                  </a:schemeClr>
                </a:solidFill>
              </a:defRPr>
            </a:lvl2pPr>
            <a:lvl3pPr marL="685772" indent="-165094">
              <a:tabLst/>
              <a:defRPr sz="2000">
                <a:solidFill>
                  <a:schemeClr val="bg1">
                    <a:lumMod val="75000"/>
                    <a:lumOff val="25000"/>
                  </a:schemeClr>
                </a:solidFill>
              </a:defRPr>
            </a:lvl3pPr>
            <a:lvl4pPr marL="863564" indent="-177793">
              <a:defRPr>
                <a:solidFill>
                  <a:schemeClr val="bg1">
                    <a:lumMod val="75000"/>
                    <a:lumOff val="25000"/>
                  </a:schemeClr>
                </a:solidFill>
              </a:defRPr>
            </a:lvl4pPr>
            <a:lvl5pPr marL="1028657" indent="-165094">
              <a:tabLst/>
              <a:defRPr>
                <a:solidFill>
                  <a:schemeClr val="bg1">
                    <a:lumMod val="75000"/>
                    <a:lumOff val="2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Text Placeholder 6"/>
          <p:cNvSpPr>
            <a:spLocks noGrp="1"/>
          </p:cNvSpPr>
          <p:nvPr>
            <p:ph type="body" sz="quarter" idx="11"/>
          </p:nvPr>
        </p:nvSpPr>
        <p:spPr>
          <a:xfrm>
            <a:off x="6277927" y="1447800"/>
            <a:ext cx="5394960" cy="5181600"/>
          </a:xfrm>
        </p:spPr>
        <p:txBody>
          <a:bodyPr>
            <a:noAutofit/>
          </a:bodyPr>
          <a:lstStyle>
            <a:lvl1pPr marL="339711" indent="-339711">
              <a:spcBef>
                <a:spcPts val="1200"/>
              </a:spcBef>
              <a:buFont typeface="Wingdings" pitchFamily="2" charset="2"/>
              <a:buChar char=""/>
              <a:defRPr lang="en-US" sz="3600" kern="1200" spc="-71" baseline="0" dirty="0" smtClean="0">
                <a:solidFill>
                  <a:schemeClr val="bg1">
                    <a:lumMod val="75000"/>
                    <a:lumOff val="25000"/>
                  </a:schemeClr>
                </a:solidFill>
                <a:latin typeface="+mj-lt"/>
                <a:ea typeface="+mn-ea"/>
                <a:cs typeface="+mn-cs"/>
              </a:defRPr>
            </a:lvl1pPr>
            <a:lvl2pPr marL="634974" indent="-342885">
              <a:defRPr lang="en-US" sz="2000" kern="1200" spc="0" baseline="0" dirty="0" smtClean="0">
                <a:solidFill>
                  <a:schemeClr val="bg1">
                    <a:lumMod val="75000"/>
                    <a:lumOff val="25000"/>
                  </a:schemeClr>
                </a:solidFill>
                <a:latin typeface="+mn-lt"/>
                <a:ea typeface="+mn-ea"/>
                <a:cs typeface="+mn-cs"/>
              </a:defRPr>
            </a:lvl2pPr>
            <a:lvl3pPr marL="863564" indent="-342885">
              <a:defRPr lang="en-US" sz="2000" kern="1200" spc="0" baseline="0" dirty="0" smtClean="0">
                <a:solidFill>
                  <a:schemeClr val="bg1">
                    <a:lumMod val="75000"/>
                    <a:lumOff val="25000"/>
                  </a:schemeClr>
                </a:solidFill>
                <a:latin typeface="+mn-lt"/>
                <a:ea typeface="+mn-ea"/>
                <a:cs typeface="+mn-cs"/>
              </a:defRPr>
            </a:lvl3pPr>
            <a:lvl4pPr marL="1028657" indent="-342885">
              <a:defRPr lang="en-US" sz="2000" kern="1200" spc="0" baseline="0" dirty="0" smtClean="0">
                <a:solidFill>
                  <a:schemeClr val="bg1">
                    <a:lumMod val="75000"/>
                    <a:lumOff val="25000"/>
                  </a:schemeClr>
                </a:solidFill>
                <a:latin typeface="+mn-lt"/>
                <a:ea typeface="+mn-ea"/>
                <a:cs typeface="+mn-cs"/>
              </a:defRPr>
            </a:lvl4pPr>
            <a:lvl5pPr marL="1206450" indent="-342885">
              <a:defRPr lang="en-US" sz="2000" kern="1200" spc="0" baseline="0" dirty="0">
                <a:solidFill>
                  <a:schemeClr val="bg1">
                    <a:lumMod val="75000"/>
                    <a:lumOff val="25000"/>
                  </a:schemeClr>
                </a:solidFill>
                <a:latin typeface="+mn-lt"/>
                <a:ea typeface="+mn-ea"/>
                <a:cs typeface="+mn-cs"/>
              </a:defRPr>
            </a:lvl5pPr>
          </a:lstStyle>
          <a:p>
            <a:pPr marL="292088" marR="0" lvl="0" indent="-292088" algn="l" defTabSz="914325" rtl="0" eaLnBrk="1" fontAlgn="auto" latinLnBrk="0" hangingPunct="1">
              <a:lnSpc>
                <a:spcPct val="90000"/>
              </a:lnSpc>
              <a:spcBef>
                <a:spcPct val="20000"/>
              </a:spcBef>
              <a:spcAft>
                <a:spcPts val="0"/>
              </a:spcAft>
              <a:buClr>
                <a:schemeClr val="tx1"/>
              </a:buClr>
              <a:buSzPct val="90000"/>
              <a:buFont typeface="Wingdings" pitchFamily="2" charset="2"/>
              <a:buChar char=""/>
              <a:tabLst/>
            </a:pPr>
            <a:r>
              <a:rPr lang="en-US" dirty="0" smtClean="0"/>
              <a:t>Click to edit Master text styles</a:t>
            </a:r>
          </a:p>
          <a:p>
            <a:pPr marL="292088" marR="0" lvl="1" indent="-292088" algn="l" defTabSz="914325" rtl="0" eaLnBrk="1" fontAlgn="auto" latinLnBrk="0" hangingPunct="1">
              <a:lnSpc>
                <a:spcPct val="90000"/>
              </a:lnSpc>
              <a:spcBef>
                <a:spcPct val="20000"/>
              </a:spcBef>
              <a:spcAft>
                <a:spcPts val="0"/>
              </a:spcAft>
              <a:buClr>
                <a:schemeClr val="tx1"/>
              </a:buClr>
              <a:buSzPct val="90000"/>
              <a:buFont typeface="Wingdings" pitchFamily="2" charset="2"/>
              <a:buChar char=""/>
              <a:tabLst/>
            </a:pPr>
            <a:r>
              <a:rPr lang="en-US" dirty="0" smtClean="0"/>
              <a:t>Second level</a:t>
            </a:r>
          </a:p>
          <a:p>
            <a:pPr marL="292088" marR="0" lvl="2" indent="-292088" algn="l" defTabSz="914325" rtl="0" eaLnBrk="1" fontAlgn="auto" latinLnBrk="0" hangingPunct="1">
              <a:lnSpc>
                <a:spcPct val="90000"/>
              </a:lnSpc>
              <a:spcBef>
                <a:spcPct val="20000"/>
              </a:spcBef>
              <a:spcAft>
                <a:spcPts val="0"/>
              </a:spcAft>
              <a:buClr>
                <a:schemeClr val="tx1"/>
              </a:buClr>
              <a:buSzPct val="90000"/>
              <a:buFont typeface="Wingdings" pitchFamily="2" charset="2"/>
              <a:buChar char=""/>
              <a:tabLst/>
            </a:pPr>
            <a:r>
              <a:rPr lang="en-US" dirty="0" smtClean="0"/>
              <a:t>Third level</a:t>
            </a:r>
          </a:p>
          <a:p>
            <a:pPr marL="292088" marR="0" lvl="3" indent="-292088" algn="l" defTabSz="914325" rtl="0" eaLnBrk="1" fontAlgn="auto" latinLnBrk="0" hangingPunct="1">
              <a:lnSpc>
                <a:spcPct val="90000"/>
              </a:lnSpc>
              <a:spcBef>
                <a:spcPct val="20000"/>
              </a:spcBef>
              <a:spcAft>
                <a:spcPts val="0"/>
              </a:spcAft>
              <a:buClr>
                <a:schemeClr val="tx1"/>
              </a:buClr>
              <a:buSzPct val="90000"/>
              <a:buFont typeface="Wingdings" pitchFamily="2" charset="2"/>
              <a:buChar char=""/>
              <a:tabLst/>
            </a:pPr>
            <a:r>
              <a:rPr lang="en-US" dirty="0" smtClean="0"/>
              <a:t>Fourth level</a:t>
            </a:r>
          </a:p>
          <a:p>
            <a:pPr marL="292088" marR="0" lvl="4" indent="-292088" algn="l" defTabSz="914325" rtl="0" eaLnBrk="1" fontAlgn="auto" latinLnBrk="0" hangingPunct="1">
              <a:lnSpc>
                <a:spcPct val="90000"/>
              </a:lnSpc>
              <a:spcBef>
                <a:spcPct val="20000"/>
              </a:spcBef>
              <a:spcAft>
                <a:spcPts val="0"/>
              </a:spcAft>
              <a:buClr>
                <a:schemeClr val="tx1"/>
              </a:buClr>
              <a:buSzPct val="90000"/>
              <a:buFont typeface="Wingdings" pitchFamily="2" charset="2"/>
              <a:buChar char=""/>
              <a:tabLst/>
            </a:pPr>
            <a:r>
              <a:rPr lang="en-US" dirty="0" smtClean="0"/>
              <a:t>Fifth level</a:t>
            </a:r>
            <a:endParaRPr lang="en-US" dirty="0"/>
          </a:p>
        </p:txBody>
      </p:sp>
    </p:spTree>
    <p:extLst>
      <p:ext uri="{BB962C8B-B14F-4D97-AF65-F5344CB8AC3E}">
        <p14:creationId xmlns:p14="http://schemas.microsoft.com/office/powerpoint/2010/main" val="38860826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1"/>
          </p:nvPr>
        </p:nvSpPr>
        <p:spPr>
          <a:xfrm>
            <a:off x="520700" y="1447800"/>
            <a:ext cx="5394960" cy="5181600"/>
          </a:xfrm>
        </p:spPr>
        <p:txBody>
          <a:bodyPr/>
          <a:lstStyle>
            <a:lvl1pPr marL="0" indent="0">
              <a:spcBef>
                <a:spcPts val="1200"/>
              </a:spcBef>
              <a:buNone/>
              <a:defRPr sz="4000">
                <a:solidFill>
                  <a:schemeClr val="bg1">
                    <a:lumMod val="75000"/>
                    <a:lumOff val="25000"/>
                  </a:schemeClr>
                </a:solidFill>
                <a:latin typeface="+mn-lt"/>
              </a:defRPr>
            </a:lvl1pPr>
            <a:lvl2pPr marL="0" indent="0">
              <a:buNone/>
              <a:defRPr sz="2000">
                <a:solidFill>
                  <a:schemeClr val="bg1">
                    <a:lumMod val="75000"/>
                    <a:lumOff val="25000"/>
                  </a:schemeClr>
                </a:solidFill>
                <a:latin typeface="+mn-lt"/>
              </a:defRPr>
            </a:lvl2pPr>
            <a:lvl3pPr marL="233354" indent="0">
              <a:buNone/>
              <a:defRPr sz="2000">
                <a:solidFill>
                  <a:schemeClr val="bg1">
                    <a:lumMod val="75000"/>
                    <a:lumOff val="25000"/>
                  </a:schemeClr>
                </a:solidFill>
                <a:latin typeface="+mn-lt"/>
              </a:defRPr>
            </a:lvl3pPr>
            <a:lvl4pPr marL="457181" indent="0">
              <a:buNone/>
              <a:defRPr sz="2000">
                <a:solidFill>
                  <a:schemeClr val="bg1">
                    <a:lumMod val="75000"/>
                    <a:lumOff val="25000"/>
                  </a:schemeClr>
                </a:solidFill>
                <a:latin typeface="+mn-lt"/>
              </a:defRPr>
            </a:lvl4pPr>
            <a:lvl5pPr marL="693709" indent="0">
              <a:buNone/>
              <a:defRPr sz="2000">
                <a:solidFill>
                  <a:schemeClr val="bg1">
                    <a:lumMod val="75000"/>
                    <a:lumOff val="25000"/>
                  </a:schemeClr>
                </a:solidFill>
                <a:latin typeface="+mn-l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9" name="Text Placeholder 8"/>
          <p:cNvSpPr>
            <a:spLocks noGrp="1"/>
          </p:cNvSpPr>
          <p:nvPr>
            <p:ph type="body" sz="quarter" idx="12"/>
          </p:nvPr>
        </p:nvSpPr>
        <p:spPr>
          <a:xfrm>
            <a:off x="6277927" y="1447800"/>
            <a:ext cx="5394960" cy="5181600"/>
          </a:xfrm>
        </p:spPr>
        <p:txBody>
          <a:bodyPr/>
          <a:lstStyle>
            <a:lvl1pPr marL="0" indent="0">
              <a:spcBef>
                <a:spcPts val="1200"/>
              </a:spcBef>
              <a:buNone/>
              <a:defRPr lang="en-US" sz="4000" kern="1200" spc="-71" baseline="0" dirty="0" smtClean="0">
                <a:solidFill>
                  <a:schemeClr val="bg1">
                    <a:lumMod val="75000"/>
                    <a:lumOff val="25000"/>
                  </a:schemeClr>
                </a:solidFill>
                <a:latin typeface="+mn-lt"/>
                <a:ea typeface="+mn-ea"/>
                <a:cs typeface="+mn-cs"/>
              </a:defRPr>
            </a:lvl1pPr>
            <a:lvl2pPr marL="3175" marR="0" indent="0" algn="l" defTabSz="914325" rtl="0" eaLnBrk="1" fontAlgn="auto" latinLnBrk="0" hangingPunct="1">
              <a:lnSpc>
                <a:spcPct val="90000"/>
              </a:lnSpc>
              <a:spcBef>
                <a:spcPct val="20000"/>
              </a:spcBef>
              <a:spcAft>
                <a:spcPts val="0"/>
              </a:spcAft>
              <a:buClrTx/>
              <a:buSzPct val="90000"/>
              <a:buFont typeface="Arial" pitchFamily="34" charset="0"/>
              <a:buNone/>
              <a:tabLst/>
              <a:defRPr lang="en-US" sz="2000" kern="1200" spc="-71" baseline="0" dirty="0" smtClean="0">
                <a:solidFill>
                  <a:schemeClr val="bg1">
                    <a:lumMod val="75000"/>
                    <a:lumOff val="25000"/>
                  </a:schemeClr>
                </a:solidFill>
                <a:latin typeface="+mn-lt"/>
                <a:ea typeface="+mn-ea"/>
                <a:cs typeface="+mn-cs"/>
              </a:defRPr>
            </a:lvl2pPr>
            <a:lvl3pPr marL="233354" marR="0" indent="0" algn="l" defTabSz="914325" rtl="0" eaLnBrk="1" fontAlgn="auto" latinLnBrk="0" hangingPunct="1">
              <a:lnSpc>
                <a:spcPct val="90000"/>
              </a:lnSpc>
              <a:spcBef>
                <a:spcPct val="20000"/>
              </a:spcBef>
              <a:spcAft>
                <a:spcPts val="0"/>
              </a:spcAft>
              <a:buClrTx/>
              <a:buSzPct val="90000"/>
              <a:buFont typeface="Arial" pitchFamily="34" charset="0"/>
              <a:buNone/>
              <a:tabLst/>
              <a:defRPr lang="en-US" sz="2000" kern="1200" spc="-71" baseline="0" dirty="0" smtClean="0">
                <a:solidFill>
                  <a:schemeClr val="bg1">
                    <a:lumMod val="75000"/>
                    <a:lumOff val="25000"/>
                  </a:schemeClr>
                </a:solidFill>
                <a:latin typeface="+mn-lt"/>
                <a:ea typeface="+mn-ea"/>
                <a:cs typeface="+mn-cs"/>
              </a:defRPr>
            </a:lvl3pPr>
            <a:lvl4pPr marL="460355" marR="0" indent="0" algn="l" defTabSz="914325" rtl="0" eaLnBrk="1" fontAlgn="auto" latinLnBrk="0" hangingPunct="1">
              <a:lnSpc>
                <a:spcPct val="90000"/>
              </a:lnSpc>
              <a:spcBef>
                <a:spcPct val="20000"/>
              </a:spcBef>
              <a:spcAft>
                <a:spcPts val="0"/>
              </a:spcAft>
              <a:buClrTx/>
              <a:buSzPct val="90000"/>
              <a:buFont typeface="Arial" pitchFamily="34" charset="0"/>
              <a:buNone/>
              <a:tabLst/>
              <a:defRPr lang="en-US" sz="2000" kern="1200" spc="-71" baseline="0" dirty="0" smtClean="0">
                <a:solidFill>
                  <a:schemeClr val="bg1">
                    <a:lumMod val="75000"/>
                    <a:lumOff val="25000"/>
                  </a:schemeClr>
                </a:solidFill>
                <a:latin typeface="+mn-lt"/>
                <a:ea typeface="+mn-ea"/>
                <a:cs typeface="+mn-cs"/>
              </a:defRPr>
            </a:lvl4pPr>
            <a:lvl5pPr marL="687360" marR="0" indent="0" algn="l" defTabSz="914325" rtl="0" eaLnBrk="1" fontAlgn="auto" latinLnBrk="0" hangingPunct="1">
              <a:lnSpc>
                <a:spcPct val="90000"/>
              </a:lnSpc>
              <a:spcBef>
                <a:spcPct val="20000"/>
              </a:spcBef>
              <a:spcAft>
                <a:spcPts val="0"/>
              </a:spcAft>
              <a:buClrTx/>
              <a:buSzPct val="90000"/>
              <a:buFont typeface="Arial" pitchFamily="34" charset="0"/>
              <a:buNone/>
              <a:tabLst/>
              <a:defRPr lang="en-US" sz="2000" kern="1200" spc="-71" baseline="0" dirty="0">
                <a:solidFill>
                  <a:schemeClr val="bg1">
                    <a:lumMod val="75000"/>
                    <a:lumOff val="25000"/>
                  </a:schemeClr>
                </a:solidFill>
                <a:latin typeface="+mn-lt"/>
                <a:ea typeface="+mn-ea"/>
                <a:cs typeface="+mn-cs"/>
              </a:defRPr>
            </a:lvl5pPr>
          </a:lstStyle>
          <a:p>
            <a:pPr marL="0" marR="0" lvl="0" indent="0" algn="l" defTabSz="914325" rtl="0" eaLnBrk="1" fontAlgn="auto" latinLnBrk="0" hangingPunct="1">
              <a:lnSpc>
                <a:spcPct val="90000"/>
              </a:lnSpc>
              <a:spcBef>
                <a:spcPct val="20000"/>
              </a:spcBef>
              <a:spcAft>
                <a:spcPts val="0"/>
              </a:spcAft>
              <a:buClrTx/>
              <a:buSzPct val="90000"/>
              <a:buFont typeface="Arial" pitchFamily="34" charset="0"/>
              <a:buNone/>
              <a:tabLst/>
            </a:pPr>
            <a:r>
              <a:rPr lang="en-US" dirty="0" smtClean="0"/>
              <a:t>Click to edit Master text styles</a:t>
            </a:r>
          </a:p>
          <a:p>
            <a:pPr marL="0" marR="0" lvl="1" indent="0" algn="l" defTabSz="914325" rtl="0" eaLnBrk="1" fontAlgn="auto" latinLnBrk="0" hangingPunct="1">
              <a:lnSpc>
                <a:spcPct val="90000"/>
              </a:lnSpc>
              <a:spcBef>
                <a:spcPct val="20000"/>
              </a:spcBef>
              <a:spcAft>
                <a:spcPts val="0"/>
              </a:spcAft>
              <a:buClrTx/>
              <a:buSzPct val="90000"/>
              <a:buFont typeface="Arial" pitchFamily="34" charset="0"/>
              <a:buNone/>
              <a:tabLst/>
            </a:pPr>
            <a:r>
              <a:rPr lang="en-US" dirty="0" smtClean="0"/>
              <a:t>Second level</a:t>
            </a:r>
          </a:p>
          <a:p>
            <a:pPr marL="0" marR="0" lvl="2" indent="0" algn="l" defTabSz="914325" rtl="0" eaLnBrk="1" fontAlgn="auto" latinLnBrk="0" hangingPunct="1">
              <a:lnSpc>
                <a:spcPct val="90000"/>
              </a:lnSpc>
              <a:spcBef>
                <a:spcPct val="20000"/>
              </a:spcBef>
              <a:spcAft>
                <a:spcPts val="0"/>
              </a:spcAft>
              <a:buClrTx/>
              <a:buSzPct val="90000"/>
              <a:buFont typeface="Arial" pitchFamily="34" charset="0"/>
              <a:buNone/>
              <a:tabLst/>
            </a:pPr>
            <a:r>
              <a:rPr lang="en-US" dirty="0" smtClean="0"/>
              <a:t>Third level</a:t>
            </a:r>
          </a:p>
          <a:p>
            <a:pPr marL="0" marR="0" lvl="3" indent="0" algn="l" defTabSz="914325" rtl="0" eaLnBrk="1" fontAlgn="auto" latinLnBrk="0" hangingPunct="1">
              <a:lnSpc>
                <a:spcPct val="90000"/>
              </a:lnSpc>
              <a:spcBef>
                <a:spcPct val="20000"/>
              </a:spcBef>
              <a:spcAft>
                <a:spcPts val="0"/>
              </a:spcAft>
              <a:buClrTx/>
              <a:buSzPct val="90000"/>
              <a:buFont typeface="Arial" pitchFamily="34" charset="0"/>
              <a:buNone/>
              <a:tabLst/>
            </a:pPr>
            <a:r>
              <a:rPr lang="en-US" dirty="0" smtClean="0"/>
              <a:t>Fourth level</a:t>
            </a:r>
          </a:p>
          <a:p>
            <a:pPr marL="0" marR="0" lvl="4" indent="0" algn="l" defTabSz="914325" rtl="0" eaLnBrk="1" fontAlgn="auto" latinLnBrk="0" hangingPunct="1">
              <a:lnSpc>
                <a:spcPct val="90000"/>
              </a:lnSpc>
              <a:spcBef>
                <a:spcPct val="20000"/>
              </a:spcBef>
              <a:spcAft>
                <a:spcPts val="0"/>
              </a:spcAft>
              <a:buClrTx/>
              <a:buSzPct val="90000"/>
              <a:buFont typeface="Arial" pitchFamily="34" charset="0"/>
              <a:buNone/>
              <a:tabLst/>
            </a:pPr>
            <a:r>
              <a:rPr lang="en-US" dirty="0" smtClean="0"/>
              <a:t>Fifth level</a:t>
            </a:r>
            <a:endParaRPr lang="en-US" dirty="0"/>
          </a:p>
        </p:txBody>
      </p:sp>
    </p:spTree>
    <p:extLst>
      <p:ext uri="{BB962C8B-B14F-4D97-AF65-F5344CB8AC3E}">
        <p14:creationId xmlns:p14="http://schemas.microsoft.com/office/powerpoint/2010/main" val="6939709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Tree>
    <p:extLst>
      <p:ext uri="{BB962C8B-B14F-4D97-AF65-F5344CB8AC3E}">
        <p14:creationId xmlns:p14="http://schemas.microsoft.com/office/powerpoint/2010/main" val="369027975"/>
      </p:ext>
    </p:extLst>
  </p:cSld>
  <p:clrMapOvr>
    <a:masterClrMapping/>
  </p:clrMapOvr>
  <p:transition>
    <p:fade/>
  </p:transition>
  <p:timing>
    <p:tnLst>
      <p:par>
        <p:cTn id="1" dur="indefinite" restart="never" nodeType="tmRoot"/>
      </p:par>
    </p:tn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Title Only">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bg2">
                    <a:alpha val="99000"/>
                  </a:schemeClr>
                </a:solidFill>
              </a:defRPr>
            </a:lvl1pPr>
          </a:lstStyle>
          <a:p>
            <a:r>
              <a:rPr lang="en-US" smtClean="0"/>
              <a:t>Click to edit Master title style</a:t>
            </a:r>
            <a:endParaRPr lang="en-US" dirty="0"/>
          </a:p>
        </p:txBody>
      </p:sp>
    </p:spTree>
    <p:extLst>
      <p:ext uri="{BB962C8B-B14F-4D97-AF65-F5344CB8AC3E}">
        <p14:creationId xmlns:p14="http://schemas.microsoft.com/office/powerpoint/2010/main" val="7199809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3_text_boxes">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bg2">
                    <a:alpha val="99000"/>
                  </a:schemeClr>
                </a:solidFill>
              </a:defRPr>
            </a:lvl1pPr>
          </a:lstStyle>
          <a:p>
            <a:r>
              <a:rPr lang="en-US" smtClean="0"/>
              <a:t>Click to edit Master title style</a:t>
            </a:r>
            <a:endParaRPr lang="en-US" dirty="0"/>
          </a:p>
        </p:txBody>
      </p:sp>
      <p:sp>
        <p:nvSpPr>
          <p:cNvPr id="9" name="Text Placeholder 8"/>
          <p:cNvSpPr>
            <a:spLocks noGrp="1"/>
          </p:cNvSpPr>
          <p:nvPr>
            <p:ph type="body" sz="quarter" idx="10"/>
          </p:nvPr>
        </p:nvSpPr>
        <p:spPr>
          <a:xfrm>
            <a:off x="4756215" y="2526576"/>
            <a:ext cx="2670048" cy="914400"/>
          </a:xfr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36" tIns="45719" rIns="45719" bIns="91436" numCol="1" spcCol="0" rtlCol="0" fromWordArt="0" anchor="b" anchorCtr="0" forceAA="0" compatLnSpc="1">
            <a:prstTxWarp prst="textNoShape">
              <a:avLst/>
            </a:prstTxWarp>
            <a:normAutofit/>
          </a:bodyPr>
          <a:lstStyle>
            <a:lvl1pPr marL="0" indent="0">
              <a:buNone/>
              <a:defRPr lang="en-US" sz="2400" smtClean="0">
                <a:solidFill>
                  <a:schemeClr val="tx1">
                    <a:alpha val="99000"/>
                  </a:schemeClr>
                </a:solidFill>
                <a:ea typeface="Segoe UI" pitchFamily="34" charset="0"/>
                <a:cs typeface="Segoe UI" pitchFamily="34" charset="0"/>
              </a:defRPr>
            </a:lvl1pPr>
            <a:lvl2pPr>
              <a:defRPr lang="en-US" sz="1900" smtClean="0">
                <a:solidFill>
                  <a:schemeClr val="lt1"/>
                </a:solidFill>
              </a:defRPr>
            </a:lvl2pPr>
            <a:lvl3pPr>
              <a:defRPr lang="en-US" sz="1900" smtClean="0">
                <a:solidFill>
                  <a:schemeClr val="lt1"/>
                </a:solidFill>
              </a:defRPr>
            </a:lvl3pPr>
            <a:lvl4pPr>
              <a:defRPr lang="en-US" sz="1900" smtClean="0">
                <a:solidFill>
                  <a:schemeClr val="lt1"/>
                </a:solidFill>
              </a:defRPr>
            </a:lvl4pPr>
            <a:lvl5pPr>
              <a:defRPr lang="en-US" sz="1900">
                <a:solidFill>
                  <a:schemeClr val="lt1"/>
                </a:solidFill>
              </a:defRPr>
            </a:lvl5pPr>
          </a:lstStyle>
          <a:p>
            <a:pPr marL="0" lvl="0" defTabSz="914061" fontAlgn="base">
              <a:spcBef>
                <a:spcPct val="0"/>
              </a:spcBef>
              <a:spcAft>
                <a:spcPct val="0"/>
              </a:spcAft>
            </a:pPr>
            <a:r>
              <a:rPr lang="en-US" dirty="0" smtClean="0"/>
              <a:t>Click to edit Master text styles</a:t>
            </a:r>
          </a:p>
        </p:txBody>
      </p:sp>
      <p:sp>
        <p:nvSpPr>
          <p:cNvPr id="11" name="Text Placeholder 8"/>
          <p:cNvSpPr>
            <a:spLocks noGrp="1"/>
          </p:cNvSpPr>
          <p:nvPr>
            <p:ph type="body" sz="quarter" idx="12"/>
          </p:nvPr>
        </p:nvSpPr>
        <p:spPr>
          <a:xfrm>
            <a:off x="4756215" y="3440976"/>
            <a:ext cx="2670048" cy="1527048"/>
          </a:xfrm>
          <a:solidFill>
            <a:srgbClr val="C7C7C7"/>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36" tIns="91436" rIns="45719" bIns="91436" numCol="1" spcCol="0" rtlCol="0" fromWordArt="0" anchor="t" anchorCtr="0" forceAA="0" compatLnSpc="1">
            <a:prstTxWarp prst="textNoShape">
              <a:avLst/>
            </a:prstTxWarp>
            <a:normAutofit/>
          </a:bodyPr>
          <a:lstStyle>
            <a:lvl1pPr marL="0" indent="0">
              <a:buNone/>
              <a:defRPr lang="en-US" sz="1600" dirty="0" smtClean="0">
                <a:solidFill>
                  <a:srgbClr val="0072C6">
                    <a:lumMod val="50000"/>
                    <a:alpha val="99000"/>
                  </a:srgbClr>
                </a:solidFill>
              </a:defRPr>
            </a:lvl1pPr>
          </a:lstStyle>
          <a:p>
            <a:pPr marL="0" lvl="0">
              <a:spcBef>
                <a:spcPts val="1200"/>
              </a:spcBef>
            </a:pPr>
            <a:r>
              <a:rPr lang="en-US" dirty="0" smtClean="0"/>
              <a:t>Click to edit Master text styles</a:t>
            </a:r>
          </a:p>
        </p:txBody>
      </p:sp>
      <p:sp>
        <p:nvSpPr>
          <p:cNvPr id="12" name="Text Placeholder 8"/>
          <p:cNvSpPr>
            <a:spLocks noGrp="1"/>
          </p:cNvSpPr>
          <p:nvPr>
            <p:ph type="body" sz="quarter" idx="13"/>
          </p:nvPr>
        </p:nvSpPr>
        <p:spPr>
          <a:xfrm>
            <a:off x="7533397" y="2526576"/>
            <a:ext cx="2670048" cy="914400"/>
          </a:xfr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36" tIns="45719" rIns="45719" bIns="91436" numCol="1" spcCol="0" rtlCol="0" fromWordArt="0" anchor="b" anchorCtr="0" forceAA="0" compatLnSpc="1">
            <a:prstTxWarp prst="textNoShape">
              <a:avLst/>
            </a:prstTxWarp>
            <a:normAutofit/>
          </a:bodyPr>
          <a:lstStyle>
            <a:lvl1pPr marL="0" indent="0">
              <a:buNone/>
              <a:defRPr lang="en-US" sz="2400" smtClean="0">
                <a:solidFill>
                  <a:schemeClr val="tx1">
                    <a:alpha val="99000"/>
                  </a:schemeClr>
                </a:solidFill>
                <a:ea typeface="Segoe UI" pitchFamily="34" charset="0"/>
                <a:cs typeface="Segoe UI" pitchFamily="34" charset="0"/>
              </a:defRPr>
            </a:lvl1pPr>
            <a:lvl2pPr>
              <a:defRPr lang="en-US" sz="1900" smtClean="0">
                <a:solidFill>
                  <a:schemeClr val="lt1"/>
                </a:solidFill>
              </a:defRPr>
            </a:lvl2pPr>
            <a:lvl3pPr>
              <a:defRPr lang="en-US" sz="1900" smtClean="0">
                <a:solidFill>
                  <a:schemeClr val="lt1"/>
                </a:solidFill>
              </a:defRPr>
            </a:lvl3pPr>
            <a:lvl4pPr>
              <a:defRPr lang="en-US" sz="1900" smtClean="0">
                <a:solidFill>
                  <a:schemeClr val="lt1"/>
                </a:solidFill>
              </a:defRPr>
            </a:lvl4pPr>
            <a:lvl5pPr>
              <a:defRPr lang="en-US" sz="1900">
                <a:solidFill>
                  <a:schemeClr val="lt1"/>
                </a:solidFill>
              </a:defRPr>
            </a:lvl5pPr>
          </a:lstStyle>
          <a:p>
            <a:pPr marL="0" lvl="0" defTabSz="914061" fontAlgn="base">
              <a:spcBef>
                <a:spcPct val="0"/>
              </a:spcBef>
              <a:spcAft>
                <a:spcPct val="0"/>
              </a:spcAft>
            </a:pPr>
            <a:r>
              <a:rPr lang="en-US" dirty="0" smtClean="0"/>
              <a:t>Click to edit Master text styles</a:t>
            </a:r>
          </a:p>
        </p:txBody>
      </p:sp>
      <p:sp>
        <p:nvSpPr>
          <p:cNvPr id="13" name="Text Placeholder 8"/>
          <p:cNvSpPr>
            <a:spLocks noGrp="1"/>
          </p:cNvSpPr>
          <p:nvPr>
            <p:ph type="body" sz="quarter" idx="14"/>
          </p:nvPr>
        </p:nvSpPr>
        <p:spPr>
          <a:xfrm>
            <a:off x="7533397" y="3440976"/>
            <a:ext cx="2670048" cy="1527048"/>
          </a:xfrm>
          <a:solidFill>
            <a:srgbClr val="C7C7C7"/>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36" tIns="91436" rIns="45719" bIns="91436" numCol="1" spcCol="0" rtlCol="0" fromWordArt="0" anchor="t" anchorCtr="0" forceAA="0" compatLnSpc="1">
            <a:prstTxWarp prst="textNoShape">
              <a:avLst/>
            </a:prstTxWarp>
            <a:normAutofit/>
          </a:bodyPr>
          <a:lstStyle>
            <a:lvl1pPr marL="0" indent="0">
              <a:buNone/>
              <a:defRPr lang="en-US" sz="1600" dirty="0" smtClean="0">
                <a:solidFill>
                  <a:srgbClr val="0072C6">
                    <a:lumMod val="50000"/>
                    <a:alpha val="99000"/>
                  </a:srgbClr>
                </a:solidFill>
              </a:defRPr>
            </a:lvl1pPr>
          </a:lstStyle>
          <a:p>
            <a:pPr marL="0" lvl="0">
              <a:spcBef>
                <a:spcPts val="1200"/>
              </a:spcBef>
            </a:pPr>
            <a:r>
              <a:rPr lang="en-US" dirty="0" smtClean="0"/>
              <a:t>Click to edit Master text styles</a:t>
            </a:r>
          </a:p>
        </p:txBody>
      </p:sp>
      <p:sp>
        <p:nvSpPr>
          <p:cNvPr id="14" name="Text Placeholder 8"/>
          <p:cNvSpPr>
            <a:spLocks noGrp="1"/>
          </p:cNvSpPr>
          <p:nvPr>
            <p:ph type="body" sz="quarter" idx="15"/>
          </p:nvPr>
        </p:nvSpPr>
        <p:spPr>
          <a:xfrm>
            <a:off x="1982115" y="2526576"/>
            <a:ext cx="2670048" cy="914400"/>
          </a:xfr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36" tIns="45719" rIns="45719" bIns="91436" numCol="1" spcCol="0" rtlCol="0" fromWordArt="0" anchor="b" anchorCtr="0" forceAA="0" compatLnSpc="1">
            <a:prstTxWarp prst="textNoShape">
              <a:avLst/>
            </a:prstTxWarp>
            <a:normAutofit/>
          </a:bodyPr>
          <a:lstStyle>
            <a:lvl1pPr marL="0" indent="0">
              <a:buNone/>
              <a:defRPr lang="en-US" sz="2400" smtClean="0">
                <a:solidFill>
                  <a:schemeClr val="tx1">
                    <a:alpha val="99000"/>
                  </a:schemeClr>
                </a:solidFill>
                <a:ea typeface="Segoe UI" pitchFamily="34" charset="0"/>
                <a:cs typeface="Segoe UI" pitchFamily="34" charset="0"/>
              </a:defRPr>
            </a:lvl1pPr>
            <a:lvl2pPr>
              <a:defRPr lang="en-US" sz="1900" smtClean="0">
                <a:solidFill>
                  <a:schemeClr val="lt1"/>
                </a:solidFill>
              </a:defRPr>
            </a:lvl2pPr>
            <a:lvl3pPr>
              <a:defRPr lang="en-US" sz="1900" smtClean="0">
                <a:solidFill>
                  <a:schemeClr val="lt1"/>
                </a:solidFill>
              </a:defRPr>
            </a:lvl3pPr>
            <a:lvl4pPr>
              <a:defRPr lang="en-US" sz="1900" smtClean="0">
                <a:solidFill>
                  <a:schemeClr val="lt1"/>
                </a:solidFill>
              </a:defRPr>
            </a:lvl4pPr>
            <a:lvl5pPr>
              <a:defRPr lang="en-US" sz="1900">
                <a:solidFill>
                  <a:schemeClr val="lt1"/>
                </a:solidFill>
              </a:defRPr>
            </a:lvl5pPr>
          </a:lstStyle>
          <a:p>
            <a:pPr marL="0" lvl="0" defTabSz="914061" fontAlgn="base">
              <a:spcBef>
                <a:spcPct val="0"/>
              </a:spcBef>
              <a:spcAft>
                <a:spcPct val="0"/>
              </a:spcAft>
            </a:pPr>
            <a:r>
              <a:rPr lang="en-US" dirty="0" smtClean="0"/>
              <a:t>Click to edit Master text styles</a:t>
            </a:r>
          </a:p>
        </p:txBody>
      </p:sp>
      <p:sp>
        <p:nvSpPr>
          <p:cNvPr id="15" name="Text Placeholder 8"/>
          <p:cNvSpPr>
            <a:spLocks noGrp="1"/>
          </p:cNvSpPr>
          <p:nvPr>
            <p:ph type="body" sz="quarter" idx="16"/>
          </p:nvPr>
        </p:nvSpPr>
        <p:spPr>
          <a:xfrm>
            <a:off x="1982115" y="3440976"/>
            <a:ext cx="2670048" cy="1527048"/>
          </a:xfrm>
          <a:solidFill>
            <a:srgbClr val="C7C7C7"/>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36" tIns="91436" rIns="45719" bIns="91436" numCol="1" spcCol="0" rtlCol="0" fromWordArt="0" anchor="t" anchorCtr="0" forceAA="0" compatLnSpc="1">
            <a:prstTxWarp prst="textNoShape">
              <a:avLst/>
            </a:prstTxWarp>
            <a:normAutofit/>
          </a:bodyPr>
          <a:lstStyle>
            <a:lvl1pPr marL="0" indent="0">
              <a:buNone/>
              <a:defRPr lang="en-US" sz="1600" dirty="0" smtClean="0">
                <a:solidFill>
                  <a:srgbClr val="0072C6">
                    <a:lumMod val="50000"/>
                    <a:alpha val="99000"/>
                  </a:srgbClr>
                </a:solidFill>
              </a:defRPr>
            </a:lvl1pPr>
          </a:lstStyle>
          <a:p>
            <a:pPr marL="0" lvl="0">
              <a:spcBef>
                <a:spcPts val="1200"/>
              </a:spcBef>
            </a:pPr>
            <a:r>
              <a:rPr lang="en-US" dirty="0" smtClean="0"/>
              <a:t>Click to edit Master text styles</a:t>
            </a:r>
          </a:p>
        </p:txBody>
      </p:sp>
    </p:spTree>
    <p:extLst>
      <p:ext uri="{BB962C8B-B14F-4D97-AF65-F5344CB8AC3E}">
        <p14:creationId xmlns:p14="http://schemas.microsoft.com/office/powerpoint/2010/main" val="34601099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4_text_boxes">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bg2">
                    <a:alpha val="99000"/>
                  </a:schemeClr>
                </a:solidFill>
              </a:defRPr>
            </a:lvl1pPr>
          </a:lstStyle>
          <a:p>
            <a:r>
              <a:rPr lang="en-US" smtClean="0"/>
              <a:t>Click to edit Master title style</a:t>
            </a:r>
            <a:endParaRPr lang="en-US" dirty="0"/>
          </a:p>
        </p:txBody>
      </p:sp>
      <p:sp>
        <p:nvSpPr>
          <p:cNvPr id="9" name="Text Placeholder 8"/>
          <p:cNvSpPr>
            <a:spLocks noGrp="1"/>
          </p:cNvSpPr>
          <p:nvPr>
            <p:ph type="body" sz="quarter" idx="10"/>
          </p:nvPr>
        </p:nvSpPr>
        <p:spPr>
          <a:xfrm>
            <a:off x="6141323" y="1394951"/>
            <a:ext cx="2670048" cy="914400"/>
          </a:xfr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36" tIns="45719" rIns="45719" bIns="91436" numCol="1" spcCol="0" rtlCol="0" fromWordArt="0" anchor="b" anchorCtr="0" forceAA="0" compatLnSpc="1">
            <a:prstTxWarp prst="textNoShape">
              <a:avLst/>
            </a:prstTxWarp>
            <a:normAutofit/>
          </a:bodyPr>
          <a:lstStyle>
            <a:lvl1pPr marL="0" indent="0">
              <a:buNone/>
              <a:defRPr lang="en-US" sz="2400" smtClean="0">
                <a:solidFill>
                  <a:schemeClr val="tx1">
                    <a:alpha val="99000"/>
                  </a:schemeClr>
                </a:solidFill>
                <a:ea typeface="Segoe UI" pitchFamily="34" charset="0"/>
                <a:cs typeface="Segoe UI" pitchFamily="34" charset="0"/>
              </a:defRPr>
            </a:lvl1pPr>
            <a:lvl2pPr>
              <a:defRPr lang="en-US" sz="1900" smtClean="0">
                <a:solidFill>
                  <a:schemeClr val="lt1"/>
                </a:solidFill>
              </a:defRPr>
            </a:lvl2pPr>
            <a:lvl3pPr>
              <a:defRPr lang="en-US" sz="1900" smtClean="0">
                <a:solidFill>
                  <a:schemeClr val="lt1"/>
                </a:solidFill>
              </a:defRPr>
            </a:lvl3pPr>
            <a:lvl4pPr>
              <a:defRPr lang="en-US" sz="1900" smtClean="0">
                <a:solidFill>
                  <a:schemeClr val="lt1"/>
                </a:solidFill>
              </a:defRPr>
            </a:lvl4pPr>
            <a:lvl5pPr>
              <a:defRPr lang="en-US" sz="1900">
                <a:solidFill>
                  <a:schemeClr val="lt1"/>
                </a:solidFill>
              </a:defRPr>
            </a:lvl5pPr>
          </a:lstStyle>
          <a:p>
            <a:pPr marL="0" lvl="0" defTabSz="914061" fontAlgn="base">
              <a:spcBef>
                <a:spcPct val="0"/>
              </a:spcBef>
              <a:spcAft>
                <a:spcPct val="0"/>
              </a:spcAft>
            </a:pPr>
            <a:r>
              <a:rPr lang="en-US" dirty="0" smtClean="0"/>
              <a:t>Click to edit Master text styles</a:t>
            </a:r>
          </a:p>
        </p:txBody>
      </p:sp>
      <p:sp>
        <p:nvSpPr>
          <p:cNvPr id="11" name="Text Placeholder 8"/>
          <p:cNvSpPr>
            <a:spLocks noGrp="1"/>
          </p:cNvSpPr>
          <p:nvPr>
            <p:ph type="body" sz="quarter" idx="12"/>
          </p:nvPr>
        </p:nvSpPr>
        <p:spPr>
          <a:xfrm>
            <a:off x="6141323" y="2309351"/>
            <a:ext cx="2670048" cy="1527048"/>
          </a:xfrm>
          <a:solidFill>
            <a:srgbClr val="C7C7C7"/>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36" tIns="91436" rIns="45719" bIns="91436" numCol="1" spcCol="0" rtlCol="0" fromWordArt="0" anchor="t" anchorCtr="0" forceAA="0" compatLnSpc="1">
            <a:prstTxWarp prst="textNoShape">
              <a:avLst/>
            </a:prstTxWarp>
            <a:normAutofit/>
          </a:bodyPr>
          <a:lstStyle>
            <a:lvl1pPr marL="0" indent="0">
              <a:buNone/>
              <a:defRPr lang="en-US" sz="1600" dirty="0" smtClean="0">
                <a:solidFill>
                  <a:srgbClr val="0072C6">
                    <a:lumMod val="50000"/>
                    <a:alpha val="99000"/>
                  </a:srgbClr>
                </a:solidFill>
              </a:defRPr>
            </a:lvl1pPr>
          </a:lstStyle>
          <a:p>
            <a:pPr marL="0" lvl="0">
              <a:spcBef>
                <a:spcPts val="1200"/>
              </a:spcBef>
            </a:pPr>
            <a:r>
              <a:rPr lang="en-US" dirty="0" smtClean="0"/>
              <a:t>Click to edit Master text styles</a:t>
            </a:r>
          </a:p>
        </p:txBody>
      </p:sp>
      <p:sp>
        <p:nvSpPr>
          <p:cNvPr id="14" name="Text Placeholder 8"/>
          <p:cNvSpPr>
            <a:spLocks noGrp="1"/>
          </p:cNvSpPr>
          <p:nvPr>
            <p:ph type="body" sz="quarter" idx="15"/>
          </p:nvPr>
        </p:nvSpPr>
        <p:spPr>
          <a:xfrm>
            <a:off x="3367224" y="1394951"/>
            <a:ext cx="2670048" cy="914400"/>
          </a:xfr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36" tIns="45719" rIns="45719" bIns="91436" numCol="1" spcCol="0" rtlCol="0" fromWordArt="0" anchor="b" anchorCtr="0" forceAA="0" compatLnSpc="1">
            <a:prstTxWarp prst="textNoShape">
              <a:avLst/>
            </a:prstTxWarp>
            <a:normAutofit/>
          </a:bodyPr>
          <a:lstStyle>
            <a:lvl1pPr marL="0" indent="0">
              <a:buNone/>
              <a:defRPr lang="en-US" sz="2400" smtClean="0">
                <a:solidFill>
                  <a:schemeClr val="tx1">
                    <a:alpha val="99000"/>
                  </a:schemeClr>
                </a:solidFill>
                <a:ea typeface="Segoe UI" pitchFamily="34" charset="0"/>
                <a:cs typeface="Segoe UI" pitchFamily="34" charset="0"/>
              </a:defRPr>
            </a:lvl1pPr>
            <a:lvl2pPr>
              <a:defRPr lang="en-US" sz="1900" smtClean="0">
                <a:solidFill>
                  <a:schemeClr val="lt1"/>
                </a:solidFill>
              </a:defRPr>
            </a:lvl2pPr>
            <a:lvl3pPr>
              <a:defRPr lang="en-US" sz="1900" smtClean="0">
                <a:solidFill>
                  <a:schemeClr val="lt1"/>
                </a:solidFill>
              </a:defRPr>
            </a:lvl3pPr>
            <a:lvl4pPr>
              <a:defRPr lang="en-US" sz="1900" smtClean="0">
                <a:solidFill>
                  <a:schemeClr val="lt1"/>
                </a:solidFill>
              </a:defRPr>
            </a:lvl4pPr>
            <a:lvl5pPr>
              <a:defRPr lang="en-US" sz="1900">
                <a:solidFill>
                  <a:schemeClr val="lt1"/>
                </a:solidFill>
              </a:defRPr>
            </a:lvl5pPr>
          </a:lstStyle>
          <a:p>
            <a:pPr marL="0" lvl="0" defTabSz="914061" fontAlgn="base">
              <a:spcBef>
                <a:spcPct val="0"/>
              </a:spcBef>
              <a:spcAft>
                <a:spcPct val="0"/>
              </a:spcAft>
            </a:pPr>
            <a:r>
              <a:rPr lang="en-US" dirty="0" smtClean="0"/>
              <a:t>Click to edit Master text styles</a:t>
            </a:r>
          </a:p>
        </p:txBody>
      </p:sp>
      <p:sp>
        <p:nvSpPr>
          <p:cNvPr id="15" name="Text Placeholder 8"/>
          <p:cNvSpPr>
            <a:spLocks noGrp="1"/>
          </p:cNvSpPr>
          <p:nvPr>
            <p:ph type="body" sz="quarter" idx="16"/>
          </p:nvPr>
        </p:nvSpPr>
        <p:spPr>
          <a:xfrm>
            <a:off x="3367224" y="2309351"/>
            <a:ext cx="2670048" cy="1527048"/>
          </a:xfrm>
          <a:solidFill>
            <a:srgbClr val="C7C7C7"/>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36" tIns="91436" rIns="45719" bIns="91436" numCol="1" spcCol="0" rtlCol="0" fromWordArt="0" anchor="t" anchorCtr="0" forceAA="0" compatLnSpc="1">
            <a:prstTxWarp prst="textNoShape">
              <a:avLst/>
            </a:prstTxWarp>
            <a:normAutofit/>
          </a:bodyPr>
          <a:lstStyle>
            <a:lvl1pPr marL="0" indent="0">
              <a:buNone/>
              <a:defRPr lang="en-US" sz="1600" dirty="0" smtClean="0">
                <a:solidFill>
                  <a:srgbClr val="0072C6">
                    <a:lumMod val="50000"/>
                    <a:alpha val="99000"/>
                  </a:srgbClr>
                </a:solidFill>
              </a:defRPr>
            </a:lvl1pPr>
          </a:lstStyle>
          <a:p>
            <a:pPr marL="0" lvl="0">
              <a:spcBef>
                <a:spcPts val="1200"/>
              </a:spcBef>
            </a:pPr>
            <a:r>
              <a:rPr lang="en-US" dirty="0" smtClean="0"/>
              <a:t>Click to edit Master text styles</a:t>
            </a:r>
          </a:p>
        </p:txBody>
      </p:sp>
      <p:sp>
        <p:nvSpPr>
          <p:cNvPr id="10" name="Text Placeholder 8"/>
          <p:cNvSpPr>
            <a:spLocks noGrp="1"/>
          </p:cNvSpPr>
          <p:nvPr>
            <p:ph type="body" sz="quarter" idx="17"/>
          </p:nvPr>
        </p:nvSpPr>
        <p:spPr>
          <a:xfrm>
            <a:off x="6141323" y="3961640"/>
            <a:ext cx="2670048" cy="914400"/>
          </a:xfr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36" tIns="45719" rIns="45719" bIns="91436" numCol="1" spcCol="0" rtlCol="0" fromWordArt="0" anchor="b" anchorCtr="0" forceAA="0" compatLnSpc="1">
            <a:prstTxWarp prst="textNoShape">
              <a:avLst/>
            </a:prstTxWarp>
            <a:normAutofit/>
          </a:bodyPr>
          <a:lstStyle>
            <a:lvl1pPr marL="0" indent="0">
              <a:buNone/>
              <a:defRPr lang="en-US" sz="2400" smtClean="0">
                <a:solidFill>
                  <a:schemeClr val="tx1">
                    <a:alpha val="99000"/>
                  </a:schemeClr>
                </a:solidFill>
                <a:ea typeface="Segoe UI" pitchFamily="34" charset="0"/>
                <a:cs typeface="Segoe UI" pitchFamily="34" charset="0"/>
              </a:defRPr>
            </a:lvl1pPr>
            <a:lvl2pPr>
              <a:defRPr lang="en-US" sz="1900" smtClean="0">
                <a:solidFill>
                  <a:schemeClr val="lt1"/>
                </a:solidFill>
              </a:defRPr>
            </a:lvl2pPr>
            <a:lvl3pPr>
              <a:defRPr lang="en-US" sz="1900" smtClean="0">
                <a:solidFill>
                  <a:schemeClr val="lt1"/>
                </a:solidFill>
              </a:defRPr>
            </a:lvl3pPr>
            <a:lvl4pPr>
              <a:defRPr lang="en-US" sz="1900" smtClean="0">
                <a:solidFill>
                  <a:schemeClr val="lt1"/>
                </a:solidFill>
              </a:defRPr>
            </a:lvl4pPr>
            <a:lvl5pPr>
              <a:defRPr lang="en-US" sz="1900">
                <a:solidFill>
                  <a:schemeClr val="lt1"/>
                </a:solidFill>
              </a:defRPr>
            </a:lvl5pPr>
          </a:lstStyle>
          <a:p>
            <a:pPr marL="0" lvl="0" defTabSz="914061" fontAlgn="base">
              <a:spcBef>
                <a:spcPct val="0"/>
              </a:spcBef>
              <a:spcAft>
                <a:spcPct val="0"/>
              </a:spcAft>
            </a:pPr>
            <a:r>
              <a:rPr lang="en-US" dirty="0" smtClean="0"/>
              <a:t>Click to edit Master text styles</a:t>
            </a:r>
          </a:p>
        </p:txBody>
      </p:sp>
      <p:sp>
        <p:nvSpPr>
          <p:cNvPr id="16" name="Text Placeholder 8"/>
          <p:cNvSpPr>
            <a:spLocks noGrp="1"/>
          </p:cNvSpPr>
          <p:nvPr>
            <p:ph type="body" sz="quarter" idx="18"/>
          </p:nvPr>
        </p:nvSpPr>
        <p:spPr>
          <a:xfrm>
            <a:off x="6141323" y="4876040"/>
            <a:ext cx="2670048" cy="1527048"/>
          </a:xfrm>
          <a:solidFill>
            <a:srgbClr val="C7C7C7"/>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36" tIns="91436" rIns="45719" bIns="91436" numCol="1" spcCol="0" rtlCol="0" fromWordArt="0" anchor="t" anchorCtr="0" forceAA="0" compatLnSpc="1">
            <a:prstTxWarp prst="textNoShape">
              <a:avLst/>
            </a:prstTxWarp>
            <a:normAutofit/>
          </a:bodyPr>
          <a:lstStyle>
            <a:lvl1pPr marL="0" indent="0">
              <a:buNone/>
              <a:defRPr lang="en-US" sz="1600" dirty="0" smtClean="0">
                <a:solidFill>
                  <a:srgbClr val="0072C6">
                    <a:lumMod val="50000"/>
                    <a:alpha val="99000"/>
                  </a:srgbClr>
                </a:solidFill>
              </a:defRPr>
            </a:lvl1pPr>
          </a:lstStyle>
          <a:p>
            <a:pPr marL="0" lvl="0">
              <a:spcBef>
                <a:spcPts val="1200"/>
              </a:spcBef>
            </a:pPr>
            <a:r>
              <a:rPr lang="en-US" dirty="0" smtClean="0"/>
              <a:t>Click to edit Master text styles</a:t>
            </a:r>
          </a:p>
        </p:txBody>
      </p:sp>
      <p:sp>
        <p:nvSpPr>
          <p:cNvPr id="19" name="Text Placeholder 8"/>
          <p:cNvSpPr>
            <a:spLocks noGrp="1"/>
          </p:cNvSpPr>
          <p:nvPr>
            <p:ph type="body" sz="quarter" idx="21"/>
          </p:nvPr>
        </p:nvSpPr>
        <p:spPr>
          <a:xfrm>
            <a:off x="3367224" y="3961640"/>
            <a:ext cx="2670048" cy="914400"/>
          </a:xfr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36" tIns="45719" rIns="45719" bIns="91436" numCol="1" spcCol="0" rtlCol="0" fromWordArt="0" anchor="b" anchorCtr="0" forceAA="0" compatLnSpc="1">
            <a:prstTxWarp prst="textNoShape">
              <a:avLst/>
            </a:prstTxWarp>
            <a:normAutofit/>
          </a:bodyPr>
          <a:lstStyle>
            <a:lvl1pPr marL="0" indent="0">
              <a:buNone/>
              <a:defRPr lang="en-US" sz="2400" smtClean="0">
                <a:solidFill>
                  <a:schemeClr val="tx1">
                    <a:alpha val="99000"/>
                  </a:schemeClr>
                </a:solidFill>
                <a:ea typeface="Segoe UI" pitchFamily="34" charset="0"/>
                <a:cs typeface="Segoe UI" pitchFamily="34" charset="0"/>
              </a:defRPr>
            </a:lvl1pPr>
            <a:lvl2pPr>
              <a:defRPr lang="en-US" sz="1900" smtClean="0">
                <a:solidFill>
                  <a:schemeClr val="lt1"/>
                </a:solidFill>
              </a:defRPr>
            </a:lvl2pPr>
            <a:lvl3pPr>
              <a:defRPr lang="en-US" sz="1900" smtClean="0">
                <a:solidFill>
                  <a:schemeClr val="lt1"/>
                </a:solidFill>
              </a:defRPr>
            </a:lvl3pPr>
            <a:lvl4pPr>
              <a:defRPr lang="en-US" sz="1900" smtClean="0">
                <a:solidFill>
                  <a:schemeClr val="lt1"/>
                </a:solidFill>
              </a:defRPr>
            </a:lvl4pPr>
            <a:lvl5pPr>
              <a:defRPr lang="en-US" sz="1900">
                <a:solidFill>
                  <a:schemeClr val="lt1"/>
                </a:solidFill>
              </a:defRPr>
            </a:lvl5pPr>
          </a:lstStyle>
          <a:p>
            <a:pPr marL="0" lvl="0" defTabSz="914061" fontAlgn="base">
              <a:spcBef>
                <a:spcPct val="0"/>
              </a:spcBef>
              <a:spcAft>
                <a:spcPct val="0"/>
              </a:spcAft>
            </a:pPr>
            <a:r>
              <a:rPr lang="en-US" dirty="0" smtClean="0"/>
              <a:t>Click to edit Master text styles</a:t>
            </a:r>
          </a:p>
        </p:txBody>
      </p:sp>
      <p:sp>
        <p:nvSpPr>
          <p:cNvPr id="20" name="Text Placeholder 8"/>
          <p:cNvSpPr>
            <a:spLocks noGrp="1"/>
          </p:cNvSpPr>
          <p:nvPr>
            <p:ph type="body" sz="quarter" idx="22"/>
          </p:nvPr>
        </p:nvSpPr>
        <p:spPr>
          <a:xfrm>
            <a:off x="3367224" y="4876040"/>
            <a:ext cx="2670048" cy="1527048"/>
          </a:xfrm>
          <a:solidFill>
            <a:srgbClr val="C7C7C7"/>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36" tIns="91436" rIns="45719" bIns="91436" numCol="1" spcCol="0" rtlCol="0" fromWordArt="0" anchor="t" anchorCtr="0" forceAA="0" compatLnSpc="1">
            <a:prstTxWarp prst="textNoShape">
              <a:avLst/>
            </a:prstTxWarp>
            <a:normAutofit/>
          </a:bodyPr>
          <a:lstStyle>
            <a:lvl1pPr marL="0" indent="0">
              <a:buNone/>
              <a:defRPr lang="en-US" sz="1600" dirty="0" smtClean="0">
                <a:solidFill>
                  <a:srgbClr val="0072C6">
                    <a:lumMod val="50000"/>
                    <a:alpha val="99000"/>
                  </a:srgbClr>
                </a:solidFill>
              </a:defRPr>
            </a:lvl1pPr>
          </a:lstStyle>
          <a:p>
            <a:pPr marL="0" lvl="0">
              <a:spcBef>
                <a:spcPts val="1200"/>
              </a:spcBef>
            </a:pPr>
            <a:r>
              <a:rPr lang="en-US" dirty="0" smtClean="0"/>
              <a:t>Click to edit Master text styles</a:t>
            </a:r>
          </a:p>
        </p:txBody>
      </p:sp>
    </p:spTree>
    <p:extLst>
      <p:ext uri="{BB962C8B-B14F-4D97-AF65-F5344CB8AC3E}">
        <p14:creationId xmlns:p14="http://schemas.microsoft.com/office/powerpoint/2010/main" val="12414262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6_text_boxes">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bg2">
                    <a:alpha val="99000"/>
                  </a:schemeClr>
                </a:solidFill>
              </a:defRPr>
            </a:lvl1pPr>
          </a:lstStyle>
          <a:p>
            <a:r>
              <a:rPr lang="en-US" smtClean="0"/>
              <a:t>Click to edit Master title style</a:t>
            </a:r>
            <a:endParaRPr lang="en-US" dirty="0"/>
          </a:p>
        </p:txBody>
      </p:sp>
      <p:sp>
        <p:nvSpPr>
          <p:cNvPr id="9" name="Text Placeholder 8"/>
          <p:cNvSpPr>
            <a:spLocks noGrp="1"/>
          </p:cNvSpPr>
          <p:nvPr>
            <p:ph type="body" sz="quarter" idx="10"/>
          </p:nvPr>
        </p:nvSpPr>
        <p:spPr>
          <a:xfrm>
            <a:off x="4756215" y="1394951"/>
            <a:ext cx="2670048" cy="914400"/>
          </a:xfr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36" tIns="45719" rIns="45719" bIns="91436" numCol="1" spcCol="0" rtlCol="0" fromWordArt="0" anchor="b" anchorCtr="0" forceAA="0" compatLnSpc="1">
            <a:prstTxWarp prst="textNoShape">
              <a:avLst/>
            </a:prstTxWarp>
            <a:normAutofit/>
          </a:bodyPr>
          <a:lstStyle>
            <a:lvl1pPr marL="0" indent="0">
              <a:buNone/>
              <a:defRPr lang="en-US" sz="2400" smtClean="0">
                <a:solidFill>
                  <a:schemeClr val="tx1">
                    <a:alpha val="99000"/>
                  </a:schemeClr>
                </a:solidFill>
                <a:ea typeface="Segoe UI" pitchFamily="34" charset="0"/>
                <a:cs typeface="Segoe UI" pitchFamily="34" charset="0"/>
              </a:defRPr>
            </a:lvl1pPr>
            <a:lvl2pPr>
              <a:defRPr lang="en-US" sz="1900" smtClean="0">
                <a:solidFill>
                  <a:schemeClr val="lt1"/>
                </a:solidFill>
              </a:defRPr>
            </a:lvl2pPr>
            <a:lvl3pPr>
              <a:defRPr lang="en-US" sz="1900" smtClean="0">
                <a:solidFill>
                  <a:schemeClr val="lt1"/>
                </a:solidFill>
              </a:defRPr>
            </a:lvl3pPr>
            <a:lvl4pPr>
              <a:defRPr lang="en-US" sz="1900" smtClean="0">
                <a:solidFill>
                  <a:schemeClr val="lt1"/>
                </a:solidFill>
              </a:defRPr>
            </a:lvl4pPr>
            <a:lvl5pPr>
              <a:defRPr lang="en-US" sz="1900">
                <a:solidFill>
                  <a:schemeClr val="lt1"/>
                </a:solidFill>
              </a:defRPr>
            </a:lvl5pPr>
          </a:lstStyle>
          <a:p>
            <a:pPr marL="0" lvl="0" defTabSz="914061" fontAlgn="base">
              <a:spcBef>
                <a:spcPct val="0"/>
              </a:spcBef>
              <a:spcAft>
                <a:spcPct val="0"/>
              </a:spcAft>
            </a:pPr>
            <a:r>
              <a:rPr lang="en-US" dirty="0" smtClean="0"/>
              <a:t>Click to edit Master text styles</a:t>
            </a:r>
          </a:p>
        </p:txBody>
      </p:sp>
      <p:sp>
        <p:nvSpPr>
          <p:cNvPr id="11" name="Text Placeholder 8"/>
          <p:cNvSpPr>
            <a:spLocks noGrp="1"/>
          </p:cNvSpPr>
          <p:nvPr>
            <p:ph type="body" sz="quarter" idx="12"/>
          </p:nvPr>
        </p:nvSpPr>
        <p:spPr>
          <a:xfrm>
            <a:off x="4756215" y="2309351"/>
            <a:ext cx="2670048" cy="1527048"/>
          </a:xfrm>
          <a:solidFill>
            <a:srgbClr val="C7C7C7"/>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36" tIns="91436" rIns="45719" bIns="91436" numCol="1" spcCol="0" rtlCol="0" fromWordArt="0" anchor="t" anchorCtr="0" forceAA="0" compatLnSpc="1">
            <a:prstTxWarp prst="textNoShape">
              <a:avLst/>
            </a:prstTxWarp>
            <a:normAutofit/>
          </a:bodyPr>
          <a:lstStyle>
            <a:lvl1pPr marL="0" indent="0">
              <a:buNone/>
              <a:defRPr lang="en-US" sz="1600" dirty="0" smtClean="0">
                <a:solidFill>
                  <a:srgbClr val="0072C6">
                    <a:lumMod val="50000"/>
                    <a:alpha val="99000"/>
                  </a:srgbClr>
                </a:solidFill>
              </a:defRPr>
            </a:lvl1pPr>
          </a:lstStyle>
          <a:p>
            <a:pPr marL="0" lvl="0">
              <a:spcBef>
                <a:spcPts val="1200"/>
              </a:spcBef>
            </a:pPr>
            <a:r>
              <a:rPr lang="en-US" dirty="0" smtClean="0"/>
              <a:t>Click to edit Master text styles</a:t>
            </a:r>
          </a:p>
        </p:txBody>
      </p:sp>
      <p:sp>
        <p:nvSpPr>
          <p:cNvPr id="12" name="Text Placeholder 8"/>
          <p:cNvSpPr>
            <a:spLocks noGrp="1"/>
          </p:cNvSpPr>
          <p:nvPr>
            <p:ph type="body" sz="quarter" idx="13"/>
          </p:nvPr>
        </p:nvSpPr>
        <p:spPr>
          <a:xfrm>
            <a:off x="7533397" y="1394951"/>
            <a:ext cx="2670048" cy="914400"/>
          </a:xfr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36" tIns="45719" rIns="45719" bIns="91436" numCol="1" spcCol="0" rtlCol="0" fromWordArt="0" anchor="b" anchorCtr="0" forceAA="0" compatLnSpc="1">
            <a:prstTxWarp prst="textNoShape">
              <a:avLst/>
            </a:prstTxWarp>
            <a:normAutofit/>
          </a:bodyPr>
          <a:lstStyle>
            <a:lvl1pPr marL="0" indent="0">
              <a:buNone/>
              <a:defRPr lang="en-US" sz="2400" smtClean="0">
                <a:solidFill>
                  <a:schemeClr val="tx1">
                    <a:alpha val="99000"/>
                  </a:schemeClr>
                </a:solidFill>
                <a:ea typeface="Segoe UI" pitchFamily="34" charset="0"/>
                <a:cs typeface="Segoe UI" pitchFamily="34" charset="0"/>
              </a:defRPr>
            </a:lvl1pPr>
            <a:lvl2pPr>
              <a:defRPr lang="en-US" sz="1900" smtClean="0">
                <a:solidFill>
                  <a:schemeClr val="lt1"/>
                </a:solidFill>
              </a:defRPr>
            </a:lvl2pPr>
            <a:lvl3pPr>
              <a:defRPr lang="en-US" sz="1900" smtClean="0">
                <a:solidFill>
                  <a:schemeClr val="lt1"/>
                </a:solidFill>
              </a:defRPr>
            </a:lvl3pPr>
            <a:lvl4pPr>
              <a:defRPr lang="en-US" sz="1900" smtClean="0">
                <a:solidFill>
                  <a:schemeClr val="lt1"/>
                </a:solidFill>
              </a:defRPr>
            </a:lvl4pPr>
            <a:lvl5pPr>
              <a:defRPr lang="en-US" sz="1900">
                <a:solidFill>
                  <a:schemeClr val="lt1"/>
                </a:solidFill>
              </a:defRPr>
            </a:lvl5pPr>
          </a:lstStyle>
          <a:p>
            <a:pPr marL="0" lvl="0" defTabSz="914061" fontAlgn="base">
              <a:spcBef>
                <a:spcPct val="0"/>
              </a:spcBef>
              <a:spcAft>
                <a:spcPct val="0"/>
              </a:spcAft>
            </a:pPr>
            <a:r>
              <a:rPr lang="en-US" dirty="0" smtClean="0"/>
              <a:t>Click to edit Master text styles</a:t>
            </a:r>
          </a:p>
        </p:txBody>
      </p:sp>
      <p:sp>
        <p:nvSpPr>
          <p:cNvPr id="13" name="Text Placeholder 8"/>
          <p:cNvSpPr>
            <a:spLocks noGrp="1"/>
          </p:cNvSpPr>
          <p:nvPr>
            <p:ph type="body" sz="quarter" idx="14"/>
          </p:nvPr>
        </p:nvSpPr>
        <p:spPr>
          <a:xfrm>
            <a:off x="7533397" y="2309351"/>
            <a:ext cx="2670048" cy="1527048"/>
          </a:xfrm>
          <a:solidFill>
            <a:srgbClr val="C7C7C7"/>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36" tIns="91436" rIns="45719" bIns="91436" numCol="1" spcCol="0" rtlCol="0" fromWordArt="0" anchor="t" anchorCtr="0" forceAA="0" compatLnSpc="1">
            <a:prstTxWarp prst="textNoShape">
              <a:avLst/>
            </a:prstTxWarp>
            <a:normAutofit/>
          </a:bodyPr>
          <a:lstStyle>
            <a:lvl1pPr marL="0" indent="0">
              <a:buNone/>
              <a:defRPr lang="en-US" sz="1600" dirty="0" smtClean="0">
                <a:solidFill>
                  <a:srgbClr val="0072C6">
                    <a:lumMod val="50000"/>
                    <a:alpha val="99000"/>
                  </a:srgbClr>
                </a:solidFill>
              </a:defRPr>
            </a:lvl1pPr>
          </a:lstStyle>
          <a:p>
            <a:pPr marL="0" lvl="0">
              <a:spcBef>
                <a:spcPts val="1200"/>
              </a:spcBef>
            </a:pPr>
            <a:r>
              <a:rPr lang="en-US" dirty="0" smtClean="0"/>
              <a:t>Click to edit Master text styles</a:t>
            </a:r>
          </a:p>
        </p:txBody>
      </p:sp>
      <p:sp>
        <p:nvSpPr>
          <p:cNvPr id="14" name="Text Placeholder 8"/>
          <p:cNvSpPr>
            <a:spLocks noGrp="1"/>
          </p:cNvSpPr>
          <p:nvPr>
            <p:ph type="body" sz="quarter" idx="15"/>
          </p:nvPr>
        </p:nvSpPr>
        <p:spPr>
          <a:xfrm>
            <a:off x="1982115" y="1394951"/>
            <a:ext cx="2670048" cy="914400"/>
          </a:xfr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36" tIns="45719" rIns="45719" bIns="91436" numCol="1" spcCol="0" rtlCol="0" fromWordArt="0" anchor="b" anchorCtr="0" forceAA="0" compatLnSpc="1">
            <a:prstTxWarp prst="textNoShape">
              <a:avLst/>
            </a:prstTxWarp>
            <a:normAutofit/>
          </a:bodyPr>
          <a:lstStyle>
            <a:lvl1pPr marL="0" indent="0">
              <a:buNone/>
              <a:defRPr lang="en-US" sz="2400" smtClean="0">
                <a:solidFill>
                  <a:schemeClr val="tx1">
                    <a:alpha val="99000"/>
                  </a:schemeClr>
                </a:solidFill>
                <a:ea typeface="Segoe UI" pitchFamily="34" charset="0"/>
                <a:cs typeface="Segoe UI" pitchFamily="34" charset="0"/>
              </a:defRPr>
            </a:lvl1pPr>
            <a:lvl2pPr>
              <a:defRPr lang="en-US" sz="1900" smtClean="0">
                <a:solidFill>
                  <a:schemeClr val="lt1"/>
                </a:solidFill>
              </a:defRPr>
            </a:lvl2pPr>
            <a:lvl3pPr>
              <a:defRPr lang="en-US" sz="1900" smtClean="0">
                <a:solidFill>
                  <a:schemeClr val="lt1"/>
                </a:solidFill>
              </a:defRPr>
            </a:lvl3pPr>
            <a:lvl4pPr>
              <a:defRPr lang="en-US" sz="1900" smtClean="0">
                <a:solidFill>
                  <a:schemeClr val="lt1"/>
                </a:solidFill>
              </a:defRPr>
            </a:lvl4pPr>
            <a:lvl5pPr>
              <a:defRPr lang="en-US" sz="1900">
                <a:solidFill>
                  <a:schemeClr val="lt1"/>
                </a:solidFill>
              </a:defRPr>
            </a:lvl5pPr>
          </a:lstStyle>
          <a:p>
            <a:pPr marL="0" lvl="0" defTabSz="914061" fontAlgn="base">
              <a:spcBef>
                <a:spcPct val="0"/>
              </a:spcBef>
              <a:spcAft>
                <a:spcPct val="0"/>
              </a:spcAft>
            </a:pPr>
            <a:r>
              <a:rPr lang="en-US" dirty="0" smtClean="0"/>
              <a:t>Click to edit Master text styles</a:t>
            </a:r>
          </a:p>
        </p:txBody>
      </p:sp>
      <p:sp>
        <p:nvSpPr>
          <p:cNvPr id="15" name="Text Placeholder 8"/>
          <p:cNvSpPr>
            <a:spLocks noGrp="1"/>
          </p:cNvSpPr>
          <p:nvPr>
            <p:ph type="body" sz="quarter" idx="16"/>
          </p:nvPr>
        </p:nvSpPr>
        <p:spPr>
          <a:xfrm>
            <a:off x="1982115" y="2309351"/>
            <a:ext cx="2670048" cy="1527048"/>
          </a:xfrm>
          <a:solidFill>
            <a:srgbClr val="C7C7C7"/>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36" tIns="91436" rIns="45719" bIns="91436" numCol="1" spcCol="0" rtlCol="0" fromWordArt="0" anchor="t" anchorCtr="0" forceAA="0" compatLnSpc="1">
            <a:prstTxWarp prst="textNoShape">
              <a:avLst/>
            </a:prstTxWarp>
            <a:normAutofit/>
          </a:bodyPr>
          <a:lstStyle>
            <a:lvl1pPr marL="0" indent="0">
              <a:buNone/>
              <a:defRPr lang="en-US" sz="1600" dirty="0" smtClean="0">
                <a:solidFill>
                  <a:srgbClr val="0072C6">
                    <a:lumMod val="50000"/>
                    <a:alpha val="99000"/>
                  </a:srgbClr>
                </a:solidFill>
              </a:defRPr>
            </a:lvl1pPr>
          </a:lstStyle>
          <a:p>
            <a:pPr marL="0" lvl="0">
              <a:spcBef>
                <a:spcPts val="1200"/>
              </a:spcBef>
            </a:pPr>
            <a:r>
              <a:rPr lang="en-US" dirty="0" smtClean="0"/>
              <a:t>Click to edit Master text styles</a:t>
            </a:r>
          </a:p>
        </p:txBody>
      </p:sp>
      <p:sp>
        <p:nvSpPr>
          <p:cNvPr id="10" name="Text Placeholder 8"/>
          <p:cNvSpPr>
            <a:spLocks noGrp="1"/>
          </p:cNvSpPr>
          <p:nvPr>
            <p:ph type="body" sz="quarter" idx="17"/>
          </p:nvPr>
        </p:nvSpPr>
        <p:spPr>
          <a:xfrm>
            <a:off x="4756215" y="3961640"/>
            <a:ext cx="2670048" cy="914400"/>
          </a:xfr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36" tIns="45719" rIns="45719" bIns="91436" numCol="1" spcCol="0" rtlCol="0" fromWordArt="0" anchor="b" anchorCtr="0" forceAA="0" compatLnSpc="1">
            <a:prstTxWarp prst="textNoShape">
              <a:avLst/>
            </a:prstTxWarp>
            <a:normAutofit/>
          </a:bodyPr>
          <a:lstStyle>
            <a:lvl1pPr marL="0" indent="0">
              <a:buNone/>
              <a:defRPr lang="en-US" sz="2400" smtClean="0">
                <a:solidFill>
                  <a:schemeClr val="tx1">
                    <a:alpha val="99000"/>
                  </a:schemeClr>
                </a:solidFill>
                <a:ea typeface="Segoe UI" pitchFamily="34" charset="0"/>
                <a:cs typeface="Segoe UI" pitchFamily="34" charset="0"/>
              </a:defRPr>
            </a:lvl1pPr>
            <a:lvl2pPr>
              <a:defRPr lang="en-US" sz="1900" smtClean="0">
                <a:solidFill>
                  <a:schemeClr val="lt1"/>
                </a:solidFill>
              </a:defRPr>
            </a:lvl2pPr>
            <a:lvl3pPr>
              <a:defRPr lang="en-US" sz="1900" smtClean="0">
                <a:solidFill>
                  <a:schemeClr val="lt1"/>
                </a:solidFill>
              </a:defRPr>
            </a:lvl3pPr>
            <a:lvl4pPr>
              <a:defRPr lang="en-US" sz="1900" smtClean="0">
                <a:solidFill>
                  <a:schemeClr val="lt1"/>
                </a:solidFill>
              </a:defRPr>
            </a:lvl4pPr>
            <a:lvl5pPr>
              <a:defRPr lang="en-US" sz="1900">
                <a:solidFill>
                  <a:schemeClr val="lt1"/>
                </a:solidFill>
              </a:defRPr>
            </a:lvl5pPr>
          </a:lstStyle>
          <a:p>
            <a:pPr marL="0" lvl="0" defTabSz="914061" fontAlgn="base">
              <a:spcBef>
                <a:spcPct val="0"/>
              </a:spcBef>
              <a:spcAft>
                <a:spcPct val="0"/>
              </a:spcAft>
            </a:pPr>
            <a:r>
              <a:rPr lang="en-US" dirty="0" smtClean="0"/>
              <a:t>Click to edit Master text styles</a:t>
            </a:r>
          </a:p>
        </p:txBody>
      </p:sp>
      <p:sp>
        <p:nvSpPr>
          <p:cNvPr id="16" name="Text Placeholder 8"/>
          <p:cNvSpPr>
            <a:spLocks noGrp="1"/>
          </p:cNvSpPr>
          <p:nvPr>
            <p:ph type="body" sz="quarter" idx="18"/>
          </p:nvPr>
        </p:nvSpPr>
        <p:spPr>
          <a:xfrm>
            <a:off x="4756215" y="4876040"/>
            <a:ext cx="2670048" cy="1527048"/>
          </a:xfrm>
          <a:solidFill>
            <a:srgbClr val="C7C7C7"/>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36" tIns="91436" rIns="45719" bIns="91436" numCol="1" spcCol="0" rtlCol="0" fromWordArt="0" anchor="t" anchorCtr="0" forceAA="0" compatLnSpc="1">
            <a:prstTxWarp prst="textNoShape">
              <a:avLst/>
            </a:prstTxWarp>
            <a:normAutofit/>
          </a:bodyPr>
          <a:lstStyle>
            <a:lvl1pPr marL="0" indent="0">
              <a:buNone/>
              <a:defRPr lang="en-US" sz="1600" dirty="0" smtClean="0">
                <a:solidFill>
                  <a:srgbClr val="0072C6">
                    <a:lumMod val="50000"/>
                    <a:alpha val="99000"/>
                  </a:srgbClr>
                </a:solidFill>
              </a:defRPr>
            </a:lvl1pPr>
          </a:lstStyle>
          <a:p>
            <a:pPr marL="0" lvl="0">
              <a:spcBef>
                <a:spcPts val="1200"/>
              </a:spcBef>
            </a:pPr>
            <a:r>
              <a:rPr lang="en-US" dirty="0" smtClean="0"/>
              <a:t>Click to edit Master text styles</a:t>
            </a:r>
          </a:p>
        </p:txBody>
      </p:sp>
      <p:sp>
        <p:nvSpPr>
          <p:cNvPr id="17" name="Text Placeholder 8"/>
          <p:cNvSpPr>
            <a:spLocks noGrp="1"/>
          </p:cNvSpPr>
          <p:nvPr>
            <p:ph type="body" sz="quarter" idx="19"/>
          </p:nvPr>
        </p:nvSpPr>
        <p:spPr>
          <a:xfrm>
            <a:off x="7533397" y="3961640"/>
            <a:ext cx="2670048" cy="914400"/>
          </a:xfr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36" tIns="45719" rIns="45719" bIns="91436" numCol="1" spcCol="0" rtlCol="0" fromWordArt="0" anchor="b" anchorCtr="0" forceAA="0" compatLnSpc="1">
            <a:prstTxWarp prst="textNoShape">
              <a:avLst/>
            </a:prstTxWarp>
            <a:normAutofit/>
          </a:bodyPr>
          <a:lstStyle>
            <a:lvl1pPr marL="0" indent="0">
              <a:buNone/>
              <a:defRPr lang="en-US" sz="2400" smtClean="0">
                <a:solidFill>
                  <a:schemeClr val="tx1">
                    <a:alpha val="99000"/>
                  </a:schemeClr>
                </a:solidFill>
                <a:ea typeface="Segoe UI" pitchFamily="34" charset="0"/>
                <a:cs typeface="Segoe UI" pitchFamily="34" charset="0"/>
              </a:defRPr>
            </a:lvl1pPr>
            <a:lvl2pPr>
              <a:defRPr lang="en-US" sz="1900" smtClean="0">
                <a:solidFill>
                  <a:schemeClr val="lt1"/>
                </a:solidFill>
              </a:defRPr>
            </a:lvl2pPr>
            <a:lvl3pPr>
              <a:defRPr lang="en-US" sz="1900" smtClean="0">
                <a:solidFill>
                  <a:schemeClr val="lt1"/>
                </a:solidFill>
              </a:defRPr>
            </a:lvl3pPr>
            <a:lvl4pPr>
              <a:defRPr lang="en-US" sz="1900" smtClean="0">
                <a:solidFill>
                  <a:schemeClr val="lt1"/>
                </a:solidFill>
              </a:defRPr>
            </a:lvl4pPr>
            <a:lvl5pPr>
              <a:defRPr lang="en-US" sz="1900">
                <a:solidFill>
                  <a:schemeClr val="lt1"/>
                </a:solidFill>
              </a:defRPr>
            </a:lvl5pPr>
          </a:lstStyle>
          <a:p>
            <a:pPr marL="0" lvl="0" defTabSz="914061" fontAlgn="base">
              <a:spcBef>
                <a:spcPct val="0"/>
              </a:spcBef>
              <a:spcAft>
                <a:spcPct val="0"/>
              </a:spcAft>
            </a:pPr>
            <a:r>
              <a:rPr lang="en-US" dirty="0" smtClean="0"/>
              <a:t>Click to edit Master text styles</a:t>
            </a:r>
          </a:p>
        </p:txBody>
      </p:sp>
      <p:sp>
        <p:nvSpPr>
          <p:cNvPr id="18" name="Text Placeholder 8"/>
          <p:cNvSpPr>
            <a:spLocks noGrp="1"/>
          </p:cNvSpPr>
          <p:nvPr>
            <p:ph type="body" sz="quarter" idx="20"/>
          </p:nvPr>
        </p:nvSpPr>
        <p:spPr>
          <a:xfrm>
            <a:off x="7533397" y="4876040"/>
            <a:ext cx="2670048" cy="1527048"/>
          </a:xfrm>
          <a:solidFill>
            <a:srgbClr val="C7C7C7"/>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36" tIns="91436" rIns="45719" bIns="91436" numCol="1" spcCol="0" rtlCol="0" fromWordArt="0" anchor="t" anchorCtr="0" forceAA="0" compatLnSpc="1">
            <a:prstTxWarp prst="textNoShape">
              <a:avLst/>
            </a:prstTxWarp>
            <a:normAutofit/>
          </a:bodyPr>
          <a:lstStyle>
            <a:lvl1pPr marL="0" indent="0">
              <a:buNone/>
              <a:defRPr lang="en-US" sz="1600" dirty="0" smtClean="0">
                <a:solidFill>
                  <a:srgbClr val="0072C6">
                    <a:lumMod val="50000"/>
                    <a:alpha val="99000"/>
                  </a:srgbClr>
                </a:solidFill>
              </a:defRPr>
            </a:lvl1pPr>
          </a:lstStyle>
          <a:p>
            <a:pPr marL="0" lvl="0">
              <a:spcBef>
                <a:spcPts val="1200"/>
              </a:spcBef>
            </a:pPr>
            <a:r>
              <a:rPr lang="en-US" dirty="0" smtClean="0"/>
              <a:t>Click to edit Master text styles</a:t>
            </a:r>
          </a:p>
        </p:txBody>
      </p:sp>
      <p:sp>
        <p:nvSpPr>
          <p:cNvPr id="19" name="Text Placeholder 8"/>
          <p:cNvSpPr>
            <a:spLocks noGrp="1"/>
          </p:cNvSpPr>
          <p:nvPr>
            <p:ph type="body" sz="quarter" idx="21"/>
          </p:nvPr>
        </p:nvSpPr>
        <p:spPr>
          <a:xfrm>
            <a:off x="1982115" y="3961640"/>
            <a:ext cx="2670048" cy="914400"/>
          </a:xfr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36" tIns="45719" rIns="45719" bIns="91436" numCol="1" spcCol="0" rtlCol="0" fromWordArt="0" anchor="b" anchorCtr="0" forceAA="0" compatLnSpc="1">
            <a:prstTxWarp prst="textNoShape">
              <a:avLst/>
            </a:prstTxWarp>
            <a:normAutofit/>
          </a:bodyPr>
          <a:lstStyle>
            <a:lvl1pPr marL="0" indent="0">
              <a:buNone/>
              <a:defRPr lang="en-US" sz="2400" smtClean="0">
                <a:solidFill>
                  <a:schemeClr val="tx1">
                    <a:alpha val="99000"/>
                  </a:schemeClr>
                </a:solidFill>
                <a:ea typeface="Segoe UI" pitchFamily="34" charset="0"/>
                <a:cs typeface="Segoe UI" pitchFamily="34" charset="0"/>
              </a:defRPr>
            </a:lvl1pPr>
            <a:lvl2pPr>
              <a:defRPr lang="en-US" sz="1900" smtClean="0">
                <a:solidFill>
                  <a:schemeClr val="lt1"/>
                </a:solidFill>
              </a:defRPr>
            </a:lvl2pPr>
            <a:lvl3pPr>
              <a:defRPr lang="en-US" sz="1900" smtClean="0">
                <a:solidFill>
                  <a:schemeClr val="lt1"/>
                </a:solidFill>
              </a:defRPr>
            </a:lvl3pPr>
            <a:lvl4pPr>
              <a:defRPr lang="en-US" sz="1900" smtClean="0">
                <a:solidFill>
                  <a:schemeClr val="lt1"/>
                </a:solidFill>
              </a:defRPr>
            </a:lvl4pPr>
            <a:lvl5pPr>
              <a:defRPr lang="en-US" sz="1900">
                <a:solidFill>
                  <a:schemeClr val="lt1"/>
                </a:solidFill>
              </a:defRPr>
            </a:lvl5pPr>
          </a:lstStyle>
          <a:p>
            <a:pPr marL="0" lvl="0" defTabSz="914061" fontAlgn="base">
              <a:spcBef>
                <a:spcPct val="0"/>
              </a:spcBef>
              <a:spcAft>
                <a:spcPct val="0"/>
              </a:spcAft>
            </a:pPr>
            <a:r>
              <a:rPr lang="en-US" dirty="0" smtClean="0"/>
              <a:t>Click to edit Master text styles</a:t>
            </a:r>
          </a:p>
        </p:txBody>
      </p:sp>
      <p:sp>
        <p:nvSpPr>
          <p:cNvPr id="20" name="Text Placeholder 8"/>
          <p:cNvSpPr>
            <a:spLocks noGrp="1"/>
          </p:cNvSpPr>
          <p:nvPr>
            <p:ph type="body" sz="quarter" idx="22"/>
          </p:nvPr>
        </p:nvSpPr>
        <p:spPr>
          <a:xfrm>
            <a:off x="1982115" y="4876040"/>
            <a:ext cx="2670048" cy="1527048"/>
          </a:xfrm>
          <a:solidFill>
            <a:srgbClr val="C7C7C7"/>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36" tIns="91436" rIns="45719" bIns="91436" numCol="1" spcCol="0" rtlCol="0" fromWordArt="0" anchor="t" anchorCtr="0" forceAA="0" compatLnSpc="1">
            <a:prstTxWarp prst="textNoShape">
              <a:avLst/>
            </a:prstTxWarp>
            <a:normAutofit/>
          </a:bodyPr>
          <a:lstStyle>
            <a:lvl1pPr marL="0" indent="0">
              <a:buNone/>
              <a:defRPr lang="en-US" sz="1600" dirty="0" smtClean="0">
                <a:solidFill>
                  <a:srgbClr val="0072C6">
                    <a:lumMod val="50000"/>
                    <a:alpha val="99000"/>
                  </a:srgbClr>
                </a:solidFill>
              </a:defRPr>
            </a:lvl1pPr>
          </a:lstStyle>
          <a:p>
            <a:pPr marL="0" lvl="0">
              <a:spcBef>
                <a:spcPts val="1200"/>
              </a:spcBef>
            </a:pPr>
            <a:r>
              <a:rPr lang="en-US" dirty="0" smtClean="0"/>
              <a:t>Click to edit Master text styles</a:t>
            </a:r>
          </a:p>
        </p:txBody>
      </p:sp>
    </p:spTree>
    <p:extLst>
      <p:ext uri="{BB962C8B-B14F-4D97-AF65-F5344CB8AC3E}">
        <p14:creationId xmlns:p14="http://schemas.microsoft.com/office/powerpoint/2010/main" val="42720546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9277992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3" name="Rectangle 2"/>
          <p:cNvSpPr/>
          <p:nvPr userDrawn="1"/>
        </p:nvSpPr>
        <p:spPr bwMode="hidden">
          <a:xfrm flipV="1">
            <a:off x="0" y="1"/>
            <a:ext cx="12188825" cy="1155940"/>
          </a:xfrm>
          <a:prstGeom prst="rect">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19" tIns="45719" rIns="45719" bIns="45719" numCol="1" spcCol="0" rtlCol="0" fromWordArt="0" anchor="ctr" anchorCtr="0" forceAA="0" compatLnSpc="1">
            <a:prstTxWarp prst="textNoShape">
              <a:avLst/>
            </a:prstTxWarp>
            <a:noAutofit/>
          </a:bodyPr>
          <a:lstStyle/>
          <a:p>
            <a:pPr algn="ctr" defTabSz="914061"/>
            <a:endParaRPr lang="en-US" sz="1900" dirty="0" err="1" smtClean="0">
              <a:solidFill>
                <a:srgbClr val="FFFFFF">
                  <a:alpha val="99000"/>
                </a:srgbClr>
              </a:solidFill>
              <a:ea typeface="Segoe UI" pitchFamily="34" charset="0"/>
              <a:cs typeface="Segoe UI" pitchFamily="34" charset="0"/>
            </a:endParaRPr>
          </a:p>
        </p:txBody>
      </p:sp>
      <p:sp>
        <p:nvSpPr>
          <p:cNvPr id="2" name="Title 1"/>
          <p:cNvSpPr>
            <a:spLocks noGrp="1"/>
          </p:cNvSpPr>
          <p:nvPr>
            <p:ph type="title" hasCustomPrompt="1"/>
          </p:nvPr>
        </p:nvSpPr>
        <p:spPr/>
        <p:txBody>
          <a:bodyPr>
            <a:normAutofit/>
          </a:bodyPr>
          <a:lstStyle>
            <a:lvl1pPr>
              <a:defRPr>
                <a:solidFill>
                  <a:schemeClr val="tx1">
                    <a:alpha val="99000"/>
                  </a:schemeClr>
                </a:solidFill>
              </a:defRPr>
            </a:lvl1pPr>
          </a:lstStyle>
          <a:p>
            <a:r>
              <a:rPr lang="en-US" dirty="0" smtClean="0"/>
              <a:t>Slide for Developer Code</a:t>
            </a:r>
            <a:endParaRPr lang="en-US" dirty="0"/>
          </a:p>
        </p:txBody>
      </p:sp>
      <p:sp>
        <p:nvSpPr>
          <p:cNvPr id="5" name="Text Placeholder 4"/>
          <p:cNvSpPr>
            <a:spLocks noGrp="1"/>
          </p:cNvSpPr>
          <p:nvPr>
            <p:ph type="body" sz="quarter" idx="10"/>
          </p:nvPr>
        </p:nvSpPr>
        <p:spPr>
          <a:xfrm>
            <a:off x="518319" y="1447800"/>
            <a:ext cx="11152188" cy="5181600"/>
          </a:xfrm>
        </p:spPr>
        <p:txBody>
          <a:bodyPr/>
          <a:lstStyle>
            <a:lvl1pPr marL="0" indent="0">
              <a:buNone/>
              <a:defRPr sz="3200">
                <a:gradFill>
                  <a:gsLst>
                    <a:gs pos="1250">
                      <a:srgbClr val="000000"/>
                    </a:gs>
                    <a:gs pos="100000">
                      <a:srgbClr val="000000"/>
                    </a:gs>
                  </a:gsLst>
                  <a:lin ang="5400000" scaled="0"/>
                </a:gradFill>
                <a:latin typeface="Consolas" pitchFamily="49" charset="0"/>
                <a:cs typeface="Consolas" pitchFamily="49" charset="0"/>
              </a:defRPr>
            </a:lvl1pPr>
            <a:lvl2pPr marL="339711" indent="0">
              <a:buNone/>
              <a:defRPr>
                <a:gradFill>
                  <a:gsLst>
                    <a:gs pos="1250">
                      <a:srgbClr val="000000"/>
                    </a:gs>
                    <a:gs pos="100000">
                      <a:srgbClr val="000000"/>
                    </a:gs>
                  </a:gsLst>
                  <a:lin ang="5400000" scaled="0"/>
                </a:gradFill>
                <a:latin typeface="Consolas" pitchFamily="49" charset="0"/>
                <a:cs typeface="Consolas" pitchFamily="49" charset="0"/>
              </a:defRPr>
            </a:lvl2pPr>
            <a:lvl3pPr marL="573064" indent="0">
              <a:buNone/>
              <a:defRPr>
                <a:gradFill>
                  <a:gsLst>
                    <a:gs pos="1250">
                      <a:srgbClr val="000000"/>
                    </a:gs>
                    <a:gs pos="100000">
                      <a:srgbClr val="000000"/>
                    </a:gs>
                  </a:gsLst>
                  <a:lin ang="5400000" scaled="0"/>
                </a:gradFill>
                <a:latin typeface="Consolas" pitchFamily="49" charset="0"/>
                <a:cs typeface="Consolas" pitchFamily="49" charset="0"/>
              </a:defRPr>
            </a:lvl3pPr>
            <a:lvl4pPr marL="798480" indent="0">
              <a:buNone/>
              <a:defRPr>
                <a:gradFill>
                  <a:gsLst>
                    <a:gs pos="1250">
                      <a:srgbClr val="000000"/>
                    </a:gs>
                    <a:gs pos="100000">
                      <a:srgbClr val="000000"/>
                    </a:gs>
                  </a:gsLst>
                  <a:lin ang="5400000" scaled="0"/>
                </a:gradFill>
                <a:latin typeface="Consolas" pitchFamily="49" charset="0"/>
                <a:cs typeface="Consolas" pitchFamily="49" charset="0"/>
              </a:defRPr>
            </a:lvl4pPr>
            <a:lvl5pPr marL="1030245" indent="0">
              <a:buNone/>
              <a:defRPr>
                <a:gradFill>
                  <a:gsLst>
                    <a:gs pos="1250">
                      <a:srgbClr val="000000"/>
                    </a:gs>
                    <a:gs pos="100000">
                      <a:srgbClr val="000000"/>
                    </a:gs>
                  </a:gsLst>
                  <a:lin ang="5400000" scaled="0"/>
                </a:gradFill>
                <a:latin typeface="Consolas" pitchFamily="49" charset="0"/>
                <a:cs typeface="Consolas" pitchFamily="49"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2738331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WALKIN - Prints in GRAYSCAL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9982667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a:xfrm>
            <a:off x="520701" y="228600"/>
            <a:ext cx="11152188" cy="664797"/>
          </a:xfrm>
        </p:spPr>
        <p:txBody>
          <a:bodyPr/>
          <a:lstStyle>
            <a:lvl1pPr>
              <a:defRPr sz="4800" baseline="0">
                <a:gradFill>
                  <a:gsLst>
                    <a:gs pos="0">
                      <a:srgbClr val="FFFFFF"/>
                    </a:gs>
                    <a:gs pos="100000">
                      <a:srgbClr val="FFFFFF"/>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
        <p:nvSpPr>
          <p:cNvPr id="6" name="Text Placeholder 5"/>
          <p:cNvSpPr>
            <a:spLocks noGrp="1"/>
          </p:cNvSpPr>
          <p:nvPr>
            <p:ph type="body" sz="quarter" idx="10" hasCustomPrompt="1"/>
          </p:nvPr>
        </p:nvSpPr>
        <p:spPr bwMode="white">
          <a:xfrm>
            <a:off x="519113" y="1447799"/>
            <a:ext cx="11149013" cy="2043636"/>
          </a:xfrm>
          <a:prstGeom prst="rect">
            <a:avLst/>
          </a:prstGeom>
        </p:spPr>
        <p:txBody>
          <a:bodyPr/>
          <a:lstStyle>
            <a:lvl1pPr marL="342885" indent="-342885">
              <a:buClr>
                <a:srgbClr val="FFFFFF"/>
              </a:buClr>
              <a:buSzPct val="90000"/>
              <a:buFont typeface="Arial" pitchFamily="34" charset="0"/>
              <a:buChar char="•"/>
              <a:defRPr>
                <a:gradFill>
                  <a:gsLst>
                    <a:gs pos="0">
                      <a:srgbClr val="FFFFFF"/>
                    </a:gs>
                    <a:gs pos="86000">
                      <a:srgbClr val="FFFFFF"/>
                    </a:gs>
                  </a:gsLst>
                  <a:lin ang="5400000" scaled="0"/>
                </a:gradFill>
                <a:latin typeface="Segoe UI" pitchFamily="34" charset="0"/>
                <a:ea typeface="Segoe UI" pitchFamily="34" charset="0"/>
                <a:cs typeface="Segoe UI" pitchFamily="34" charset="0"/>
              </a:defRPr>
            </a:lvl1pPr>
            <a:lvl2pPr marL="628623" indent="-285738">
              <a:buClr>
                <a:srgbClr val="FFFFFF"/>
              </a:buClr>
              <a:buSzPct val="90000"/>
              <a:buFont typeface="Arial" pitchFamily="34" charset="0"/>
              <a:buChar char="•"/>
              <a:defRPr>
                <a:gradFill>
                  <a:gsLst>
                    <a:gs pos="0">
                      <a:srgbClr val="FFFFFF"/>
                    </a:gs>
                    <a:gs pos="86000">
                      <a:srgbClr val="FFFFFF"/>
                    </a:gs>
                  </a:gsLst>
                  <a:lin ang="5400000" scaled="0"/>
                </a:gradFill>
                <a:latin typeface="Segoe UI" pitchFamily="34" charset="0"/>
                <a:ea typeface="Segoe UI" pitchFamily="34" charset="0"/>
                <a:cs typeface="Segoe UI" pitchFamily="34" charset="0"/>
              </a:defRPr>
            </a:lvl2pPr>
            <a:lvl3pPr marL="914361" indent="-285738">
              <a:buClr>
                <a:srgbClr val="FFFFFF"/>
              </a:buClr>
              <a:buSzPct val="90000"/>
              <a:buFont typeface="Arial" pitchFamily="34" charset="0"/>
              <a:buChar char="•"/>
              <a:defRPr>
                <a:gradFill>
                  <a:gsLst>
                    <a:gs pos="0">
                      <a:srgbClr val="FFFFFF"/>
                    </a:gs>
                    <a:gs pos="86000">
                      <a:srgbClr val="FFFFFF"/>
                    </a:gs>
                  </a:gsLst>
                  <a:lin ang="5400000" scaled="0"/>
                </a:gradFill>
                <a:latin typeface="Segoe UI" pitchFamily="34" charset="0"/>
                <a:ea typeface="Segoe UI" pitchFamily="34" charset="0"/>
                <a:cs typeface="Segoe UI" pitchFamily="34" charset="0"/>
              </a:defRPr>
            </a:lvl3pPr>
            <a:lvl4pPr marL="1142952" indent="-228591">
              <a:buClr>
                <a:srgbClr val="FFFFFF"/>
              </a:buClr>
              <a:buSzPct val="90000"/>
              <a:buFont typeface="Arial" pitchFamily="34" charset="0"/>
              <a:buChar char="•"/>
              <a:defRPr>
                <a:gradFill>
                  <a:gsLst>
                    <a:gs pos="0">
                      <a:srgbClr val="FFFFFF"/>
                    </a:gs>
                    <a:gs pos="86000">
                      <a:srgbClr val="FFFFFF"/>
                    </a:gs>
                  </a:gsLst>
                  <a:lin ang="5400000" scaled="0"/>
                </a:gradFill>
                <a:latin typeface="Segoe UI" pitchFamily="34" charset="0"/>
                <a:ea typeface="Segoe UI" pitchFamily="34" charset="0"/>
                <a:cs typeface="Segoe UI" pitchFamily="34" charset="0"/>
              </a:defRPr>
            </a:lvl4pPr>
            <a:lvl5pPr marL="1371543" indent="-228591">
              <a:buClr>
                <a:srgbClr val="FFFFFF"/>
              </a:buClr>
              <a:buSzPct val="90000"/>
              <a:buFont typeface="Arial" pitchFamily="34" charset="0"/>
              <a:buChar char="•"/>
              <a:defRPr>
                <a:gradFill>
                  <a:gsLst>
                    <a:gs pos="0">
                      <a:srgbClr val="FFFFFF"/>
                    </a:gs>
                    <a:gs pos="86000">
                      <a:srgbClr val="FFFFFF"/>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2" y="6238876"/>
            <a:ext cx="12188826" cy="619125"/>
          </a:xfrm>
          <a:prstGeom prst="rect">
            <a:avLst/>
          </a:prstGeom>
          <a:solidFill>
            <a:srgbClr val="FFFF99"/>
          </a:solidFill>
        </p:spPr>
        <p:txBody>
          <a:bodyPr wrap="square" lIns="152388" tIns="76193" rIns="152388" bIns="76193" anchor="b" anchorCtr="0">
            <a:noAutofit/>
          </a:bodyPr>
          <a:lstStyle>
            <a:lvl1pPr algn="r">
              <a:buFont typeface="Arial" pitchFamily="34" charset="0"/>
              <a:buNone/>
              <a:defRPr sz="36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Tree>
    <p:extLst>
      <p:ext uri="{BB962C8B-B14F-4D97-AF65-F5344CB8AC3E}">
        <p14:creationId xmlns:p14="http://schemas.microsoft.com/office/powerpoint/2010/main" val="14341735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58.xml><?xml version="1.0" encoding="utf-8"?>
<p:sldLayout xmlns:a="http://schemas.openxmlformats.org/drawingml/2006/main" xmlns:r="http://schemas.openxmlformats.org/officeDocument/2006/relationships" xmlns:p="http://schemas.openxmlformats.org/presentationml/2006/main" userDrawn="1">
  <p:cSld name="Title and  Non-Bulleted Content">
    <p:spTree>
      <p:nvGrpSpPr>
        <p:cNvPr id="1" name=""/>
        <p:cNvGrpSpPr/>
        <p:nvPr/>
      </p:nvGrpSpPr>
      <p:grpSpPr>
        <a:xfrm>
          <a:off x="0" y="0"/>
          <a:ext cx="0" cy="0"/>
          <a:chOff x="0" y="0"/>
          <a:chExt cx="0" cy="0"/>
        </a:xfrm>
      </p:grpSpPr>
      <p:sp>
        <p:nvSpPr>
          <p:cNvPr id="2" name="Title 1"/>
          <p:cNvSpPr>
            <a:spLocks noGrp="1"/>
          </p:cNvSpPr>
          <p:nvPr>
            <p:ph type="title"/>
          </p:nvPr>
        </p:nvSpPr>
        <p:spPr>
          <a:xfrm>
            <a:off x="519113" y="228601"/>
            <a:ext cx="11149013" cy="757131"/>
          </a:xfrm>
        </p:spPr>
        <p:txBody>
          <a:bodyPr/>
          <a:lstStyle/>
          <a:p>
            <a:r>
              <a:rPr lang="en-US" smtClean="0"/>
              <a:t>Click to edit Master title style</a:t>
            </a:r>
            <a:endParaRPr lang="en-US" dirty="0"/>
          </a:p>
        </p:txBody>
      </p:sp>
      <p:sp>
        <p:nvSpPr>
          <p:cNvPr id="5" name="Text Placeholder 4"/>
          <p:cNvSpPr>
            <a:spLocks noGrp="1"/>
          </p:cNvSpPr>
          <p:nvPr>
            <p:ph type="body" sz="quarter" idx="10"/>
          </p:nvPr>
        </p:nvSpPr>
        <p:spPr>
          <a:xfrm>
            <a:off x="519113" y="1447800"/>
            <a:ext cx="11149013" cy="946413"/>
          </a:xfrm>
        </p:spPr>
        <p:txBody>
          <a:bodyPr/>
          <a:lstStyle>
            <a:lvl1pPr marL="0" indent="0">
              <a:spcBef>
                <a:spcPts val="0"/>
              </a:spcBef>
              <a:spcAft>
                <a:spcPts val="900"/>
              </a:spcAft>
              <a:buNone/>
              <a:defRPr sz="4000" spc="-100" baseline="0">
                <a:latin typeface="Segoe UI Light" pitchFamily="34" charset="0"/>
              </a:defRPr>
            </a:lvl1pPr>
            <a:lvl2pPr marL="0" indent="0">
              <a:spcBef>
                <a:spcPts val="0"/>
              </a:spcBef>
              <a:spcAft>
                <a:spcPts val="400"/>
              </a:spcAft>
              <a:buNone/>
              <a:defRPr sz="2000" spc="-51" baseline="0"/>
            </a:lvl2pPr>
            <a:lvl3pPr marL="0" indent="0">
              <a:spcBef>
                <a:spcPts val="0"/>
              </a:spcBef>
              <a:spcAft>
                <a:spcPts val="400"/>
              </a:spcAft>
              <a:buNone/>
              <a:defRPr sz="2000"/>
            </a:lvl3pPr>
            <a:lvl4pPr marL="0" indent="0">
              <a:spcBef>
                <a:spcPts val="0"/>
              </a:spcBef>
              <a:spcAft>
                <a:spcPts val="400"/>
              </a:spcAft>
              <a:buNone/>
              <a:defRPr/>
            </a:lvl4pPr>
            <a:lvl5pPr marL="0" indent="0">
              <a:spcBef>
                <a:spcPts val="0"/>
              </a:spcBef>
              <a:spcAft>
                <a:spcPts val="400"/>
              </a:spcAft>
              <a:buNone/>
              <a:defRPr/>
            </a:lvl5pPr>
          </a:lstStyle>
          <a:p>
            <a:pPr lvl="0"/>
            <a:r>
              <a:rPr lang="en-US" smtClean="0"/>
              <a:t>Click to edit Master text styles</a:t>
            </a:r>
          </a:p>
          <a:p>
            <a:pPr lvl="1"/>
            <a:r>
              <a:rPr lang="en-US" smtClean="0"/>
              <a:t>Second level</a:t>
            </a:r>
          </a:p>
        </p:txBody>
      </p:sp>
    </p:spTree>
    <p:extLst>
      <p:ext uri="{BB962C8B-B14F-4D97-AF65-F5344CB8AC3E}">
        <p14:creationId xmlns:p14="http://schemas.microsoft.com/office/powerpoint/2010/main" val="1587659824"/>
      </p:ext>
    </p:extLst>
  </p:cSld>
  <p:clrMapOvr>
    <a:masterClrMapping/>
  </p:clrMapOvr>
  <p:transition>
    <p:fade/>
  </p:transition>
</p:sldLayout>
</file>

<file path=ppt/slideLayouts/slideLayout59.xml><?xml version="1.0" encoding="utf-8"?>
<p:sldLayout xmlns:a="http://schemas.openxmlformats.org/drawingml/2006/main" xmlns:r="http://schemas.openxmlformats.org/officeDocument/2006/relationships" xmlns:p="http://schemas.openxmlformats.org/presentationml/2006/main">
  <p:cSld name="9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507869" y="431812"/>
            <a:ext cx="11149013" cy="757131"/>
          </a:xfrm>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507868" y="1411565"/>
            <a:ext cx="11173090" cy="2609945"/>
          </a:xfrm>
        </p:spPr>
        <p:txBody>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25325396"/>
      </p:ext>
    </p:extLst>
  </p:cSld>
  <p:clrMapOvr>
    <a:masterClrMapping/>
  </p:clrMapOvr>
  <p:transition>
    <p:fade/>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74661076"/>
      </p:ext>
    </p:extLst>
  </p:cSld>
  <p:clrMapOvr>
    <a:masterClrMapping/>
  </p:clrMapOvr>
  <p:transition>
    <p:fade/>
  </p:transition>
  <p:timing>
    <p:tnLst>
      <p:par>
        <p:cTn id="1" dur="indefinite" restart="never" nodeType="tmRoot"/>
      </p:par>
    </p:tnLst>
  </p:timing>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Title and  Non-Bulleted Content">
    <p:spTree>
      <p:nvGrpSpPr>
        <p:cNvPr id="1" name=""/>
        <p:cNvGrpSpPr/>
        <p:nvPr/>
      </p:nvGrpSpPr>
      <p:grpSpPr>
        <a:xfrm>
          <a:off x="0" y="0"/>
          <a:ext cx="0" cy="0"/>
          <a:chOff x="0" y="0"/>
          <a:chExt cx="0" cy="0"/>
        </a:xfrm>
      </p:grpSpPr>
      <p:sp>
        <p:nvSpPr>
          <p:cNvPr id="2" name="Title 1"/>
          <p:cNvSpPr>
            <a:spLocks noGrp="1"/>
          </p:cNvSpPr>
          <p:nvPr>
            <p:ph type="title"/>
          </p:nvPr>
        </p:nvSpPr>
        <p:spPr>
          <a:xfrm>
            <a:off x="519112" y="228600"/>
            <a:ext cx="11149013" cy="747897"/>
          </a:xfrm>
        </p:spPr>
        <p:txBody>
          <a:bodyPr/>
          <a:lstStyle>
            <a:lvl1pPr>
              <a:defRPr lang="en-US" sz="5400" kern="1200" spc="-100" baseline="0" dirty="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Segoe UI Light" pitchFamily="34" charset="0"/>
                <a:ea typeface="+mn-ea"/>
                <a:cs typeface="+mn-cs"/>
              </a:defRPr>
            </a:lvl1pPr>
          </a:lstStyle>
          <a:p>
            <a:r>
              <a:rPr lang="en-US" dirty="0" smtClean="0"/>
              <a:t>Click to edit Master title style</a:t>
            </a:r>
            <a:endParaRPr lang="en-US" dirty="0"/>
          </a:p>
        </p:txBody>
      </p:sp>
      <p:sp>
        <p:nvSpPr>
          <p:cNvPr id="5" name="Text Placeholder 4"/>
          <p:cNvSpPr>
            <a:spLocks noGrp="1"/>
          </p:cNvSpPr>
          <p:nvPr>
            <p:ph type="body" sz="quarter" idx="10"/>
          </p:nvPr>
        </p:nvSpPr>
        <p:spPr>
          <a:xfrm>
            <a:off x="519112" y="1447799"/>
            <a:ext cx="11149013" cy="946413"/>
          </a:xfrm>
        </p:spPr>
        <p:txBody>
          <a:bodyPr/>
          <a:lstStyle>
            <a:lvl1pPr marL="0" indent="0">
              <a:spcBef>
                <a:spcPts val="0"/>
              </a:spcBef>
              <a:spcAft>
                <a:spcPts val="900"/>
              </a:spcAft>
              <a:buNone/>
              <a:defRPr sz="4000" spc="-100" baseline="0">
                <a:latin typeface="Segoe UI Light" pitchFamily="34" charset="0"/>
              </a:defRPr>
            </a:lvl1pPr>
            <a:lvl2pPr marL="0" indent="0">
              <a:spcBef>
                <a:spcPts val="0"/>
              </a:spcBef>
              <a:spcAft>
                <a:spcPts val="400"/>
              </a:spcAft>
              <a:buNone/>
              <a:defRPr sz="2000" spc="-50" baseline="0"/>
            </a:lvl2pPr>
            <a:lvl3pPr marL="0" indent="0">
              <a:spcBef>
                <a:spcPts val="0"/>
              </a:spcBef>
              <a:spcAft>
                <a:spcPts val="400"/>
              </a:spcAft>
              <a:buNone/>
              <a:defRPr sz="2000"/>
            </a:lvl3pPr>
            <a:lvl4pPr marL="0" indent="0">
              <a:spcBef>
                <a:spcPts val="0"/>
              </a:spcBef>
              <a:spcAft>
                <a:spcPts val="400"/>
              </a:spcAft>
              <a:buNone/>
              <a:defRPr/>
            </a:lvl4pPr>
            <a:lvl5pPr marL="0" indent="0">
              <a:spcBef>
                <a:spcPts val="0"/>
              </a:spcBef>
              <a:spcAft>
                <a:spcPts val="400"/>
              </a:spcAft>
              <a:buNone/>
              <a:defRPr/>
            </a:lvl5pPr>
          </a:lstStyle>
          <a:p>
            <a:pPr lvl="0"/>
            <a:r>
              <a:rPr lang="en-US" dirty="0" smtClean="0"/>
              <a:t>Click to edit Master text styles</a:t>
            </a:r>
          </a:p>
          <a:p>
            <a:pPr lvl="1"/>
            <a:r>
              <a:rPr lang="en-US" dirty="0" smtClean="0"/>
              <a:t>Second level</a:t>
            </a:r>
          </a:p>
        </p:txBody>
      </p:sp>
    </p:spTree>
    <p:extLst>
      <p:ext uri="{BB962C8B-B14F-4D97-AF65-F5344CB8AC3E}">
        <p14:creationId xmlns:p14="http://schemas.microsoft.com/office/powerpoint/2010/main" val="4017994301"/>
      </p:ext>
    </p:extLst>
  </p:cSld>
  <p:clrMapOvr>
    <a:masterClrMapping/>
  </p:clrMapOvr>
  <p:transition>
    <p:fade/>
  </p:transition>
  <p:timing>
    <p:tnLst>
      <p:par>
        <p:cTn id="1" dur="indefinite" restart="never" nodeType="tmRoot"/>
      </p:par>
    </p:tnLst>
  </p:timing>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Title and Code">
    <p:spTree>
      <p:nvGrpSpPr>
        <p:cNvPr id="1" name=""/>
        <p:cNvGrpSpPr/>
        <p:nvPr/>
      </p:nvGrpSpPr>
      <p:grpSpPr>
        <a:xfrm>
          <a:off x="0" y="0"/>
          <a:ext cx="0" cy="0"/>
          <a:chOff x="0" y="0"/>
          <a:chExt cx="0" cy="0"/>
        </a:xfrm>
      </p:grpSpPr>
      <p:sp>
        <p:nvSpPr>
          <p:cNvPr id="2" name="Title 1"/>
          <p:cNvSpPr>
            <a:spLocks noGrp="1"/>
          </p:cNvSpPr>
          <p:nvPr>
            <p:ph type="title"/>
          </p:nvPr>
        </p:nvSpPr>
        <p:spPr>
          <a:xfrm>
            <a:off x="519112" y="228600"/>
            <a:ext cx="11149013" cy="747897"/>
          </a:xfrm>
        </p:spPr>
        <p:txBody>
          <a:bodyPr/>
          <a:lstStyle>
            <a:lvl1pPr>
              <a:defRPr lang="en-US" sz="5400" kern="1200" spc="-100" baseline="0" dirty="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Segoe UI Light" pitchFamily="34" charset="0"/>
                <a:ea typeface="+mn-ea"/>
                <a:cs typeface="+mn-cs"/>
              </a:defRPr>
            </a:lvl1pPr>
          </a:lstStyle>
          <a:p>
            <a:r>
              <a:rPr lang="en-US" dirty="0" smtClean="0"/>
              <a:t>Click to edit Master title style</a:t>
            </a:r>
            <a:endParaRPr lang="en-US" dirty="0"/>
          </a:p>
        </p:txBody>
      </p:sp>
      <p:sp>
        <p:nvSpPr>
          <p:cNvPr id="5" name="Text Placeholder 4"/>
          <p:cNvSpPr>
            <a:spLocks noGrp="1"/>
          </p:cNvSpPr>
          <p:nvPr>
            <p:ph type="body" sz="quarter" idx="10" hasCustomPrompt="1"/>
          </p:nvPr>
        </p:nvSpPr>
        <p:spPr>
          <a:xfrm>
            <a:off x="754912" y="1447799"/>
            <a:ext cx="10913213" cy="2231380"/>
          </a:xfrm>
        </p:spPr>
        <p:txBody>
          <a:bodyPr/>
          <a:lstStyle>
            <a:lvl1pPr marL="0" indent="0">
              <a:lnSpc>
                <a:spcPct val="100000"/>
              </a:lnSpc>
              <a:spcBef>
                <a:spcPts val="0"/>
              </a:spcBef>
              <a:spcAft>
                <a:spcPts val="600"/>
              </a:spcAft>
              <a:buNone/>
              <a:defRPr sz="2000" spc="0" baseline="0">
                <a:latin typeface="Consolas" panose="020B0609020204030204" pitchFamily="49" charset="0"/>
                <a:cs typeface="Consolas" panose="020B0609020204030204" pitchFamily="49" charset="0"/>
              </a:defRPr>
            </a:lvl1pPr>
            <a:lvl2pPr marL="542925" marR="0" indent="0" algn="l" defTabSz="912813" rtl="0" eaLnBrk="1" fontAlgn="base" latinLnBrk="0" hangingPunct="1">
              <a:lnSpc>
                <a:spcPct val="100000"/>
              </a:lnSpc>
              <a:spcBef>
                <a:spcPts val="0"/>
              </a:spcBef>
              <a:spcAft>
                <a:spcPts val="600"/>
              </a:spcAft>
              <a:buClrTx/>
              <a:buSzPct val="90000"/>
              <a:buFont typeface="Arial" pitchFamily="34" charset="0"/>
              <a:buNone/>
              <a:tabLst>
                <a:tab pos="630238" algn="l"/>
              </a:tabLst>
              <a:defRPr sz="2000" spc="0" baseline="0">
                <a:latin typeface="Consolas" panose="020B0609020204030204" pitchFamily="49" charset="0"/>
                <a:cs typeface="Consolas" panose="020B0609020204030204" pitchFamily="49" charset="0"/>
              </a:defRPr>
            </a:lvl2pPr>
            <a:lvl3pPr marL="1073150" indent="0">
              <a:lnSpc>
                <a:spcPct val="100000"/>
              </a:lnSpc>
              <a:spcBef>
                <a:spcPts val="0"/>
              </a:spcBef>
              <a:spcAft>
                <a:spcPts val="600"/>
              </a:spcAft>
              <a:buNone/>
              <a:defRPr sz="2000">
                <a:latin typeface="Consolas" panose="020B0609020204030204" pitchFamily="49" charset="0"/>
                <a:cs typeface="Consolas" panose="020B0609020204030204" pitchFamily="49" charset="0"/>
              </a:defRPr>
            </a:lvl3pPr>
            <a:lvl4pPr marL="1616075" indent="0">
              <a:lnSpc>
                <a:spcPct val="100000"/>
              </a:lnSpc>
              <a:spcBef>
                <a:spcPts val="0"/>
              </a:spcBef>
              <a:spcAft>
                <a:spcPts val="600"/>
              </a:spcAft>
              <a:buNone/>
              <a:defRPr>
                <a:latin typeface="Consolas" panose="020B0609020204030204" pitchFamily="49" charset="0"/>
                <a:cs typeface="Consolas" panose="020B0609020204030204" pitchFamily="49" charset="0"/>
              </a:defRPr>
            </a:lvl4pPr>
            <a:lvl5pPr marL="0" indent="0">
              <a:spcBef>
                <a:spcPts val="0"/>
              </a:spcBef>
              <a:spcAft>
                <a:spcPts val="400"/>
              </a:spcAft>
              <a:buNone/>
              <a:defRPr/>
            </a:lvl5pPr>
          </a:lstStyle>
          <a:p>
            <a:pPr lvl="0"/>
            <a:r>
              <a:rPr lang="en-US" dirty="0" smtClean="0"/>
              <a:t>Click to edit Master text styles</a:t>
            </a:r>
          </a:p>
          <a:p>
            <a:pPr lvl="1"/>
            <a:r>
              <a:rPr lang="en-US" dirty="0" smtClean="0"/>
              <a:t>Second level</a:t>
            </a:r>
            <a:endParaRPr lang="ru-RU" dirty="0" smtClean="0"/>
          </a:p>
          <a:p>
            <a:pPr lvl="2"/>
            <a:r>
              <a:rPr lang="en-US" dirty="0" smtClean="0"/>
              <a:t>Third level</a:t>
            </a:r>
          </a:p>
          <a:p>
            <a:pPr lvl="3"/>
            <a:r>
              <a:rPr lang="en-US" dirty="0" smtClean="0"/>
              <a:t>Fourth level</a:t>
            </a:r>
          </a:p>
          <a:p>
            <a:pPr lvl="2"/>
            <a:endParaRPr lang="en-US" dirty="0" smtClean="0"/>
          </a:p>
          <a:p>
            <a:pPr lvl="1"/>
            <a:endParaRPr lang="en-US" dirty="0" smtClean="0"/>
          </a:p>
        </p:txBody>
      </p:sp>
      <p:sp>
        <p:nvSpPr>
          <p:cNvPr id="3" name="Прямоугольник 2"/>
          <p:cNvSpPr/>
          <p:nvPr userDrawn="1"/>
        </p:nvSpPr>
        <p:spPr bwMode="auto">
          <a:xfrm>
            <a:off x="540378" y="1447799"/>
            <a:ext cx="86943" cy="4742712"/>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p>
            <a:pPr algn="ctr" defTabSz="914099"/>
            <a:endParaRPr lang="ru-RU" spc="-50" dirty="0" err="1" smtClean="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2277238354"/>
      </p:ext>
    </p:extLst>
  </p:cSld>
  <p:clrMapOvr>
    <a:masterClrMapping/>
  </p:clrMapOvr>
  <p:transition>
    <p:fade/>
  </p:transition>
  <p:timing>
    <p:tnLst>
      <p:par>
        <p:cTn id="1" dur="indefinite" restart="never" nodeType="tmRoot"/>
      </p:par>
    </p:tnLst>
  </p:timing>
  <p:extLst>
    <p:ext uri="{DCECCB84-F9BA-43D5-87BE-67443E8EF086}">
      <p15:sldGuideLst xmlns:p15="http://schemas.microsoft.com/office/powerpoint/2012/main" xmlns="">
        <p15:guide id="1" orient="horz" pos="2160" userDrawn="1">
          <p15:clr>
            <a:srgbClr val="FBAE40"/>
          </p15:clr>
        </p15:guide>
        <p15:guide id="2" pos="3839" userDrawn="1">
          <p15:clr>
            <a:srgbClr val="FBAE40"/>
          </p15:clr>
        </p15:guide>
      </p15:sldGuideLst>
    </p:ext>
  </p:extLst>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a:xfrm>
            <a:off x="519112" y="228600"/>
            <a:ext cx="11149013" cy="666387"/>
          </a:xfrm>
        </p:spPr>
        <p:txBody>
          <a:bodyPr/>
          <a:lstStyle/>
          <a:p>
            <a:r>
              <a:rPr lang="en-US" dirty="0" smtClean="0"/>
              <a:t>Click to edit Master title style</a:t>
            </a:r>
            <a:endParaRPr lang="en-US" dirty="0"/>
          </a:p>
        </p:txBody>
      </p:sp>
      <p:sp>
        <p:nvSpPr>
          <p:cNvPr id="5" name="Text Placeholder 4"/>
          <p:cNvSpPr>
            <a:spLocks noGrp="1"/>
          </p:cNvSpPr>
          <p:nvPr>
            <p:ph type="body" sz="quarter" idx="10"/>
          </p:nvPr>
        </p:nvSpPr>
        <p:spPr>
          <a:xfrm>
            <a:off x="519112" y="1447799"/>
            <a:ext cx="11149013" cy="1086451"/>
          </a:xfrm>
        </p:spPr>
        <p:txBody>
          <a:bodyPr/>
          <a:lstStyle/>
          <a:p>
            <a:pPr lvl="0"/>
            <a:r>
              <a:rPr lang="en-US" dirty="0" smtClean="0"/>
              <a:t>Click to edit Master text styles</a:t>
            </a:r>
          </a:p>
          <a:p>
            <a:pPr lvl="1"/>
            <a:r>
              <a:rPr lang="en-US" dirty="0" smtClean="0"/>
              <a:t>Second level</a:t>
            </a:r>
          </a:p>
          <a:p>
            <a:pPr lvl="2"/>
            <a:r>
              <a:rPr lang="en-US" dirty="0" smtClean="0"/>
              <a:t>Third level</a:t>
            </a:r>
          </a:p>
        </p:txBody>
      </p:sp>
    </p:spTree>
    <p:extLst>
      <p:ext uri="{BB962C8B-B14F-4D97-AF65-F5344CB8AC3E}">
        <p14:creationId xmlns:p14="http://schemas.microsoft.com/office/powerpoint/2010/main" val="622507132"/>
      </p:ext>
    </p:extLst>
  </p:cSld>
  <p:clrMapOvr>
    <a:masterClrMapping/>
  </p:clrMapOvr>
  <p:transition>
    <p:fade/>
  </p:transition>
  <p:timing>
    <p:tnLst>
      <p:par>
        <p:cTn id="1" dur="indefinite" restart="never" nodeType="tmRoot"/>
      </p:par>
    </p:tnLst>
  </p:timing>
</p:sldLayout>
</file>

<file path=ppt/slideLayouts/slideLayout6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3" name="Content Placeholder 2"/>
          <p:cNvSpPr>
            <a:spLocks noGrp="1"/>
          </p:cNvSpPr>
          <p:nvPr>
            <p:ph idx="1"/>
          </p:nvPr>
        </p:nvSpPr>
        <p:spPr>
          <a:xfrm>
            <a:off x="519112" y="1447799"/>
            <a:ext cx="11149013" cy="1086451"/>
          </a:xfrm>
        </p:spPr>
        <p:txBody>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dirty="0" smtClean="0"/>
              <a:t>Click to edit Master text styles</a:t>
            </a:r>
          </a:p>
          <a:p>
            <a:pPr lvl="1"/>
            <a:r>
              <a:rPr lang="en-US" dirty="0" smtClean="0"/>
              <a:t>Second level</a:t>
            </a:r>
          </a:p>
          <a:p>
            <a:pPr lvl="2"/>
            <a:r>
              <a:rPr lang="en-US" dirty="0" smtClean="0"/>
              <a:t>Third level</a:t>
            </a:r>
          </a:p>
        </p:txBody>
      </p:sp>
    </p:spTree>
    <p:extLst>
      <p:ext uri="{BB962C8B-B14F-4D97-AF65-F5344CB8AC3E}">
        <p14:creationId xmlns:p14="http://schemas.microsoft.com/office/powerpoint/2010/main" val="3895928689"/>
      </p:ext>
    </p:extLst>
  </p:cSld>
  <p:clrMapOvr>
    <a:masterClrMapping/>
  </p:clrMapOvr>
  <p:transition>
    <p:fade/>
  </p:transition>
  <p:timing>
    <p:tnLst>
      <p:par>
        <p:cTn id="1" dur="indefinite" restart="never" nodeType="tmRoot"/>
      </p:par>
    </p:tnLst>
  </p:timing>
</p:sldLayout>
</file>

<file path=ppt/slideLayouts/slideLayout6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Tree>
    <p:extLst>
      <p:ext uri="{BB962C8B-B14F-4D97-AF65-F5344CB8AC3E}">
        <p14:creationId xmlns:p14="http://schemas.microsoft.com/office/powerpoint/2010/main" val="2998568563"/>
      </p:ext>
    </p:extLst>
  </p:cSld>
  <p:clrMapOvr>
    <a:masterClrMapping/>
  </p:clrMapOvr>
  <p:transition>
    <p:fade/>
  </p:transition>
  <p:timing>
    <p:tnLst>
      <p:par>
        <p:cTn id="1" dur="indefinite" restart="never" nodeType="tmRoot"/>
      </p:par>
    </p:tnLst>
  </p:timing>
</p:sldLayout>
</file>

<file path=ppt/slideLayouts/slideLayout6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347349244"/>
      </p:ext>
    </p:extLst>
  </p:cSld>
  <p:clrMapOvr>
    <a:masterClrMapping/>
  </p:clrMapOvr>
  <p:transition>
    <p:fade/>
  </p:transition>
  <p:timing>
    <p:tnLst>
      <p:par>
        <p:cTn id="1" dur="indefinite" restart="never" nodeType="tmRoot"/>
      </p:par>
    </p:tnLst>
  </p:timing>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p:cSld name="Black Layout - Title and Conten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0">
                      <a:srgbClr val="FFFFFF"/>
                    </a:gs>
                    <a:gs pos="100000">
                      <a:srgbClr val="FFFFFF"/>
                    </a:gs>
                  </a:gsLst>
                  <a:lin ang="5400000" scaled="0"/>
                </a:gradFill>
              </a:defRPr>
            </a:lvl1pPr>
          </a:lstStyle>
          <a:p>
            <a:r>
              <a:rPr lang="en-US" dirty="0" smtClean="0"/>
              <a:t>Click to edit Master title style</a:t>
            </a:r>
            <a:endParaRPr lang="en-US" dirty="0"/>
          </a:p>
        </p:txBody>
      </p:sp>
      <p:sp>
        <p:nvSpPr>
          <p:cNvPr id="6" name="Text Placeholder 5"/>
          <p:cNvSpPr>
            <a:spLocks noGrp="1"/>
          </p:cNvSpPr>
          <p:nvPr>
            <p:ph type="body" sz="quarter" idx="10"/>
          </p:nvPr>
        </p:nvSpPr>
        <p:spPr bwMode="white">
          <a:xfrm>
            <a:off x="519112" y="1447799"/>
            <a:ext cx="11149013" cy="1086451"/>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defRPr>
            </a:lvl1pPr>
            <a:lvl2pPr>
              <a:buClr>
                <a:srgbClr val="FFFFFF"/>
              </a:buClr>
              <a:buSzPct val="70000"/>
              <a:buFont typeface="Wingdings" pitchFamily="2" charset="2"/>
              <a:buChar char="l"/>
              <a:defRPr>
                <a:gradFill>
                  <a:gsLst>
                    <a:gs pos="0">
                      <a:srgbClr val="FFFFFF"/>
                    </a:gs>
                    <a:gs pos="86000">
                      <a:srgbClr val="FFFFFF"/>
                    </a:gs>
                  </a:gsLst>
                  <a:lin ang="5400000" scaled="0"/>
                </a:gradFill>
              </a:defRPr>
            </a:lvl2pPr>
            <a:lvl3pPr>
              <a:buClr>
                <a:srgbClr val="FFFFFF"/>
              </a:buClr>
              <a:buSzPct val="70000"/>
              <a:buFont typeface="Wingdings" pitchFamily="2" charset="2"/>
              <a:buChar char="l"/>
              <a:defRPr>
                <a:gradFill>
                  <a:gsLst>
                    <a:gs pos="0">
                      <a:srgbClr val="FFFFFF"/>
                    </a:gs>
                    <a:gs pos="86000">
                      <a:srgbClr val="FFFFFF"/>
                    </a:gs>
                  </a:gsLst>
                  <a:lin ang="5400000" scaled="0"/>
                </a:gradFill>
              </a:defRPr>
            </a:lvl3pPr>
            <a:lvl4pPr>
              <a:buClr>
                <a:srgbClr val="FFFFFF"/>
              </a:buClr>
              <a:buSzPct val="70000"/>
              <a:buFont typeface="Wingdings" pitchFamily="2" charset="2"/>
              <a:buChar char="l"/>
              <a:defRPr sz="1800">
                <a:gradFill>
                  <a:gsLst>
                    <a:gs pos="0">
                      <a:srgbClr val="FFFFFF"/>
                    </a:gs>
                    <a:gs pos="86000">
                      <a:srgbClr val="FFFFFF"/>
                    </a:gs>
                  </a:gsLst>
                  <a:lin ang="5400000" scaled="0"/>
                </a:gradFill>
              </a:defRPr>
            </a:lvl4pPr>
            <a:lvl5pPr>
              <a:buClr>
                <a:srgbClr val="FFFFFF"/>
              </a:buClr>
              <a:buSzPct val="70000"/>
              <a:buFont typeface="Wingdings" pitchFamily="2" charset="2"/>
              <a:buChar char="l"/>
              <a:defRPr sz="1800">
                <a:gradFill>
                  <a:gsLst>
                    <a:gs pos="0">
                      <a:srgbClr val="FFFFFF"/>
                    </a:gs>
                    <a:gs pos="86000">
                      <a:srgbClr val="FFFFFF"/>
                    </a:gs>
                  </a:gsLst>
                  <a:lin ang="5400000" scaled="0"/>
                </a:gradFill>
              </a:defRPr>
            </a:lvl5pPr>
          </a:lstStyle>
          <a:p>
            <a:pPr lvl="0"/>
            <a:r>
              <a:rPr lang="en-US" dirty="0" smtClean="0"/>
              <a:t>Click to edit Master text styles</a:t>
            </a:r>
          </a:p>
          <a:p>
            <a:pPr lvl="1"/>
            <a:r>
              <a:rPr lang="en-US" dirty="0" smtClean="0"/>
              <a:t>Second level</a:t>
            </a:r>
          </a:p>
          <a:p>
            <a:pPr lvl="2"/>
            <a:r>
              <a:rPr lang="en-US" dirty="0" smtClean="0"/>
              <a:t>Third level</a:t>
            </a:r>
          </a:p>
        </p:txBody>
      </p:sp>
    </p:spTree>
    <p:extLst>
      <p:ext uri="{BB962C8B-B14F-4D97-AF65-F5344CB8AC3E}">
        <p14:creationId xmlns:p14="http://schemas.microsoft.com/office/powerpoint/2010/main" val="1291795989"/>
      </p:ext>
    </p:extLst>
  </p:cSld>
  <p:clrMapOvr>
    <a:masterClrMapping/>
  </p:clrMapOvr>
  <p:transition>
    <p:fade/>
  </p:transition>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0">
                      <a:srgbClr val="FFFFFF"/>
                    </a:gs>
                    <a:gs pos="100000">
                      <a:srgbClr val="FFFFFF"/>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519112" y="1447799"/>
            <a:ext cx="11149013" cy="1086451"/>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defRPr>
            </a:lvl1pPr>
            <a:lvl2pPr>
              <a:buClr>
                <a:srgbClr val="FFFFFF"/>
              </a:buClr>
              <a:buSzPct val="70000"/>
              <a:buFont typeface="Wingdings" pitchFamily="2" charset="2"/>
              <a:buChar char="l"/>
              <a:defRPr>
                <a:gradFill>
                  <a:gsLst>
                    <a:gs pos="0">
                      <a:srgbClr val="FFFFFF"/>
                    </a:gs>
                    <a:gs pos="86000">
                      <a:srgbClr val="FFFFFF"/>
                    </a:gs>
                  </a:gsLst>
                  <a:lin ang="5400000" scaled="0"/>
                </a:gradFill>
              </a:defRPr>
            </a:lvl2pPr>
            <a:lvl3pPr>
              <a:buClr>
                <a:srgbClr val="FFFFFF"/>
              </a:buClr>
              <a:buSzPct val="70000"/>
              <a:buFont typeface="Wingdings" pitchFamily="2" charset="2"/>
              <a:buChar char="l"/>
              <a:defRPr>
                <a:gradFill>
                  <a:gsLst>
                    <a:gs pos="0">
                      <a:srgbClr val="FFFFFF"/>
                    </a:gs>
                    <a:gs pos="86000">
                      <a:srgbClr val="FFFFFF"/>
                    </a:gs>
                  </a:gsLst>
                  <a:lin ang="5400000" scaled="0"/>
                </a:gradFill>
              </a:defRPr>
            </a:lvl3pPr>
            <a:lvl4pPr>
              <a:buClr>
                <a:srgbClr val="FFFFFF"/>
              </a:buClr>
              <a:buSzPct val="70000"/>
              <a:buFont typeface="Wingdings" pitchFamily="2" charset="2"/>
              <a:buChar char="l"/>
              <a:defRPr>
                <a:gradFill>
                  <a:gsLst>
                    <a:gs pos="0">
                      <a:srgbClr val="FFFFFF"/>
                    </a:gs>
                    <a:gs pos="86000">
                      <a:srgbClr val="FFFFFF"/>
                    </a:gs>
                  </a:gsLst>
                  <a:lin ang="5400000" scaled="0"/>
                </a:gradFill>
              </a:defRPr>
            </a:lvl4pPr>
            <a:lvl5pPr>
              <a:buClr>
                <a:srgbClr val="FFFFFF"/>
              </a:buClr>
              <a:buSzPct val="70000"/>
              <a:buFont typeface="Wingdings" pitchFamily="2" charset="2"/>
              <a:buChar char="l"/>
              <a:defRPr>
                <a:gradFill>
                  <a:gsLst>
                    <a:gs pos="0">
                      <a:srgbClr val="FFFFFF"/>
                    </a:gs>
                    <a:gs pos="86000">
                      <a:srgbClr val="FFFFFF"/>
                    </a:gs>
                  </a:gsLst>
                  <a:lin ang="5400000" scaled="0"/>
                </a:gradFill>
              </a:defRPr>
            </a:lvl5pPr>
          </a:lstStyle>
          <a:p>
            <a:pPr lvl="0"/>
            <a:r>
              <a:rPr lang="en-US" dirty="0" smtClean="0"/>
              <a:t>Click to edit Master text styles</a:t>
            </a:r>
          </a:p>
          <a:p>
            <a:pPr lvl="1"/>
            <a:r>
              <a:rPr lang="en-US" dirty="0" smtClean="0"/>
              <a:t>Second level</a:t>
            </a:r>
          </a:p>
          <a:p>
            <a:pPr lvl="2"/>
            <a:r>
              <a:rPr lang="en-US" dirty="0" smtClean="0"/>
              <a:t>Third level</a:t>
            </a:r>
          </a:p>
        </p:txBody>
      </p:sp>
      <p:sp>
        <p:nvSpPr>
          <p:cNvPr id="4" name="Text Placeholder 6"/>
          <p:cNvSpPr>
            <a:spLocks noGrp="1"/>
          </p:cNvSpPr>
          <p:nvPr>
            <p:ph type="body" sz="quarter" idx="11"/>
          </p:nvPr>
        </p:nvSpPr>
        <p:spPr>
          <a:xfrm>
            <a:off x="1" y="6238876"/>
            <a:ext cx="12188826" cy="619125"/>
          </a:xfrm>
          <a:solidFill>
            <a:srgbClr val="FFFF99"/>
          </a:solidFill>
        </p:spPr>
        <p:txBody>
          <a:bodyPr lIns="152394" tIns="76197" rIns="152394" bIns="76197" anchor="b" anchorCtr="0">
            <a:noAutofit/>
          </a:bodyPr>
          <a:lstStyle>
            <a:lvl1pPr algn="r">
              <a:buFont typeface="Arial" pitchFamily="34" charset="0"/>
              <a:buNone/>
              <a:defRPr spc="-50" baseline="0">
                <a:gradFill>
                  <a:gsLst>
                    <a:gs pos="0">
                      <a:srgbClr val="000000"/>
                    </a:gs>
                    <a:gs pos="100000">
                      <a:srgbClr val="000000"/>
                    </a:gs>
                  </a:gsLst>
                  <a:lin ang="5400000" scaled="0"/>
                </a:gradFill>
                <a:effectLst/>
                <a:latin typeface="Segoe UI" pitchFamily="34" charset="0"/>
              </a:defRPr>
            </a:lvl1pPr>
          </a:lstStyle>
          <a:p>
            <a:pPr lvl="0"/>
            <a:r>
              <a:rPr lang="en-US" smtClean="0"/>
              <a:t>Click to edit Master text styles</a:t>
            </a:r>
          </a:p>
        </p:txBody>
      </p:sp>
    </p:spTree>
    <p:extLst>
      <p:ext uri="{BB962C8B-B14F-4D97-AF65-F5344CB8AC3E}">
        <p14:creationId xmlns:p14="http://schemas.microsoft.com/office/powerpoint/2010/main" val="3850610243"/>
      </p:ext>
    </p:extLst>
  </p:cSld>
  <p:clrMapOvr>
    <a:masterClrMapping/>
  </p:clrMapOvr>
  <p:transition>
    <p:fade/>
  </p:transition>
</p:sldLayout>
</file>

<file path=ppt/slideLayouts/slideLayout68.xml><?xml version="1.0" encoding="utf-8"?>
<p:sldLayout xmlns:a="http://schemas.openxmlformats.org/drawingml/2006/main" xmlns:r="http://schemas.openxmlformats.org/officeDocument/2006/relationships" xmlns:p="http://schemas.openxmlformats.org/presentationml/2006/main" userDrawn="1">
  <p:cSld name="One Content 1">
    <p:spTree>
      <p:nvGrpSpPr>
        <p:cNvPr id="1" name=""/>
        <p:cNvGrpSpPr/>
        <p:nvPr/>
      </p:nvGrpSpPr>
      <p:grpSpPr>
        <a:xfrm>
          <a:off x="0" y="0"/>
          <a:ext cx="0" cy="0"/>
          <a:chOff x="0" y="0"/>
          <a:chExt cx="0" cy="0"/>
        </a:xfrm>
      </p:grpSpPr>
      <p:sp>
        <p:nvSpPr>
          <p:cNvPr id="5" name="Date Placeholder 4"/>
          <p:cNvSpPr>
            <a:spLocks noGrp="1"/>
          </p:cNvSpPr>
          <p:nvPr>
            <p:ph type="dt" sz="half" idx="10"/>
          </p:nvPr>
        </p:nvSpPr>
        <p:spPr>
          <a:xfrm>
            <a:off x="609441" y="6356352"/>
            <a:ext cx="2844059" cy="365125"/>
          </a:xfrm>
          <a:prstGeom prst="rect">
            <a:avLst/>
          </a:prstGeom>
        </p:spPr>
        <p:txBody>
          <a:bodyPr lIns="121899" tIns="60949" rIns="121899" bIns="60949"/>
          <a:lstStyle/>
          <a:p>
            <a:pPr defTabSz="912813"/>
            <a:fld id="{B9E0730F-B7E3-6A47-BE8A-187D77555B7C}" type="datetimeFigureOut">
              <a:rPr lang="en-US" smtClean="0">
                <a:solidFill>
                  <a:prstClr val="black">
                    <a:tint val="75000"/>
                  </a:prstClr>
                </a:solidFill>
              </a:rPr>
              <a:pPr defTabSz="912813"/>
              <a:t>4/10/2013</a:t>
            </a:fld>
            <a:endParaRPr lang="en-US">
              <a:solidFill>
                <a:prstClr val="black">
                  <a:tint val="75000"/>
                </a:prstClr>
              </a:solidFill>
            </a:endParaRPr>
          </a:p>
        </p:txBody>
      </p:sp>
      <p:sp>
        <p:nvSpPr>
          <p:cNvPr id="6" name="Footer Placeholder 5"/>
          <p:cNvSpPr>
            <a:spLocks noGrp="1"/>
          </p:cNvSpPr>
          <p:nvPr>
            <p:ph type="ftr" sz="quarter" idx="11"/>
          </p:nvPr>
        </p:nvSpPr>
        <p:spPr>
          <a:xfrm>
            <a:off x="4164515" y="6356352"/>
            <a:ext cx="3859795" cy="365125"/>
          </a:xfrm>
          <a:prstGeom prst="rect">
            <a:avLst/>
          </a:prstGeom>
        </p:spPr>
        <p:txBody>
          <a:bodyPr lIns="121899" tIns="60949" rIns="121899" bIns="60949"/>
          <a:lstStyle/>
          <a:p>
            <a:pPr defTabSz="912813"/>
            <a:endParaRPr lang="en-US">
              <a:solidFill>
                <a:prstClr val="black">
                  <a:tint val="75000"/>
                </a:prstClr>
              </a:solidFill>
            </a:endParaRPr>
          </a:p>
        </p:txBody>
      </p:sp>
      <p:sp>
        <p:nvSpPr>
          <p:cNvPr id="7" name="Slide Number Placeholder 6"/>
          <p:cNvSpPr>
            <a:spLocks noGrp="1"/>
          </p:cNvSpPr>
          <p:nvPr>
            <p:ph type="sldNum" sz="quarter" idx="12"/>
          </p:nvPr>
        </p:nvSpPr>
        <p:spPr>
          <a:xfrm>
            <a:off x="8735325" y="6356352"/>
            <a:ext cx="2844059" cy="365125"/>
          </a:xfrm>
          <a:prstGeom prst="rect">
            <a:avLst/>
          </a:prstGeom>
        </p:spPr>
        <p:txBody>
          <a:bodyPr lIns="121899" tIns="60949" rIns="121899" bIns="60949"/>
          <a:lstStyle/>
          <a:p>
            <a:pPr defTabSz="912813"/>
            <a:fld id="{B9A3E85D-0FC7-164D-9B9E-D8CDD8FC5B09}" type="slidenum">
              <a:rPr lang="en-US" smtClean="0">
                <a:solidFill>
                  <a:prstClr val="black">
                    <a:tint val="75000"/>
                  </a:prstClr>
                </a:solidFill>
              </a:rPr>
              <a:pPr defTabSz="912813"/>
              <a:t>‹#›</a:t>
            </a:fld>
            <a:endParaRPr lang="en-US">
              <a:solidFill>
                <a:prstClr val="black">
                  <a:tint val="75000"/>
                </a:prstClr>
              </a:solidFill>
            </a:endParaRPr>
          </a:p>
        </p:txBody>
      </p:sp>
      <p:sp>
        <p:nvSpPr>
          <p:cNvPr id="12" name="Content Placeholder 2"/>
          <p:cNvSpPr>
            <a:spLocks noGrp="1"/>
          </p:cNvSpPr>
          <p:nvPr>
            <p:ph sz="half" idx="1"/>
          </p:nvPr>
        </p:nvSpPr>
        <p:spPr>
          <a:xfrm>
            <a:off x="609441" y="1220842"/>
            <a:ext cx="10969943" cy="4905324"/>
          </a:xfrm>
        </p:spPr>
        <p:txBody>
          <a:bodyPr vert="horz" lIns="121899" tIns="60949" rIns="121899" bIns="60949" rtlCol="0">
            <a:normAutofit/>
          </a:bodyPr>
          <a:lstStyle>
            <a:lvl1pPr>
              <a:defRPr lang="en-US" smtClean="0"/>
            </a:lvl1pPr>
            <a:lvl2pPr>
              <a:defRPr lang="en-US" smtClean="0"/>
            </a:lvl2pPr>
            <a:lvl3pPr>
              <a:defRPr lang="en-US" smtClean="0"/>
            </a:lvl3pPr>
            <a:lvl4pPr>
              <a:defRPr lang="en-US" smtClean="0"/>
            </a:lvl4pPr>
            <a:lvl5pPr>
              <a:defRPr lang="en-US" dirty="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9" name="Rectangle 8"/>
          <p:cNvSpPr/>
          <p:nvPr userDrawn="1"/>
        </p:nvSpPr>
        <p:spPr>
          <a:xfrm>
            <a:off x="600433" y="0"/>
            <a:ext cx="11588392" cy="802968"/>
          </a:xfrm>
          <a:prstGeom prst="rect">
            <a:avLst/>
          </a:prstGeom>
          <a:solidFill>
            <a:srgbClr val="FF8C00"/>
          </a:solidFill>
          <a:ln>
            <a:noFill/>
          </a:ln>
          <a:effectLst/>
        </p:spPr>
        <p:style>
          <a:lnRef idx="1">
            <a:schemeClr val="accent1"/>
          </a:lnRef>
          <a:fillRef idx="3">
            <a:schemeClr val="accent1"/>
          </a:fillRef>
          <a:effectRef idx="2">
            <a:schemeClr val="accent1"/>
          </a:effectRef>
          <a:fontRef idx="minor">
            <a:schemeClr val="lt1"/>
          </a:fontRef>
        </p:style>
        <p:txBody>
          <a:bodyPr lIns="121899" tIns="60949" rIns="121899" bIns="60949" rtlCol="0" anchor="ctr"/>
          <a:lstStyle/>
          <a:p>
            <a:pPr algn="ctr" defTabSz="609493"/>
            <a:endParaRPr lang="en-US">
              <a:solidFill>
                <a:prstClr val="white"/>
              </a:solidFill>
            </a:endParaRPr>
          </a:p>
        </p:txBody>
      </p:sp>
      <p:sp>
        <p:nvSpPr>
          <p:cNvPr id="13" name="Rectangle 12"/>
          <p:cNvSpPr/>
          <p:nvPr userDrawn="1"/>
        </p:nvSpPr>
        <p:spPr>
          <a:xfrm>
            <a:off x="0" y="2"/>
            <a:ext cx="526082" cy="803471"/>
          </a:xfrm>
          <a:prstGeom prst="rect">
            <a:avLst/>
          </a:prstGeom>
          <a:solidFill>
            <a:srgbClr val="FFB900"/>
          </a:solidFill>
          <a:ln>
            <a:noFill/>
          </a:ln>
          <a:effectLst/>
        </p:spPr>
        <p:style>
          <a:lnRef idx="1">
            <a:schemeClr val="accent1"/>
          </a:lnRef>
          <a:fillRef idx="3">
            <a:schemeClr val="accent1"/>
          </a:fillRef>
          <a:effectRef idx="2">
            <a:schemeClr val="accent1"/>
          </a:effectRef>
          <a:fontRef idx="minor">
            <a:schemeClr val="lt1"/>
          </a:fontRef>
        </p:style>
        <p:txBody>
          <a:bodyPr lIns="121899" tIns="60949" rIns="121899" bIns="60949" rtlCol="0" anchor="ctr"/>
          <a:lstStyle/>
          <a:p>
            <a:pPr algn="ctr" defTabSz="609493"/>
            <a:endParaRPr lang="en-US">
              <a:solidFill>
                <a:prstClr val="white"/>
              </a:solidFill>
            </a:endParaRPr>
          </a:p>
        </p:txBody>
      </p:sp>
      <p:sp>
        <p:nvSpPr>
          <p:cNvPr id="14" name="Title 1"/>
          <p:cNvSpPr>
            <a:spLocks noGrp="1"/>
          </p:cNvSpPr>
          <p:nvPr>
            <p:ph type="title" hasCustomPrompt="1"/>
          </p:nvPr>
        </p:nvSpPr>
        <p:spPr>
          <a:xfrm>
            <a:off x="764259" y="97165"/>
            <a:ext cx="11311182" cy="706308"/>
          </a:xfrm>
        </p:spPr>
        <p:txBody>
          <a:bodyPr tIns="0" anchor="t" anchorCtr="0">
            <a:noAutofit/>
          </a:bodyPr>
          <a:lstStyle>
            <a:lvl1pPr algn="l">
              <a:defRPr sz="3700" b="0" cap="none">
                <a:solidFill>
                  <a:schemeClr val="bg1"/>
                </a:solidFill>
                <a:latin typeface="Segoe Light"/>
                <a:cs typeface="Segoe Light"/>
              </a:defRPr>
            </a:lvl1pPr>
          </a:lstStyle>
          <a:p>
            <a:r>
              <a:rPr lang="en-US" dirty="0" smtClean="0"/>
              <a:t>title of text slide</a:t>
            </a:r>
            <a:endParaRPr lang="en-US" dirty="0"/>
          </a:p>
        </p:txBody>
      </p:sp>
    </p:spTree>
    <p:extLst>
      <p:ext uri="{BB962C8B-B14F-4D97-AF65-F5344CB8AC3E}">
        <p14:creationId xmlns:p14="http://schemas.microsoft.com/office/powerpoint/2010/main" val="2078600054"/>
      </p:ext>
    </p:extLst>
  </p:cSld>
  <p:clrMapOvr>
    <a:masterClrMapping/>
  </p:clrMapOvr>
  <p:timing>
    <p:tnLst>
      <p:par>
        <p:cTn id="1" dur="indefinite" restart="never" nodeType="tmRoot"/>
      </p:par>
    </p:tnLst>
  </p:timing>
</p:sldLayout>
</file>

<file path=ppt/slideLayouts/slideLayout69.xml><?xml version="1.0" encoding="utf-8"?>
<p:sldLayout xmlns:a="http://schemas.openxmlformats.org/drawingml/2006/main" xmlns:r="http://schemas.openxmlformats.org/officeDocument/2006/relationships" xmlns:p="http://schemas.openxmlformats.org/presentationml/2006/main" userDrawn="1">
  <p:cSld name="Title Only 1">
    <p:spTree>
      <p:nvGrpSpPr>
        <p:cNvPr id="1" name=""/>
        <p:cNvGrpSpPr/>
        <p:nvPr/>
      </p:nvGrpSpPr>
      <p:grpSpPr>
        <a:xfrm>
          <a:off x="0" y="0"/>
          <a:ext cx="0" cy="0"/>
          <a:chOff x="0" y="0"/>
          <a:chExt cx="0" cy="0"/>
        </a:xfrm>
      </p:grpSpPr>
      <p:sp>
        <p:nvSpPr>
          <p:cNvPr id="7" name="Date Placeholder 6"/>
          <p:cNvSpPr>
            <a:spLocks noGrp="1"/>
          </p:cNvSpPr>
          <p:nvPr>
            <p:ph type="dt" sz="half" idx="10"/>
          </p:nvPr>
        </p:nvSpPr>
        <p:spPr>
          <a:xfrm>
            <a:off x="609441" y="6356352"/>
            <a:ext cx="2844059" cy="365125"/>
          </a:xfrm>
          <a:prstGeom prst="rect">
            <a:avLst/>
          </a:prstGeom>
        </p:spPr>
        <p:txBody>
          <a:bodyPr lIns="121899" tIns="60949" rIns="121899" bIns="60949"/>
          <a:lstStyle/>
          <a:p>
            <a:pPr defTabSz="912813"/>
            <a:fld id="{B9E0730F-B7E3-6A47-BE8A-187D77555B7C}" type="datetimeFigureOut">
              <a:rPr lang="en-US" smtClean="0">
                <a:solidFill>
                  <a:prstClr val="black">
                    <a:tint val="75000"/>
                  </a:prstClr>
                </a:solidFill>
              </a:rPr>
              <a:pPr defTabSz="912813"/>
              <a:t>4/10/2013</a:t>
            </a:fld>
            <a:endParaRPr lang="en-US">
              <a:solidFill>
                <a:prstClr val="black">
                  <a:tint val="75000"/>
                </a:prstClr>
              </a:solidFill>
            </a:endParaRPr>
          </a:p>
        </p:txBody>
      </p:sp>
      <p:sp>
        <p:nvSpPr>
          <p:cNvPr id="8" name="Footer Placeholder 7"/>
          <p:cNvSpPr>
            <a:spLocks noGrp="1"/>
          </p:cNvSpPr>
          <p:nvPr>
            <p:ph type="ftr" sz="quarter" idx="11"/>
          </p:nvPr>
        </p:nvSpPr>
        <p:spPr>
          <a:xfrm>
            <a:off x="4164515" y="6356352"/>
            <a:ext cx="3859795" cy="365125"/>
          </a:xfrm>
          <a:prstGeom prst="rect">
            <a:avLst/>
          </a:prstGeom>
        </p:spPr>
        <p:txBody>
          <a:bodyPr lIns="121899" tIns="60949" rIns="121899" bIns="60949"/>
          <a:lstStyle/>
          <a:p>
            <a:pPr defTabSz="912813"/>
            <a:endParaRPr lang="en-US">
              <a:solidFill>
                <a:prstClr val="black">
                  <a:tint val="75000"/>
                </a:prstClr>
              </a:solidFill>
            </a:endParaRPr>
          </a:p>
        </p:txBody>
      </p:sp>
      <p:sp>
        <p:nvSpPr>
          <p:cNvPr id="9" name="Slide Number Placeholder 8"/>
          <p:cNvSpPr>
            <a:spLocks noGrp="1"/>
          </p:cNvSpPr>
          <p:nvPr>
            <p:ph type="sldNum" sz="quarter" idx="12"/>
          </p:nvPr>
        </p:nvSpPr>
        <p:spPr>
          <a:xfrm>
            <a:off x="8735325" y="6356352"/>
            <a:ext cx="2844059" cy="365125"/>
          </a:xfrm>
          <a:prstGeom prst="rect">
            <a:avLst/>
          </a:prstGeom>
        </p:spPr>
        <p:txBody>
          <a:bodyPr lIns="121899" tIns="60949" rIns="121899" bIns="60949"/>
          <a:lstStyle/>
          <a:p>
            <a:pPr defTabSz="912813"/>
            <a:fld id="{B9A3E85D-0FC7-164D-9B9E-D8CDD8FC5B09}" type="slidenum">
              <a:rPr lang="en-US" smtClean="0">
                <a:solidFill>
                  <a:prstClr val="black">
                    <a:tint val="75000"/>
                  </a:prstClr>
                </a:solidFill>
              </a:rPr>
              <a:pPr defTabSz="912813"/>
              <a:t>‹#›</a:t>
            </a:fld>
            <a:endParaRPr lang="en-US">
              <a:solidFill>
                <a:prstClr val="black">
                  <a:tint val="75000"/>
                </a:prstClr>
              </a:solidFill>
            </a:endParaRPr>
          </a:p>
        </p:txBody>
      </p:sp>
      <p:sp>
        <p:nvSpPr>
          <p:cNvPr id="13" name="Rectangle 12"/>
          <p:cNvSpPr/>
          <p:nvPr userDrawn="1"/>
        </p:nvSpPr>
        <p:spPr>
          <a:xfrm>
            <a:off x="600433" y="0"/>
            <a:ext cx="11588392" cy="802968"/>
          </a:xfrm>
          <a:prstGeom prst="rect">
            <a:avLst/>
          </a:prstGeom>
          <a:solidFill>
            <a:srgbClr val="FF8C00"/>
          </a:solidFill>
          <a:ln>
            <a:noFill/>
          </a:ln>
          <a:effectLst/>
        </p:spPr>
        <p:style>
          <a:lnRef idx="1">
            <a:schemeClr val="accent1"/>
          </a:lnRef>
          <a:fillRef idx="3">
            <a:schemeClr val="accent1"/>
          </a:fillRef>
          <a:effectRef idx="2">
            <a:schemeClr val="accent1"/>
          </a:effectRef>
          <a:fontRef idx="minor">
            <a:schemeClr val="lt1"/>
          </a:fontRef>
        </p:style>
        <p:txBody>
          <a:bodyPr lIns="121899" tIns="60949" rIns="121899" bIns="60949" rtlCol="0" anchor="ctr"/>
          <a:lstStyle/>
          <a:p>
            <a:pPr algn="ctr" defTabSz="609493"/>
            <a:endParaRPr lang="en-US">
              <a:solidFill>
                <a:prstClr val="white"/>
              </a:solidFill>
            </a:endParaRPr>
          </a:p>
        </p:txBody>
      </p:sp>
      <p:sp>
        <p:nvSpPr>
          <p:cNvPr id="14" name="Rectangle 13"/>
          <p:cNvSpPr/>
          <p:nvPr userDrawn="1"/>
        </p:nvSpPr>
        <p:spPr>
          <a:xfrm>
            <a:off x="0" y="2"/>
            <a:ext cx="526082" cy="803471"/>
          </a:xfrm>
          <a:prstGeom prst="rect">
            <a:avLst/>
          </a:prstGeom>
          <a:solidFill>
            <a:srgbClr val="FFB900"/>
          </a:solidFill>
          <a:ln>
            <a:noFill/>
          </a:ln>
          <a:effectLst/>
        </p:spPr>
        <p:style>
          <a:lnRef idx="1">
            <a:schemeClr val="accent1"/>
          </a:lnRef>
          <a:fillRef idx="3">
            <a:schemeClr val="accent1"/>
          </a:fillRef>
          <a:effectRef idx="2">
            <a:schemeClr val="accent1"/>
          </a:effectRef>
          <a:fontRef idx="minor">
            <a:schemeClr val="lt1"/>
          </a:fontRef>
        </p:style>
        <p:txBody>
          <a:bodyPr lIns="121899" tIns="60949" rIns="121899" bIns="60949" rtlCol="0" anchor="ctr"/>
          <a:lstStyle/>
          <a:p>
            <a:pPr algn="ctr" defTabSz="609493"/>
            <a:endParaRPr lang="en-US">
              <a:solidFill>
                <a:prstClr val="white"/>
              </a:solidFill>
            </a:endParaRPr>
          </a:p>
        </p:txBody>
      </p:sp>
      <p:sp>
        <p:nvSpPr>
          <p:cNvPr id="15" name="Title 1"/>
          <p:cNvSpPr>
            <a:spLocks noGrp="1"/>
          </p:cNvSpPr>
          <p:nvPr>
            <p:ph type="title" hasCustomPrompt="1"/>
          </p:nvPr>
        </p:nvSpPr>
        <p:spPr>
          <a:xfrm>
            <a:off x="764259" y="97165"/>
            <a:ext cx="11311182" cy="706308"/>
          </a:xfrm>
        </p:spPr>
        <p:txBody>
          <a:bodyPr tIns="0" anchor="t" anchorCtr="0">
            <a:noAutofit/>
          </a:bodyPr>
          <a:lstStyle>
            <a:lvl1pPr algn="l">
              <a:defRPr sz="3700" b="0" cap="none">
                <a:solidFill>
                  <a:schemeClr val="bg1"/>
                </a:solidFill>
                <a:latin typeface="Segoe Light"/>
                <a:cs typeface="Segoe Light"/>
              </a:defRPr>
            </a:lvl1pPr>
          </a:lstStyle>
          <a:p>
            <a:r>
              <a:rPr lang="en-US" dirty="0" smtClean="0"/>
              <a:t>title of text slide</a:t>
            </a:r>
            <a:endParaRPr lang="en-US" dirty="0"/>
          </a:p>
        </p:txBody>
      </p:sp>
    </p:spTree>
    <p:extLst>
      <p:ext uri="{BB962C8B-B14F-4D97-AF65-F5344CB8AC3E}">
        <p14:creationId xmlns:p14="http://schemas.microsoft.com/office/powerpoint/2010/main" val="2345063053"/>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Black Layout - Title and Conten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0">
                      <a:srgbClr val="FFFFFF"/>
                    </a:gs>
                    <a:gs pos="100000">
                      <a:srgbClr val="FFFFFF"/>
                    </a:gs>
                  </a:gsLst>
                  <a:lin ang="5400000" scaled="0"/>
                </a:gradFill>
              </a:defRPr>
            </a:lvl1pPr>
          </a:lstStyle>
          <a:p>
            <a:r>
              <a:rPr lang="en-US" dirty="0" smtClean="0"/>
              <a:t>Click to edit Master title style</a:t>
            </a:r>
            <a:endParaRPr lang="en-US" dirty="0"/>
          </a:p>
        </p:txBody>
      </p:sp>
      <p:sp>
        <p:nvSpPr>
          <p:cNvPr id="6" name="Text Placeholder 5"/>
          <p:cNvSpPr>
            <a:spLocks noGrp="1"/>
          </p:cNvSpPr>
          <p:nvPr>
            <p:ph type="body" sz="quarter" idx="10"/>
          </p:nvPr>
        </p:nvSpPr>
        <p:spPr bwMode="white">
          <a:xfrm>
            <a:off x="519113" y="1447801"/>
            <a:ext cx="11149013" cy="1086451"/>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defRPr>
            </a:lvl1pPr>
            <a:lvl2pPr>
              <a:buClr>
                <a:srgbClr val="FFFFFF"/>
              </a:buClr>
              <a:buSzPct val="70000"/>
              <a:buFont typeface="Wingdings" pitchFamily="2" charset="2"/>
              <a:buChar char="l"/>
              <a:defRPr>
                <a:gradFill>
                  <a:gsLst>
                    <a:gs pos="0">
                      <a:srgbClr val="FFFFFF"/>
                    </a:gs>
                    <a:gs pos="86000">
                      <a:srgbClr val="FFFFFF"/>
                    </a:gs>
                  </a:gsLst>
                  <a:lin ang="5400000" scaled="0"/>
                </a:gradFill>
              </a:defRPr>
            </a:lvl2pPr>
            <a:lvl3pPr>
              <a:buClr>
                <a:srgbClr val="FFFFFF"/>
              </a:buClr>
              <a:buSzPct val="70000"/>
              <a:buFont typeface="Wingdings" pitchFamily="2" charset="2"/>
              <a:buChar char="l"/>
              <a:defRPr>
                <a:gradFill>
                  <a:gsLst>
                    <a:gs pos="0">
                      <a:srgbClr val="FFFFFF"/>
                    </a:gs>
                    <a:gs pos="86000">
                      <a:srgbClr val="FFFFFF"/>
                    </a:gs>
                  </a:gsLst>
                  <a:lin ang="5400000" scaled="0"/>
                </a:gradFill>
              </a:defRPr>
            </a:lvl3pPr>
            <a:lvl4pPr>
              <a:buClr>
                <a:srgbClr val="FFFFFF"/>
              </a:buClr>
              <a:buSzPct val="70000"/>
              <a:buFont typeface="Wingdings" pitchFamily="2" charset="2"/>
              <a:buChar char="l"/>
              <a:defRPr sz="1900">
                <a:gradFill>
                  <a:gsLst>
                    <a:gs pos="0">
                      <a:srgbClr val="FFFFFF"/>
                    </a:gs>
                    <a:gs pos="86000">
                      <a:srgbClr val="FFFFFF"/>
                    </a:gs>
                  </a:gsLst>
                  <a:lin ang="5400000" scaled="0"/>
                </a:gradFill>
              </a:defRPr>
            </a:lvl4pPr>
            <a:lvl5pPr>
              <a:buClr>
                <a:srgbClr val="FFFFFF"/>
              </a:buClr>
              <a:buSzPct val="70000"/>
              <a:buFont typeface="Wingdings" pitchFamily="2" charset="2"/>
              <a:buChar char="l"/>
              <a:defRPr sz="1900">
                <a:gradFill>
                  <a:gsLst>
                    <a:gs pos="0">
                      <a:srgbClr val="FFFFFF"/>
                    </a:gs>
                    <a:gs pos="86000">
                      <a:srgbClr val="FFFFFF"/>
                    </a:gs>
                  </a:gsLst>
                  <a:lin ang="5400000" scaled="0"/>
                </a:gradFill>
              </a:defRPr>
            </a:lvl5pPr>
          </a:lstStyle>
          <a:p>
            <a:pPr lvl="0"/>
            <a:r>
              <a:rPr lang="en-US" dirty="0" smtClean="0"/>
              <a:t>Click to edit Master text styles</a:t>
            </a:r>
          </a:p>
          <a:p>
            <a:pPr lvl="1"/>
            <a:r>
              <a:rPr lang="en-US" dirty="0" smtClean="0"/>
              <a:t>Second level</a:t>
            </a:r>
          </a:p>
          <a:p>
            <a:pPr lvl="2"/>
            <a:r>
              <a:rPr lang="en-US" dirty="0" smtClean="0"/>
              <a:t>Third level</a:t>
            </a:r>
          </a:p>
        </p:txBody>
      </p:sp>
    </p:spTree>
    <p:extLst>
      <p:ext uri="{BB962C8B-B14F-4D97-AF65-F5344CB8AC3E}">
        <p14:creationId xmlns:p14="http://schemas.microsoft.com/office/powerpoint/2010/main" val="2871248940"/>
      </p:ext>
    </p:extLst>
  </p:cSld>
  <p:clrMapOvr>
    <a:masterClrMapping/>
  </p:clrMapOvr>
  <p:transition>
    <p:fade/>
  </p:transition>
</p:sldLayout>
</file>

<file path=ppt/slideLayouts/slideLayout70.xml><?xml version="1.0" encoding="utf-8"?>
<p:sldLayout xmlns:a="http://schemas.openxmlformats.org/drawingml/2006/main" xmlns:r="http://schemas.openxmlformats.org/officeDocument/2006/relationships" xmlns:p="http://schemas.openxmlformats.org/presentationml/2006/main" showMasterSp="0" userDrawn="1">
  <p:cSld name="21_Title and content">
    <p:spTree>
      <p:nvGrpSpPr>
        <p:cNvPr id="1" name=""/>
        <p:cNvGrpSpPr/>
        <p:nvPr/>
      </p:nvGrpSpPr>
      <p:grpSpPr>
        <a:xfrm>
          <a:off x="0" y="0"/>
          <a:ext cx="0" cy="0"/>
          <a:chOff x="0" y="0"/>
          <a:chExt cx="0" cy="0"/>
        </a:xfrm>
      </p:grpSpPr>
      <p:sp>
        <p:nvSpPr>
          <p:cNvPr id="15" name="Content Placeholder 14"/>
          <p:cNvSpPr>
            <a:spLocks noGrp="1"/>
          </p:cNvSpPr>
          <p:nvPr>
            <p:ph sz="quarter" idx="18"/>
          </p:nvPr>
        </p:nvSpPr>
        <p:spPr>
          <a:xfrm>
            <a:off x="614135" y="1419367"/>
            <a:ext cx="10765998" cy="1763560"/>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9" name="Text Placeholder 12"/>
          <p:cNvSpPr>
            <a:spLocks noGrp="1"/>
          </p:cNvSpPr>
          <p:nvPr>
            <p:ph type="body" sz="quarter" idx="13" hasCustomPrompt="1"/>
          </p:nvPr>
        </p:nvSpPr>
        <p:spPr>
          <a:xfrm>
            <a:off x="609442" y="948517"/>
            <a:ext cx="10982750" cy="304801"/>
          </a:xfrm>
        </p:spPr>
        <p:txBody>
          <a:bodyPr lIns="0" anchor="b" anchorCtr="0">
            <a:noAutofit/>
          </a:bodyPr>
          <a:lstStyle>
            <a:lvl1pPr marL="0" indent="0" algn="l">
              <a:buFont typeface="Arial" pitchFamily="34" charset="0"/>
              <a:buNone/>
              <a:defRPr sz="1600" b="1" cap="all" spc="0" baseline="0">
                <a:solidFill>
                  <a:schemeClr val="tx1">
                    <a:lumMod val="75000"/>
                    <a:lumOff val="25000"/>
                  </a:schemeClr>
                </a:solidFill>
              </a:defRPr>
            </a:lvl1pPr>
          </a:lstStyle>
          <a:p>
            <a:r>
              <a:rPr lang="en-US" dirty="0" smtClean="0"/>
              <a:t>CLICK TO EDIT SUBTITLE</a:t>
            </a:r>
            <a:endParaRPr lang="en-US" dirty="0"/>
          </a:p>
        </p:txBody>
      </p:sp>
      <p:sp>
        <p:nvSpPr>
          <p:cNvPr id="14" name="Title 1"/>
          <p:cNvSpPr>
            <a:spLocks noGrp="1"/>
          </p:cNvSpPr>
          <p:nvPr>
            <p:ph type="title"/>
          </p:nvPr>
        </p:nvSpPr>
        <p:spPr>
          <a:xfrm>
            <a:off x="560568" y="249239"/>
            <a:ext cx="11031626" cy="678811"/>
          </a:xfrm>
        </p:spPr>
        <p:txBody>
          <a:bodyPr lIns="0" anchor="t" anchorCtr="0">
            <a:noAutofit/>
          </a:bodyPr>
          <a:lstStyle>
            <a:lvl1pPr algn="l">
              <a:defRPr sz="4400" b="0"/>
            </a:lvl1pPr>
          </a:lstStyle>
          <a:p>
            <a:r>
              <a:rPr lang="en-US" dirty="0" smtClean="0"/>
              <a:t>Click to edit Master title style</a:t>
            </a:r>
            <a:endParaRPr lang="en-US" dirty="0"/>
          </a:p>
        </p:txBody>
      </p:sp>
    </p:spTree>
    <p:extLst>
      <p:ext uri="{BB962C8B-B14F-4D97-AF65-F5344CB8AC3E}">
        <p14:creationId xmlns:p14="http://schemas.microsoft.com/office/powerpoint/2010/main" val="1568285550"/>
      </p:ext>
    </p:extLst>
  </p:cSld>
  <p:clrMapOvr>
    <a:masterClrMapping/>
  </p:clrMapOvr>
  <p:timing>
    <p:tnLst>
      <p:par>
        <p:cTn id="1" dur="indefinite" restart="never" nodeType="tmRoot"/>
      </p:par>
    </p:tnLst>
  </p:timing>
</p:sldLayout>
</file>

<file path=ppt/slideLayouts/slideLayout71.xml><?xml version="1.0" encoding="utf-8"?>
<p:sldLayout xmlns:a="http://schemas.openxmlformats.org/drawingml/2006/main" xmlns:r="http://schemas.openxmlformats.org/officeDocument/2006/relationships" xmlns:p="http://schemas.openxmlformats.org/presentationml/2006/main" userDrawn="1">
  <p:cSld name="2_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608036" y="229630"/>
            <a:ext cx="10972799" cy="911952"/>
          </a:xfrm>
          <a:prstGeom prst="rect">
            <a:avLst/>
          </a:prstGeom>
        </p:spPr>
        <p:txBody>
          <a:bodyPr lIns="162468" tIns="81234" rIns="162468" bIns="81234"/>
          <a:lstStyle/>
          <a:p>
            <a:r>
              <a:rPr lang="en-US" smtClean="0"/>
              <a:t>Click to edit Master title style</a:t>
            </a:r>
            <a:endParaRPr lang="en-US" dirty="0"/>
          </a:p>
        </p:txBody>
      </p:sp>
      <p:sp>
        <p:nvSpPr>
          <p:cNvPr id="4" name="Text Placeholder 3"/>
          <p:cNvSpPr>
            <a:spLocks noGrp="1"/>
          </p:cNvSpPr>
          <p:nvPr>
            <p:ph type="body" sz="quarter" idx="10"/>
          </p:nvPr>
        </p:nvSpPr>
        <p:spPr>
          <a:xfrm>
            <a:off x="608013" y="1143074"/>
            <a:ext cx="10972800" cy="1927614"/>
          </a:xfrm>
          <a:prstGeom prst="rect">
            <a:avLst/>
          </a:prstGeom>
        </p:spPr>
        <p:txBody>
          <a:bodyPr lIns="162468" tIns="81234" rIns="162468" bIns="81234">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161731935"/>
      </p:ext>
    </p:extLst>
  </p:cSld>
  <p:clrMapOvr>
    <a:masterClrMapping/>
  </p:clrMapOvr>
  <p:transition>
    <p:fade/>
  </p:transition>
  <p:timing>
    <p:tnLst>
      <p:par>
        <p:cTn id="1" dur="indefinite" restart="never" nodeType="tmRoot"/>
      </p:par>
    </p:tnLst>
  </p:timing>
</p:sldLayout>
</file>

<file path=ppt/slideLayouts/slideLayout72.xml><?xml version="1.0" encoding="utf-8"?>
<p:sldLayout xmlns:a="http://schemas.openxmlformats.org/drawingml/2006/main" xmlns:r="http://schemas.openxmlformats.org/officeDocument/2006/relationships" xmlns:p="http://schemas.openxmlformats.org/presentationml/2006/main" showMasterSp="0" preserve="1" userDrawn="1">
  <p:cSld name="1_Title Slide">
    <p:bg>
      <p:bgPr>
        <a:solidFill>
          <a:schemeClr val="accent1"/>
        </a:solidFill>
        <a:effectLst/>
      </p:bgPr>
    </p:bg>
    <p:spTree>
      <p:nvGrpSpPr>
        <p:cNvPr id="1" name=""/>
        <p:cNvGrpSpPr/>
        <p:nvPr/>
      </p:nvGrpSpPr>
      <p:grpSpPr>
        <a:xfrm>
          <a:off x="0" y="0"/>
          <a:ext cx="0" cy="0"/>
          <a:chOff x="0" y="0"/>
          <a:chExt cx="0" cy="0"/>
        </a:xfrm>
      </p:grpSpPr>
      <p:sp>
        <p:nvSpPr>
          <p:cNvPr id="3" name="Subtitle 2"/>
          <p:cNvSpPr>
            <a:spLocks noGrp="1"/>
          </p:cNvSpPr>
          <p:nvPr>
            <p:ph type="subTitle" idx="1" hasCustomPrompt="1"/>
          </p:nvPr>
        </p:nvSpPr>
        <p:spPr>
          <a:xfrm>
            <a:off x="609443" y="3965180"/>
            <a:ext cx="2987955" cy="615553"/>
          </a:xfrm>
        </p:spPr>
        <p:txBody>
          <a:bodyPr wrap="square">
            <a:spAutoFit/>
          </a:bodyPr>
          <a:lstStyle>
            <a:lvl1pPr marL="0" indent="0" algn="l">
              <a:spcBef>
                <a:spcPts val="0"/>
              </a:spcBef>
              <a:buNone/>
              <a:defRPr sz="1600" baseline="0">
                <a:solidFill>
                  <a:schemeClr val="tx1"/>
                </a:solidFill>
              </a:defRPr>
            </a:lvl1pPr>
            <a:lvl2pPr marL="380933" indent="-152373" algn="l">
              <a:spcBef>
                <a:spcPts val="0"/>
              </a:spcBef>
              <a:buFont typeface="Arial" pitchFamily="34" charset="0"/>
              <a:buChar char="•"/>
              <a:defRPr sz="1600">
                <a:solidFill>
                  <a:schemeClr val="tx1">
                    <a:lumMod val="60000"/>
                    <a:lumOff val="40000"/>
                  </a:schemeClr>
                </a:solidFill>
              </a:defRPr>
            </a:lvl2pPr>
            <a:lvl3pPr marL="609493" indent="-152373" algn="l">
              <a:buFont typeface="Arial" pitchFamily="34" charset="0"/>
              <a:buChar char="•"/>
              <a:defRPr sz="1600">
                <a:solidFill>
                  <a:schemeClr val="tx1">
                    <a:tint val="75000"/>
                  </a:schemeClr>
                </a:solidFill>
              </a:defRPr>
            </a:lvl3pPr>
            <a:lvl4pPr marL="838053" indent="-152373" algn="l">
              <a:buFont typeface="Arial" pitchFamily="34" charset="0"/>
              <a:buChar char="•"/>
              <a:defRPr sz="1600">
                <a:solidFill>
                  <a:schemeClr val="tx1">
                    <a:tint val="75000"/>
                  </a:schemeClr>
                </a:solidFill>
              </a:defRPr>
            </a:lvl4pPr>
            <a:lvl5pPr marL="990427" indent="-152373" algn="l">
              <a:buFont typeface="Arial" pitchFamily="34" charset="0"/>
              <a:buChar char="•"/>
              <a:defRPr sz="1600">
                <a:solidFill>
                  <a:schemeClr val="tx1">
                    <a:tint val="75000"/>
                  </a:schemeClr>
                </a:solidFill>
              </a:defRPr>
            </a:lvl5pPr>
            <a:lvl6pPr marL="3047467" indent="0" algn="ctr">
              <a:buNone/>
              <a:defRPr>
                <a:solidFill>
                  <a:schemeClr val="tx1">
                    <a:tint val="75000"/>
                  </a:schemeClr>
                </a:solidFill>
              </a:defRPr>
            </a:lvl6pPr>
            <a:lvl7pPr marL="3656960" indent="0" algn="ctr">
              <a:buNone/>
              <a:defRPr>
                <a:solidFill>
                  <a:schemeClr val="tx1">
                    <a:tint val="75000"/>
                  </a:schemeClr>
                </a:solidFill>
              </a:defRPr>
            </a:lvl7pPr>
            <a:lvl8pPr marL="4266453" indent="0" algn="ctr">
              <a:buNone/>
              <a:defRPr>
                <a:solidFill>
                  <a:schemeClr val="tx1">
                    <a:tint val="75000"/>
                  </a:schemeClr>
                </a:solidFill>
              </a:defRPr>
            </a:lvl8pPr>
            <a:lvl9pPr marL="4875947" indent="0" algn="ctr">
              <a:buNone/>
              <a:defRPr>
                <a:solidFill>
                  <a:schemeClr val="tx1">
                    <a:tint val="75000"/>
                  </a:schemeClr>
                </a:solidFill>
              </a:defRPr>
            </a:lvl9pPr>
          </a:lstStyle>
          <a:p>
            <a:r>
              <a:rPr lang="en-US" dirty="0" smtClean="0"/>
              <a:t>Click to edit presenter name and title</a:t>
            </a:r>
          </a:p>
        </p:txBody>
      </p:sp>
      <p:sp>
        <p:nvSpPr>
          <p:cNvPr id="54" name="Title Placeholder 1"/>
          <p:cNvSpPr>
            <a:spLocks noGrp="1"/>
          </p:cNvSpPr>
          <p:nvPr>
            <p:ph type="title" hasCustomPrompt="1"/>
          </p:nvPr>
        </p:nvSpPr>
        <p:spPr>
          <a:xfrm>
            <a:off x="609443" y="2357120"/>
            <a:ext cx="2987955" cy="517065"/>
          </a:xfrm>
          <a:prstGeom prst="rect">
            <a:avLst/>
          </a:prstGeom>
        </p:spPr>
        <p:txBody>
          <a:bodyPr vert="horz" wrap="square" lIns="0" tIns="0" rIns="0" bIns="0" rtlCol="0" anchor="t" anchorCtr="0">
            <a:spAutoFit/>
          </a:bodyPr>
          <a:lstStyle>
            <a:lvl1pPr>
              <a:defRPr>
                <a:solidFill>
                  <a:schemeClr val="tx1"/>
                </a:solidFill>
              </a:defRPr>
            </a:lvl1pPr>
          </a:lstStyle>
          <a:p>
            <a:r>
              <a:rPr lang="en-US" dirty="0" smtClean="0"/>
              <a:t>Click to edit title</a:t>
            </a:r>
            <a:endParaRPr lang="en-US" dirty="0"/>
          </a:p>
        </p:txBody>
      </p:sp>
      <p:pic>
        <p:nvPicPr>
          <p:cNvPr id="5" name="Picture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088020" y="70887"/>
            <a:ext cx="5087727" cy="6677248"/>
          </a:xfrm>
          <a:prstGeom prst="rect">
            <a:avLst/>
          </a:prstGeom>
        </p:spPr>
      </p:pic>
      <p:pic>
        <p:nvPicPr>
          <p:cNvPr id="7" name="Picture 6"/>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28651" y="5479071"/>
            <a:ext cx="1853756" cy="618080"/>
          </a:xfrm>
          <a:prstGeom prst="rect">
            <a:avLst/>
          </a:prstGeom>
        </p:spPr>
      </p:pic>
      <p:pic>
        <p:nvPicPr>
          <p:cNvPr id="8" name="Picture 7"/>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528651" y="5903677"/>
            <a:ext cx="2399998" cy="618080"/>
          </a:xfrm>
          <a:prstGeom prst="rect">
            <a:avLst/>
          </a:prstGeom>
        </p:spPr>
      </p:pic>
      <p:pic>
        <p:nvPicPr>
          <p:cNvPr id="9" name="Picture 8"/>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369410" y="335151"/>
            <a:ext cx="1906185" cy="701360"/>
          </a:xfrm>
          <a:prstGeom prst="rect">
            <a:avLst/>
          </a:prstGeom>
        </p:spPr>
      </p:pic>
    </p:spTree>
    <p:extLst>
      <p:ext uri="{BB962C8B-B14F-4D97-AF65-F5344CB8AC3E}">
        <p14:creationId xmlns:p14="http://schemas.microsoft.com/office/powerpoint/2010/main" val="3603825140"/>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73.xml><?xml version="1.0" encoding="utf-8"?>
<p:sldLayout xmlns:a="http://schemas.openxmlformats.org/drawingml/2006/main" xmlns:r="http://schemas.openxmlformats.org/officeDocument/2006/relationships" xmlns:p="http://schemas.openxmlformats.org/presentationml/2006/main" showMasterSp="0" preserve="1" userDrawn="1">
  <p:cSld name="2_Title Slide">
    <p:bg>
      <p:bgPr>
        <a:solidFill>
          <a:schemeClr val="accent1"/>
        </a:solidFill>
        <a:effectLst/>
      </p:bgPr>
    </p:bg>
    <p:spTree>
      <p:nvGrpSpPr>
        <p:cNvPr id="1" name=""/>
        <p:cNvGrpSpPr/>
        <p:nvPr/>
      </p:nvGrpSpPr>
      <p:grpSpPr>
        <a:xfrm>
          <a:off x="0" y="0"/>
          <a:ext cx="0" cy="0"/>
          <a:chOff x="0" y="0"/>
          <a:chExt cx="0" cy="0"/>
        </a:xfrm>
      </p:grpSpPr>
      <p:sp>
        <p:nvSpPr>
          <p:cNvPr id="3" name="Subtitle 2"/>
          <p:cNvSpPr>
            <a:spLocks noGrp="1"/>
          </p:cNvSpPr>
          <p:nvPr>
            <p:ph type="subTitle" idx="1" hasCustomPrompt="1"/>
          </p:nvPr>
        </p:nvSpPr>
        <p:spPr>
          <a:xfrm>
            <a:off x="609443" y="3965180"/>
            <a:ext cx="2987955" cy="615553"/>
          </a:xfrm>
        </p:spPr>
        <p:txBody>
          <a:bodyPr wrap="square">
            <a:spAutoFit/>
          </a:bodyPr>
          <a:lstStyle>
            <a:lvl1pPr marL="0" indent="0" algn="l">
              <a:spcBef>
                <a:spcPts val="0"/>
              </a:spcBef>
              <a:buNone/>
              <a:defRPr sz="1600" baseline="0">
                <a:solidFill>
                  <a:schemeClr val="tx1"/>
                </a:solidFill>
              </a:defRPr>
            </a:lvl1pPr>
            <a:lvl2pPr marL="380933" indent="-152373" algn="l">
              <a:spcBef>
                <a:spcPts val="0"/>
              </a:spcBef>
              <a:buFont typeface="Arial" pitchFamily="34" charset="0"/>
              <a:buChar char="•"/>
              <a:defRPr sz="1600">
                <a:solidFill>
                  <a:schemeClr val="tx1">
                    <a:lumMod val="60000"/>
                    <a:lumOff val="40000"/>
                  </a:schemeClr>
                </a:solidFill>
              </a:defRPr>
            </a:lvl2pPr>
            <a:lvl3pPr marL="609493" indent="-152373" algn="l">
              <a:buFont typeface="Arial" pitchFamily="34" charset="0"/>
              <a:buChar char="•"/>
              <a:defRPr sz="1600">
                <a:solidFill>
                  <a:schemeClr val="tx1">
                    <a:tint val="75000"/>
                  </a:schemeClr>
                </a:solidFill>
              </a:defRPr>
            </a:lvl3pPr>
            <a:lvl4pPr marL="838053" indent="-152373" algn="l">
              <a:buFont typeface="Arial" pitchFamily="34" charset="0"/>
              <a:buChar char="•"/>
              <a:defRPr sz="1600">
                <a:solidFill>
                  <a:schemeClr val="tx1">
                    <a:tint val="75000"/>
                  </a:schemeClr>
                </a:solidFill>
              </a:defRPr>
            </a:lvl4pPr>
            <a:lvl5pPr marL="990427" indent="-152373" algn="l">
              <a:buFont typeface="Arial" pitchFamily="34" charset="0"/>
              <a:buChar char="•"/>
              <a:defRPr sz="1600">
                <a:solidFill>
                  <a:schemeClr val="tx1">
                    <a:tint val="75000"/>
                  </a:schemeClr>
                </a:solidFill>
              </a:defRPr>
            </a:lvl5pPr>
            <a:lvl6pPr marL="3047467" indent="0" algn="ctr">
              <a:buNone/>
              <a:defRPr>
                <a:solidFill>
                  <a:schemeClr val="tx1">
                    <a:tint val="75000"/>
                  </a:schemeClr>
                </a:solidFill>
              </a:defRPr>
            </a:lvl6pPr>
            <a:lvl7pPr marL="3656960" indent="0" algn="ctr">
              <a:buNone/>
              <a:defRPr>
                <a:solidFill>
                  <a:schemeClr val="tx1">
                    <a:tint val="75000"/>
                  </a:schemeClr>
                </a:solidFill>
              </a:defRPr>
            </a:lvl7pPr>
            <a:lvl8pPr marL="4266453" indent="0" algn="ctr">
              <a:buNone/>
              <a:defRPr>
                <a:solidFill>
                  <a:schemeClr val="tx1">
                    <a:tint val="75000"/>
                  </a:schemeClr>
                </a:solidFill>
              </a:defRPr>
            </a:lvl8pPr>
            <a:lvl9pPr marL="4875947" indent="0" algn="ctr">
              <a:buNone/>
              <a:defRPr>
                <a:solidFill>
                  <a:schemeClr val="tx1">
                    <a:tint val="75000"/>
                  </a:schemeClr>
                </a:solidFill>
              </a:defRPr>
            </a:lvl9pPr>
          </a:lstStyle>
          <a:p>
            <a:r>
              <a:rPr lang="en-US" dirty="0" smtClean="0"/>
              <a:t>Click to edit presenter name and title</a:t>
            </a:r>
          </a:p>
        </p:txBody>
      </p:sp>
      <p:sp>
        <p:nvSpPr>
          <p:cNvPr id="54" name="Title Placeholder 1"/>
          <p:cNvSpPr>
            <a:spLocks noGrp="1"/>
          </p:cNvSpPr>
          <p:nvPr>
            <p:ph type="title" hasCustomPrompt="1"/>
          </p:nvPr>
        </p:nvSpPr>
        <p:spPr>
          <a:xfrm>
            <a:off x="609443" y="2357120"/>
            <a:ext cx="2987955" cy="517065"/>
          </a:xfrm>
          <a:prstGeom prst="rect">
            <a:avLst/>
          </a:prstGeom>
        </p:spPr>
        <p:txBody>
          <a:bodyPr vert="horz" wrap="square" lIns="0" tIns="0" rIns="0" bIns="0" rtlCol="0" anchor="t" anchorCtr="0">
            <a:spAutoFit/>
          </a:bodyPr>
          <a:lstStyle>
            <a:lvl1pPr>
              <a:defRPr>
                <a:solidFill>
                  <a:schemeClr val="tx1"/>
                </a:solidFill>
              </a:defRPr>
            </a:lvl1pPr>
          </a:lstStyle>
          <a:p>
            <a:r>
              <a:rPr lang="en-US" dirty="0" smtClean="0"/>
              <a:t>Click to edit title</a:t>
            </a:r>
            <a:endParaRPr lang="en-US" dirty="0"/>
          </a:p>
        </p:txBody>
      </p:sp>
      <p:pic>
        <p:nvPicPr>
          <p:cNvPr id="34" name="Picture 3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28651" y="5479071"/>
            <a:ext cx="1853756" cy="618080"/>
          </a:xfrm>
          <a:prstGeom prst="rect">
            <a:avLst/>
          </a:prstGeom>
        </p:spPr>
      </p:pic>
      <p:pic>
        <p:nvPicPr>
          <p:cNvPr id="2" name="Picture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4765817" y="307890"/>
            <a:ext cx="7423009" cy="6213868"/>
          </a:xfrm>
          <a:prstGeom prst="rect">
            <a:avLst/>
          </a:prstGeom>
        </p:spPr>
      </p:pic>
      <p:pic>
        <p:nvPicPr>
          <p:cNvPr id="7" name="Picture 6"/>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528651" y="5903677"/>
            <a:ext cx="2399998" cy="618080"/>
          </a:xfrm>
          <a:prstGeom prst="rect">
            <a:avLst/>
          </a:prstGeom>
        </p:spPr>
      </p:pic>
      <p:pic>
        <p:nvPicPr>
          <p:cNvPr id="8" name="Picture 7"/>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369410" y="335151"/>
            <a:ext cx="1906185" cy="701360"/>
          </a:xfrm>
          <a:prstGeom prst="rect">
            <a:avLst/>
          </a:prstGeom>
        </p:spPr>
      </p:pic>
    </p:spTree>
    <p:extLst>
      <p:ext uri="{BB962C8B-B14F-4D97-AF65-F5344CB8AC3E}">
        <p14:creationId xmlns:p14="http://schemas.microsoft.com/office/powerpoint/2010/main" val="2552607972"/>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74.xml><?xml version="1.0" encoding="utf-8"?>
<p:sldLayout xmlns:a="http://schemas.openxmlformats.org/drawingml/2006/main" xmlns:r="http://schemas.openxmlformats.org/officeDocument/2006/relationships" xmlns:p="http://schemas.openxmlformats.org/presentationml/2006/main" showMasterSp="0" preserve="1" userDrawn="1">
  <p:cSld name="3_Title Slide">
    <p:bg>
      <p:bgPr>
        <a:solidFill>
          <a:schemeClr val="accent1"/>
        </a:solidFill>
        <a:effectLst/>
      </p:bgPr>
    </p:bg>
    <p:spTree>
      <p:nvGrpSpPr>
        <p:cNvPr id="1" name=""/>
        <p:cNvGrpSpPr/>
        <p:nvPr/>
      </p:nvGrpSpPr>
      <p:grpSpPr>
        <a:xfrm>
          <a:off x="0" y="0"/>
          <a:ext cx="0" cy="0"/>
          <a:chOff x="0" y="0"/>
          <a:chExt cx="0" cy="0"/>
        </a:xfrm>
      </p:grpSpPr>
      <p:pic>
        <p:nvPicPr>
          <p:cNvPr id="9" name="Picture 8"/>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69410" y="335151"/>
            <a:ext cx="1906185" cy="701360"/>
          </a:xfrm>
          <a:prstGeom prst="rect">
            <a:avLst/>
          </a:prstGeom>
        </p:spPr>
      </p:pic>
      <p:pic>
        <p:nvPicPr>
          <p:cNvPr id="2" name="Picture 1"/>
          <p:cNvPicPr>
            <a:picLocks noChangeAspect="1"/>
          </p:cNvPicPr>
          <p:nvPr userDrawn="1"/>
        </p:nvPicPr>
        <p:blipFill rotWithShape="1">
          <a:blip r:embed="rId3">
            <a:extLst>
              <a:ext uri="{28A0092B-C50C-407E-A947-70E740481C1C}">
                <a14:useLocalDpi xmlns:a14="http://schemas.microsoft.com/office/drawing/2010/main" val="0"/>
              </a:ext>
            </a:extLst>
          </a:blip>
          <a:srcRect r="16793"/>
          <a:stretch/>
        </p:blipFill>
        <p:spPr>
          <a:xfrm>
            <a:off x="2666019" y="2133333"/>
            <a:ext cx="6109914" cy="2448295"/>
          </a:xfrm>
          <a:prstGeom prst="rect">
            <a:avLst/>
          </a:prstGeom>
        </p:spPr>
      </p:pic>
    </p:spTree>
    <p:extLst>
      <p:ext uri="{BB962C8B-B14F-4D97-AF65-F5344CB8AC3E}">
        <p14:creationId xmlns:p14="http://schemas.microsoft.com/office/powerpoint/2010/main" val="1427531460"/>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Title and Text">
    <p:spTree>
      <p:nvGrpSpPr>
        <p:cNvPr id="1" name=""/>
        <p:cNvGrpSpPr/>
        <p:nvPr/>
      </p:nvGrpSpPr>
      <p:grpSpPr>
        <a:xfrm>
          <a:off x="0" y="0"/>
          <a:ext cx="0" cy="0"/>
          <a:chOff x="0" y="0"/>
          <a:chExt cx="0" cy="0"/>
        </a:xfrm>
      </p:grpSpPr>
      <p:sp>
        <p:nvSpPr>
          <p:cNvPr id="17" name="Text Placeholder 16"/>
          <p:cNvSpPr>
            <a:spLocks noGrp="1"/>
          </p:cNvSpPr>
          <p:nvPr>
            <p:ph type="body" sz="quarter" idx="21" hasCustomPrompt="1"/>
          </p:nvPr>
        </p:nvSpPr>
        <p:spPr>
          <a:xfrm>
            <a:off x="609441" y="2326218"/>
            <a:ext cx="10969943" cy="3674533"/>
          </a:xfrm>
        </p:spPr>
        <p:txBody>
          <a:bodyPr/>
          <a:lstStyle>
            <a:lvl2pPr marL="766099" indent="-152373">
              <a:defRPr/>
            </a:lvl2pPr>
            <a:lvl3pPr marL="1371360" indent="-152373">
              <a:defRPr/>
            </a:lvl3pPr>
            <a:lvl4pPr marL="1985086" indent="-152373">
              <a:defRPr/>
            </a:lvl4pPr>
            <a:lvl5pPr marL="2590347" indent="-152373">
              <a:defRPr/>
            </a:lvl5pPr>
          </a:lstStyle>
          <a:p>
            <a:pPr lvl="0"/>
            <a:r>
              <a:rPr lang="en-US" dirty="0" smtClean="0"/>
              <a:t>Click to edit text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1" name="Title 10"/>
          <p:cNvSpPr>
            <a:spLocks noGrp="1"/>
          </p:cNvSpPr>
          <p:nvPr>
            <p:ph type="title" hasCustomPrompt="1"/>
          </p:nvPr>
        </p:nvSpPr>
        <p:spPr>
          <a:xfrm>
            <a:off x="609441" y="535940"/>
            <a:ext cx="10969943" cy="517065"/>
          </a:xfrm>
        </p:spPr>
        <p:txBody>
          <a:bodyPr/>
          <a:lstStyle/>
          <a:p>
            <a:r>
              <a:rPr lang="en-US" dirty="0" smtClean="0"/>
              <a:t>Click to edit title</a:t>
            </a:r>
            <a:endParaRPr lang="en-US" dirty="0"/>
          </a:p>
        </p:txBody>
      </p:sp>
      <p:sp>
        <p:nvSpPr>
          <p:cNvPr id="12" name="Text Placeholder 13"/>
          <p:cNvSpPr>
            <a:spLocks noGrp="1"/>
          </p:cNvSpPr>
          <p:nvPr>
            <p:ph type="body" sz="quarter" idx="17" hasCustomPrompt="1"/>
          </p:nvPr>
        </p:nvSpPr>
        <p:spPr>
          <a:xfrm>
            <a:off x="609441" y="1079501"/>
            <a:ext cx="10969943" cy="309033"/>
          </a:xfrm>
        </p:spPr>
        <p:txBody>
          <a:bodyPr/>
          <a:lstStyle>
            <a:lvl1pPr marL="0" indent="0">
              <a:buNone/>
              <a:defRPr sz="1600">
                <a:solidFill>
                  <a:schemeClr val="tx1"/>
                </a:solidFill>
              </a:defRPr>
            </a:lvl1pPr>
            <a:lvl2pPr marL="232793" indent="0">
              <a:buNone/>
              <a:defRPr sz="1600">
                <a:solidFill>
                  <a:schemeClr val="tx1"/>
                </a:solidFill>
              </a:defRPr>
            </a:lvl2pPr>
            <a:lvl3pPr marL="457120" indent="0">
              <a:buNone/>
              <a:defRPr sz="1600">
                <a:solidFill>
                  <a:schemeClr val="tx1"/>
                </a:solidFill>
              </a:defRPr>
            </a:lvl3pPr>
            <a:lvl4pPr marL="689913" indent="0">
              <a:buNone/>
              <a:defRPr sz="1600">
                <a:solidFill>
                  <a:schemeClr val="tx1"/>
                </a:solidFill>
              </a:defRPr>
            </a:lvl4pPr>
            <a:lvl5pPr marL="914240" indent="0">
              <a:buNone/>
              <a:defRPr sz="1600">
                <a:solidFill>
                  <a:schemeClr val="tx1"/>
                </a:solidFill>
              </a:defRPr>
            </a:lvl5pPr>
          </a:lstStyle>
          <a:p>
            <a:pPr lvl="0"/>
            <a:r>
              <a:rPr lang="en-US" dirty="0" smtClean="0"/>
              <a:t>Click to edit text</a:t>
            </a:r>
            <a:endParaRPr lang="en-US" dirty="0"/>
          </a:p>
        </p:txBody>
      </p:sp>
      <p:sp>
        <p:nvSpPr>
          <p:cNvPr id="13" name="Date Placeholder 12"/>
          <p:cNvSpPr>
            <a:spLocks noGrp="1"/>
          </p:cNvSpPr>
          <p:nvPr>
            <p:ph type="dt" sz="half" idx="18"/>
          </p:nvPr>
        </p:nvSpPr>
        <p:spPr/>
        <p:txBody>
          <a:bodyPr/>
          <a:lstStyle/>
          <a:p>
            <a:fld id="{6DD3B76A-C5DE-4B9A-BEAE-BBF0DC17AAA8}" type="datetime1">
              <a:rPr lang="en-US" smtClean="0">
                <a:solidFill>
                  <a:srgbClr val="979796">
                    <a:lumMod val="40000"/>
                    <a:lumOff val="60000"/>
                  </a:srgbClr>
                </a:solidFill>
              </a:rPr>
              <a:pPr/>
              <a:t>4/10/2013</a:t>
            </a:fld>
            <a:endParaRPr lang="en-US" dirty="0">
              <a:solidFill>
                <a:srgbClr val="979796">
                  <a:lumMod val="40000"/>
                  <a:lumOff val="60000"/>
                </a:srgbClr>
              </a:solidFill>
            </a:endParaRPr>
          </a:p>
        </p:txBody>
      </p:sp>
      <p:sp>
        <p:nvSpPr>
          <p:cNvPr id="15" name="Slide Number Placeholder 14"/>
          <p:cNvSpPr>
            <a:spLocks noGrp="1"/>
          </p:cNvSpPr>
          <p:nvPr>
            <p:ph type="sldNum" sz="quarter" idx="20"/>
          </p:nvPr>
        </p:nvSpPr>
        <p:spPr/>
        <p:txBody>
          <a:bodyPr/>
          <a:lstStyle/>
          <a:p>
            <a:fld id="{B6F15528-21DE-4FAA-801E-634DDDAF4B2B}" type="slidenum">
              <a:rPr lang="en-US" smtClean="0">
                <a:solidFill>
                  <a:srgbClr val="979796">
                    <a:lumMod val="40000"/>
                    <a:lumOff val="60000"/>
                  </a:srgbClr>
                </a:solidFill>
              </a:rPr>
              <a:pPr/>
              <a:t>‹#›</a:t>
            </a:fld>
            <a:endParaRPr lang="en-US" dirty="0">
              <a:solidFill>
                <a:srgbClr val="979796">
                  <a:lumMod val="40000"/>
                  <a:lumOff val="60000"/>
                </a:srgbClr>
              </a:solidFill>
            </a:endParaRPr>
          </a:p>
        </p:txBody>
      </p:sp>
    </p:spTree>
    <p:extLst>
      <p:ext uri="{BB962C8B-B14F-4D97-AF65-F5344CB8AC3E}">
        <p14:creationId xmlns:p14="http://schemas.microsoft.com/office/powerpoint/2010/main" val="16875293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Two Columns">
    <p:spTree>
      <p:nvGrpSpPr>
        <p:cNvPr id="1" name=""/>
        <p:cNvGrpSpPr/>
        <p:nvPr/>
      </p:nvGrpSpPr>
      <p:grpSpPr>
        <a:xfrm>
          <a:off x="0" y="0"/>
          <a:ext cx="0" cy="0"/>
          <a:chOff x="0" y="0"/>
          <a:chExt cx="0" cy="0"/>
        </a:xfrm>
      </p:grpSpPr>
      <p:sp>
        <p:nvSpPr>
          <p:cNvPr id="25" name="Text Placeholder 21"/>
          <p:cNvSpPr>
            <a:spLocks noGrp="1"/>
          </p:cNvSpPr>
          <p:nvPr>
            <p:ph type="body" sz="quarter" idx="22" hasCustomPrompt="1"/>
          </p:nvPr>
        </p:nvSpPr>
        <p:spPr>
          <a:xfrm>
            <a:off x="5404560" y="2326218"/>
            <a:ext cx="4577158" cy="3674533"/>
          </a:xfrm>
        </p:spPr>
        <p:txBody>
          <a:bodyPr/>
          <a:lstStyle/>
          <a:p>
            <a:pPr lvl="0"/>
            <a:r>
              <a:rPr lang="en-US" dirty="0" smtClean="0"/>
              <a:t>Click to edit text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22" name="Text Placeholder 21"/>
          <p:cNvSpPr>
            <a:spLocks noGrp="1"/>
          </p:cNvSpPr>
          <p:nvPr>
            <p:ph type="body" sz="quarter" idx="21" hasCustomPrompt="1"/>
          </p:nvPr>
        </p:nvSpPr>
        <p:spPr>
          <a:xfrm>
            <a:off x="609442" y="2326218"/>
            <a:ext cx="4577158" cy="3674533"/>
          </a:xfrm>
        </p:spPr>
        <p:txBody>
          <a:bodyPr/>
          <a:lstStyle/>
          <a:p>
            <a:pPr lvl="0"/>
            <a:r>
              <a:rPr lang="en-US" dirty="0" smtClean="0"/>
              <a:t>Click to edit text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8" name="Text Placeholder 13"/>
          <p:cNvSpPr>
            <a:spLocks noGrp="1"/>
          </p:cNvSpPr>
          <p:nvPr>
            <p:ph type="body" sz="quarter" idx="17" hasCustomPrompt="1"/>
          </p:nvPr>
        </p:nvSpPr>
        <p:spPr>
          <a:xfrm>
            <a:off x="609441" y="1079501"/>
            <a:ext cx="10969943" cy="309033"/>
          </a:xfrm>
        </p:spPr>
        <p:txBody>
          <a:bodyPr/>
          <a:lstStyle>
            <a:lvl1pPr marL="0" indent="0">
              <a:buNone/>
              <a:defRPr sz="1600">
                <a:solidFill>
                  <a:schemeClr val="tx1"/>
                </a:solidFill>
              </a:defRPr>
            </a:lvl1pPr>
            <a:lvl2pPr marL="232793" indent="0">
              <a:buNone/>
              <a:defRPr sz="1600">
                <a:solidFill>
                  <a:schemeClr val="tx1"/>
                </a:solidFill>
              </a:defRPr>
            </a:lvl2pPr>
            <a:lvl3pPr marL="457120" indent="0">
              <a:buNone/>
              <a:defRPr sz="1600">
                <a:solidFill>
                  <a:schemeClr val="tx1"/>
                </a:solidFill>
              </a:defRPr>
            </a:lvl3pPr>
            <a:lvl4pPr marL="689913" indent="0">
              <a:buNone/>
              <a:defRPr sz="1600">
                <a:solidFill>
                  <a:schemeClr val="tx1"/>
                </a:solidFill>
              </a:defRPr>
            </a:lvl4pPr>
            <a:lvl5pPr marL="914240" indent="0">
              <a:buNone/>
              <a:defRPr sz="1600">
                <a:solidFill>
                  <a:schemeClr val="tx1"/>
                </a:solidFill>
              </a:defRPr>
            </a:lvl5pPr>
          </a:lstStyle>
          <a:p>
            <a:pPr lvl="0"/>
            <a:r>
              <a:rPr lang="en-US" dirty="0" smtClean="0"/>
              <a:t>Click to edit text</a:t>
            </a:r>
            <a:endParaRPr lang="en-US" dirty="0"/>
          </a:p>
        </p:txBody>
      </p:sp>
      <p:sp>
        <p:nvSpPr>
          <p:cNvPr id="16" name="Date Placeholder 15"/>
          <p:cNvSpPr>
            <a:spLocks noGrp="1"/>
          </p:cNvSpPr>
          <p:nvPr>
            <p:ph type="dt" sz="half" idx="18"/>
          </p:nvPr>
        </p:nvSpPr>
        <p:spPr/>
        <p:txBody>
          <a:bodyPr/>
          <a:lstStyle/>
          <a:p>
            <a:fld id="{E7AB34F0-2EF5-4F59-83F0-0A2CA5B1ABC0}" type="datetime1">
              <a:rPr lang="en-US" smtClean="0">
                <a:solidFill>
                  <a:srgbClr val="979796">
                    <a:lumMod val="40000"/>
                    <a:lumOff val="60000"/>
                  </a:srgbClr>
                </a:solidFill>
              </a:rPr>
              <a:pPr/>
              <a:t>4/10/2013</a:t>
            </a:fld>
            <a:endParaRPr lang="en-US" dirty="0">
              <a:solidFill>
                <a:srgbClr val="979796">
                  <a:lumMod val="40000"/>
                  <a:lumOff val="60000"/>
                </a:srgbClr>
              </a:solidFill>
            </a:endParaRPr>
          </a:p>
        </p:txBody>
      </p:sp>
      <p:sp>
        <p:nvSpPr>
          <p:cNvPr id="19" name="Slide Number Placeholder 18"/>
          <p:cNvSpPr>
            <a:spLocks noGrp="1"/>
          </p:cNvSpPr>
          <p:nvPr>
            <p:ph type="sldNum" sz="quarter" idx="20"/>
          </p:nvPr>
        </p:nvSpPr>
        <p:spPr/>
        <p:txBody>
          <a:bodyPr/>
          <a:lstStyle/>
          <a:p>
            <a:fld id="{B6F15528-21DE-4FAA-801E-634DDDAF4B2B}" type="slidenum">
              <a:rPr lang="en-US" smtClean="0">
                <a:solidFill>
                  <a:srgbClr val="979796">
                    <a:lumMod val="40000"/>
                    <a:lumOff val="60000"/>
                  </a:srgbClr>
                </a:solidFill>
              </a:rPr>
              <a:pPr/>
              <a:t>‹#›</a:t>
            </a:fld>
            <a:endParaRPr lang="en-US" dirty="0">
              <a:solidFill>
                <a:srgbClr val="979796">
                  <a:lumMod val="40000"/>
                  <a:lumOff val="60000"/>
                </a:srgbClr>
              </a:solidFill>
            </a:endParaRPr>
          </a:p>
        </p:txBody>
      </p:sp>
      <p:sp>
        <p:nvSpPr>
          <p:cNvPr id="20" name="Title 19"/>
          <p:cNvSpPr>
            <a:spLocks noGrp="1"/>
          </p:cNvSpPr>
          <p:nvPr>
            <p:ph type="title" hasCustomPrompt="1"/>
          </p:nvPr>
        </p:nvSpPr>
        <p:spPr>
          <a:xfrm>
            <a:off x="609441" y="535940"/>
            <a:ext cx="10969943" cy="517065"/>
          </a:xfrm>
        </p:spPr>
        <p:txBody>
          <a:bodyPr/>
          <a:lstStyle/>
          <a:p>
            <a:r>
              <a:rPr lang="en-US" dirty="0" smtClean="0"/>
              <a:t>Click to edit title</a:t>
            </a:r>
            <a:endParaRPr lang="en-US" dirty="0"/>
          </a:p>
        </p:txBody>
      </p:sp>
    </p:spTree>
    <p:extLst>
      <p:ext uri="{BB962C8B-B14F-4D97-AF65-F5344CB8AC3E}">
        <p14:creationId xmlns:p14="http://schemas.microsoft.com/office/powerpoint/2010/main" val="21149734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Two Columns With Headings">
    <p:spTree>
      <p:nvGrpSpPr>
        <p:cNvPr id="1" name=""/>
        <p:cNvGrpSpPr/>
        <p:nvPr/>
      </p:nvGrpSpPr>
      <p:grpSpPr>
        <a:xfrm>
          <a:off x="0" y="0"/>
          <a:ext cx="0" cy="0"/>
          <a:chOff x="0" y="0"/>
          <a:chExt cx="0" cy="0"/>
        </a:xfrm>
      </p:grpSpPr>
      <p:sp>
        <p:nvSpPr>
          <p:cNvPr id="26" name="Text Placeholder 13"/>
          <p:cNvSpPr>
            <a:spLocks noGrp="1"/>
          </p:cNvSpPr>
          <p:nvPr>
            <p:ph type="body" sz="quarter" idx="19" hasCustomPrompt="1"/>
          </p:nvPr>
        </p:nvSpPr>
        <p:spPr>
          <a:xfrm>
            <a:off x="609441" y="1079501"/>
            <a:ext cx="10969943" cy="309033"/>
          </a:xfrm>
        </p:spPr>
        <p:txBody>
          <a:bodyPr/>
          <a:lstStyle>
            <a:lvl1pPr marL="0" indent="0">
              <a:buNone/>
              <a:defRPr sz="1600">
                <a:solidFill>
                  <a:schemeClr val="tx1"/>
                </a:solidFill>
              </a:defRPr>
            </a:lvl1pPr>
            <a:lvl2pPr marL="232793" indent="0">
              <a:buNone/>
              <a:defRPr sz="1600">
                <a:solidFill>
                  <a:schemeClr val="tx1"/>
                </a:solidFill>
              </a:defRPr>
            </a:lvl2pPr>
            <a:lvl3pPr marL="457120" indent="0">
              <a:buNone/>
              <a:defRPr sz="1600">
                <a:solidFill>
                  <a:schemeClr val="tx1"/>
                </a:solidFill>
              </a:defRPr>
            </a:lvl3pPr>
            <a:lvl4pPr marL="689913" indent="0">
              <a:buNone/>
              <a:defRPr sz="1600">
                <a:solidFill>
                  <a:schemeClr val="tx1"/>
                </a:solidFill>
              </a:defRPr>
            </a:lvl4pPr>
            <a:lvl5pPr marL="914240" indent="0">
              <a:buNone/>
              <a:defRPr sz="1600">
                <a:solidFill>
                  <a:schemeClr val="tx1"/>
                </a:solidFill>
              </a:defRPr>
            </a:lvl5pPr>
          </a:lstStyle>
          <a:p>
            <a:pPr lvl="0"/>
            <a:r>
              <a:rPr lang="en-US" dirty="0" smtClean="0"/>
              <a:t>Click to edit text</a:t>
            </a:r>
            <a:endParaRPr lang="en-US" dirty="0"/>
          </a:p>
        </p:txBody>
      </p:sp>
      <p:sp>
        <p:nvSpPr>
          <p:cNvPr id="18" name="Date Placeholder 17"/>
          <p:cNvSpPr>
            <a:spLocks noGrp="1"/>
          </p:cNvSpPr>
          <p:nvPr>
            <p:ph type="dt" sz="half" idx="20"/>
          </p:nvPr>
        </p:nvSpPr>
        <p:spPr/>
        <p:txBody>
          <a:bodyPr/>
          <a:lstStyle/>
          <a:p>
            <a:fld id="{519E6589-18A9-445E-BF30-CD70E2BF8219}" type="datetime1">
              <a:rPr lang="en-US" smtClean="0">
                <a:solidFill>
                  <a:srgbClr val="979796">
                    <a:lumMod val="40000"/>
                    <a:lumOff val="60000"/>
                  </a:srgbClr>
                </a:solidFill>
              </a:rPr>
              <a:pPr/>
              <a:t>4/10/2013</a:t>
            </a:fld>
            <a:endParaRPr lang="en-US" dirty="0">
              <a:solidFill>
                <a:srgbClr val="979796">
                  <a:lumMod val="40000"/>
                  <a:lumOff val="60000"/>
                </a:srgbClr>
              </a:solidFill>
            </a:endParaRPr>
          </a:p>
        </p:txBody>
      </p:sp>
      <p:sp>
        <p:nvSpPr>
          <p:cNvPr id="27" name="Slide Number Placeholder 26"/>
          <p:cNvSpPr>
            <a:spLocks noGrp="1"/>
          </p:cNvSpPr>
          <p:nvPr>
            <p:ph type="sldNum" sz="quarter" idx="22"/>
          </p:nvPr>
        </p:nvSpPr>
        <p:spPr/>
        <p:txBody>
          <a:bodyPr/>
          <a:lstStyle/>
          <a:p>
            <a:fld id="{B6F15528-21DE-4FAA-801E-634DDDAF4B2B}" type="slidenum">
              <a:rPr lang="en-US" smtClean="0">
                <a:solidFill>
                  <a:srgbClr val="979796">
                    <a:lumMod val="40000"/>
                    <a:lumOff val="60000"/>
                  </a:srgbClr>
                </a:solidFill>
              </a:rPr>
              <a:pPr/>
              <a:t>‹#›</a:t>
            </a:fld>
            <a:endParaRPr lang="en-US" dirty="0">
              <a:solidFill>
                <a:srgbClr val="979796">
                  <a:lumMod val="40000"/>
                  <a:lumOff val="60000"/>
                </a:srgbClr>
              </a:solidFill>
            </a:endParaRPr>
          </a:p>
        </p:txBody>
      </p:sp>
      <p:sp>
        <p:nvSpPr>
          <p:cNvPr id="28" name="Title 27"/>
          <p:cNvSpPr>
            <a:spLocks noGrp="1"/>
          </p:cNvSpPr>
          <p:nvPr>
            <p:ph type="title" hasCustomPrompt="1"/>
          </p:nvPr>
        </p:nvSpPr>
        <p:spPr>
          <a:xfrm>
            <a:off x="609441" y="535940"/>
            <a:ext cx="10969943" cy="517065"/>
          </a:xfrm>
        </p:spPr>
        <p:txBody>
          <a:bodyPr/>
          <a:lstStyle/>
          <a:p>
            <a:r>
              <a:rPr lang="en-US" dirty="0" smtClean="0"/>
              <a:t>Click to edit title</a:t>
            </a:r>
            <a:endParaRPr lang="en-US" dirty="0"/>
          </a:p>
        </p:txBody>
      </p:sp>
      <p:sp>
        <p:nvSpPr>
          <p:cNvPr id="39" name="Text Placeholder 24"/>
          <p:cNvSpPr>
            <a:spLocks noGrp="1"/>
          </p:cNvSpPr>
          <p:nvPr>
            <p:ph type="body" sz="quarter" idx="25" hasCustomPrompt="1"/>
          </p:nvPr>
        </p:nvSpPr>
        <p:spPr>
          <a:xfrm>
            <a:off x="609440" y="2389719"/>
            <a:ext cx="4577160" cy="340408"/>
          </a:xfrm>
        </p:spPr>
        <p:txBody>
          <a:bodyPr/>
          <a:lstStyle>
            <a:lvl1pPr marL="0" indent="0">
              <a:lnSpc>
                <a:spcPct val="105000"/>
              </a:lnSpc>
              <a:buNone/>
              <a:defRPr>
                <a:solidFill>
                  <a:schemeClr val="accent1"/>
                </a:solidFill>
              </a:defRPr>
            </a:lvl1pPr>
            <a:lvl2pPr marL="0" indent="0">
              <a:buNone/>
              <a:defRPr sz="1600"/>
            </a:lvl2pPr>
            <a:lvl3pPr marL="380933" indent="-152373">
              <a:defRPr sz="1600"/>
            </a:lvl3pPr>
            <a:lvl4pPr marL="613726" indent="-152373">
              <a:defRPr sz="1600"/>
            </a:lvl4pPr>
            <a:lvl5pPr marL="838053" indent="-152373">
              <a:defRPr sz="1600"/>
            </a:lvl5pPr>
          </a:lstStyle>
          <a:p>
            <a:pPr lvl="0"/>
            <a:r>
              <a:rPr lang="en-US" dirty="0" smtClean="0"/>
              <a:t>Click to edit text</a:t>
            </a:r>
          </a:p>
        </p:txBody>
      </p:sp>
      <p:sp>
        <p:nvSpPr>
          <p:cNvPr id="51" name="Text Placeholder 21"/>
          <p:cNvSpPr>
            <a:spLocks noGrp="1"/>
          </p:cNvSpPr>
          <p:nvPr>
            <p:ph type="body" sz="quarter" idx="26" hasCustomPrompt="1"/>
          </p:nvPr>
        </p:nvSpPr>
        <p:spPr>
          <a:xfrm>
            <a:off x="609441" y="2730127"/>
            <a:ext cx="4577158" cy="3270624"/>
          </a:xfrm>
        </p:spPr>
        <p:txBody>
          <a:bodyPr/>
          <a:lstStyle/>
          <a:p>
            <a:pPr lvl="0"/>
            <a:r>
              <a:rPr lang="en-US" dirty="0" smtClean="0"/>
              <a:t>Click to edit text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2" name="Text Placeholder 24"/>
          <p:cNvSpPr>
            <a:spLocks noGrp="1"/>
          </p:cNvSpPr>
          <p:nvPr>
            <p:ph type="body" sz="quarter" idx="27" hasCustomPrompt="1"/>
          </p:nvPr>
        </p:nvSpPr>
        <p:spPr>
          <a:xfrm>
            <a:off x="5404559" y="2389719"/>
            <a:ext cx="4577160" cy="340408"/>
          </a:xfrm>
        </p:spPr>
        <p:txBody>
          <a:bodyPr/>
          <a:lstStyle>
            <a:lvl1pPr marL="0" indent="0">
              <a:lnSpc>
                <a:spcPct val="105000"/>
              </a:lnSpc>
              <a:buNone/>
              <a:defRPr>
                <a:solidFill>
                  <a:schemeClr val="accent1"/>
                </a:solidFill>
              </a:defRPr>
            </a:lvl1pPr>
            <a:lvl2pPr marL="0" indent="0">
              <a:buNone/>
              <a:defRPr sz="1600"/>
            </a:lvl2pPr>
            <a:lvl3pPr marL="380933" indent="-152373">
              <a:defRPr sz="1600"/>
            </a:lvl3pPr>
            <a:lvl4pPr marL="613726" indent="-152373">
              <a:defRPr sz="1600"/>
            </a:lvl4pPr>
            <a:lvl5pPr marL="838053" indent="-152373">
              <a:defRPr sz="1600"/>
            </a:lvl5pPr>
          </a:lstStyle>
          <a:p>
            <a:pPr lvl="0"/>
            <a:r>
              <a:rPr lang="en-US" dirty="0" smtClean="0"/>
              <a:t>Click to edit text</a:t>
            </a:r>
          </a:p>
        </p:txBody>
      </p:sp>
      <p:sp>
        <p:nvSpPr>
          <p:cNvPr id="54" name="Text Placeholder 21"/>
          <p:cNvSpPr>
            <a:spLocks noGrp="1"/>
          </p:cNvSpPr>
          <p:nvPr>
            <p:ph type="body" sz="quarter" idx="28" hasCustomPrompt="1"/>
          </p:nvPr>
        </p:nvSpPr>
        <p:spPr>
          <a:xfrm>
            <a:off x="5404560" y="2730127"/>
            <a:ext cx="4577158" cy="3270624"/>
          </a:xfrm>
        </p:spPr>
        <p:txBody>
          <a:bodyPr/>
          <a:lstStyle/>
          <a:p>
            <a:pPr lvl="0"/>
            <a:r>
              <a:rPr lang="en-US" dirty="0" smtClean="0"/>
              <a:t>Click to edit text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5" name="Text Placeholder 2"/>
          <p:cNvSpPr>
            <a:spLocks noGrp="1"/>
          </p:cNvSpPr>
          <p:nvPr>
            <p:ph type="body" sz="quarter" idx="24" hasCustomPrompt="1"/>
          </p:nvPr>
        </p:nvSpPr>
        <p:spPr>
          <a:xfrm>
            <a:off x="10186980" y="2730127"/>
            <a:ext cx="1392404" cy="1304239"/>
          </a:xfrm>
        </p:spPr>
        <p:txBody>
          <a:bodyPr/>
          <a:lstStyle>
            <a:lvl1pPr marL="0" indent="0">
              <a:buNone/>
              <a:defRPr sz="1200">
                <a:solidFill>
                  <a:schemeClr val="tx2">
                    <a:lumMod val="40000"/>
                    <a:lumOff val="60000"/>
                  </a:schemeClr>
                </a:solidFill>
              </a:defRPr>
            </a:lvl1pPr>
            <a:lvl2pPr>
              <a:defRPr sz="1200">
                <a:solidFill>
                  <a:schemeClr val="tx2">
                    <a:lumMod val="40000"/>
                    <a:lumOff val="60000"/>
                  </a:schemeClr>
                </a:solidFill>
              </a:defRPr>
            </a:lvl2pPr>
            <a:lvl3pPr>
              <a:defRPr sz="1200">
                <a:solidFill>
                  <a:schemeClr val="tx2">
                    <a:lumMod val="40000"/>
                    <a:lumOff val="60000"/>
                  </a:schemeClr>
                </a:solidFill>
              </a:defRPr>
            </a:lvl3pPr>
            <a:lvl4pPr>
              <a:defRPr sz="1200">
                <a:solidFill>
                  <a:schemeClr val="tx2">
                    <a:lumMod val="40000"/>
                    <a:lumOff val="60000"/>
                  </a:schemeClr>
                </a:solidFill>
              </a:defRPr>
            </a:lvl4pPr>
            <a:lvl5pPr marL="914240" indent="0">
              <a:buNone/>
              <a:defRPr sz="1200">
                <a:solidFill>
                  <a:schemeClr val="tx2">
                    <a:lumMod val="40000"/>
                    <a:lumOff val="60000"/>
                  </a:schemeClr>
                </a:solidFill>
              </a:defRPr>
            </a:lvl5pPr>
          </a:lstStyle>
          <a:p>
            <a:pPr lvl="0"/>
            <a:r>
              <a:rPr lang="en-US" dirty="0" smtClean="0"/>
              <a:t>Click to edit text</a:t>
            </a:r>
          </a:p>
        </p:txBody>
      </p:sp>
    </p:spTree>
    <p:extLst>
      <p:ext uri="{BB962C8B-B14F-4D97-AF65-F5344CB8AC3E}">
        <p14:creationId xmlns:p14="http://schemas.microsoft.com/office/powerpoint/2010/main" val="14924766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Summary">
    <p:spTree>
      <p:nvGrpSpPr>
        <p:cNvPr id="1" name=""/>
        <p:cNvGrpSpPr/>
        <p:nvPr/>
      </p:nvGrpSpPr>
      <p:grpSpPr>
        <a:xfrm>
          <a:off x="0" y="0"/>
          <a:ext cx="0" cy="0"/>
          <a:chOff x="0" y="0"/>
          <a:chExt cx="0" cy="0"/>
        </a:xfrm>
      </p:grpSpPr>
      <p:sp>
        <p:nvSpPr>
          <p:cNvPr id="16" name="Text Placeholder 13"/>
          <p:cNvSpPr>
            <a:spLocks noGrp="1"/>
          </p:cNvSpPr>
          <p:nvPr>
            <p:ph type="body" sz="quarter" idx="17" hasCustomPrompt="1"/>
          </p:nvPr>
        </p:nvSpPr>
        <p:spPr>
          <a:xfrm>
            <a:off x="609441" y="1079501"/>
            <a:ext cx="10969943" cy="309033"/>
          </a:xfrm>
        </p:spPr>
        <p:txBody>
          <a:bodyPr/>
          <a:lstStyle>
            <a:lvl1pPr marL="0" indent="0">
              <a:buNone/>
              <a:defRPr sz="1600">
                <a:solidFill>
                  <a:schemeClr val="tx1"/>
                </a:solidFill>
              </a:defRPr>
            </a:lvl1pPr>
            <a:lvl2pPr marL="232793" indent="0">
              <a:buNone/>
              <a:defRPr sz="1600">
                <a:solidFill>
                  <a:schemeClr val="tx1"/>
                </a:solidFill>
              </a:defRPr>
            </a:lvl2pPr>
            <a:lvl3pPr marL="457120" indent="0">
              <a:buNone/>
              <a:defRPr sz="1600">
                <a:solidFill>
                  <a:schemeClr val="tx1"/>
                </a:solidFill>
              </a:defRPr>
            </a:lvl3pPr>
            <a:lvl4pPr marL="689913" indent="0">
              <a:buNone/>
              <a:defRPr sz="1600">
                <a:solidFill>
                  <a:schemeClr val="tx1"/>
                </a:solidFill>
              </a:defRPr>
            </a:lvl4pPr>
            <a:lvl5pPr marL="914240" indent="0">
              <a:buNone/>
              <a:defRPr sz="1600">
                <a:solidFill>
                  <a:schemeClr val="tx1"/>
                </a:solidFill>
              </a:defRPr>
            </a:lvl5pPr>
          </a:lstStyle>
          <a:p>
            <a:pPr lvl="0"/>
            <a:r>
              <a:rPr lang="en-US" dirty="0" smtClean="0"/>
              <a:t>Click to edit text</a:t>
            </a:r>
            <a:endParaRPr lang="en-US" dirty="0"/>
          </a:p>
        </p:txBody>
      </p:sp>
      <p:sp>
        <p:nvSpPr>
          <p:cNvPr id="12" name="Date Placeholder 11"/>
          <p:cNvSpPr>
            <a:spLocks noGrp="1"/>
          </p:cNvSpPr>
          <p:nvPr>
            <p:ph type="dt" sz="half" idx="18"/>
          </p:nvPr>
        </p:nvSpPr>
        <p:spPr/>
        <p:txBody>
          <a:bodyPr/>
          <a:lstStyle/>
          <a:p>
            <a:fld id="{EA11D8F8-949A-4CAC-AC7F-13C501155253}" type="datetime1">
              <a:rPr lang="en-US" smtClean="0">
                <a:solidFill>
                  <a:srgbClr val="979796">
                    <a:lumMod val="40000"/>
                    <a:lumOff val="60000"/>
                  </a:srgbClr>
                </a:solidFill>
              </a:rPr>
              <a:pPr/>
              <a:t>4/10/2013</a:t>
            </a:fld>
            <a:endParaRPr lang="en-US" dirty="0">
              <a:solidFill>
                <a:srgbClr val="979796">
                  <a:lumMod val="40000"/>
                  <a:lumOff val="60000"/>
                </a:srgbClr>
              </a:solidFill>
            </a:endParaRPr>
          </a:p>
        </p:txBody>
      </p:sp>
      <p:sp>
        <p:nvSpPr>
          <p:cNvPr id="18" name="Slide Number Placeholder 17"/>
          <p:cNvSpPr>
            <a:spLocks noGrp="1"/>
          </p:cNvSpPr>
          <p:nvPr>
            <p:ph type="sldNum" sz="quarter" idx="20"/>
          </p:nvPr>
        </p:nvSpPr>
        <p:spPr/>
        <p:txBody>
          <a:bodyPr/>
          <a:lstStyle/>
          <a:p>
            <a:fld id="{B6F15528-21DE-4FAA-801E-634DDDAF4B2B}" type="slidenum">
              <a:rPr lang="en-US" smtClean="0">
                <a:solidFill>
                  <a:srgbClr val="979796">
                    <a:lumMod val="40000"/>
                    <a:lumOff val="60000"/>
                  </a:srgbClr>
                </a:solidFill>
              </a:rPr>
              <a:pPr/>
              <a:t>‹#›</a:t>
            </a:fld>
            <a:endParaRPr lang="en-US" dirty="0">
              <a:solidFill>
                <a:srgbClr val="979796">
                  <a:lumMod val="40000"/>
                  <a:lumOff val="60000"/>
                </a:srgbClr>
              </a:solidFill>
            </a:endParaRPr>
          </a:p>
        </p:txBody>
      </p:sp>
      <p:sp>
        <p:nvSpPr>
          <p:cNvPr id="19" name="Title 18"/>
          <p:cNvSpPr>
            <a:spLocks noGrp="1"/>
          </p:cNvSpPr>
          <p:nvPr>
            <p:ph type="title" hasCustomPrompt="1"/>
          </p:nvPr>
        </p:nvSpPr>
        <p:spPr>
          <a:xfrm>
            <a:off x="609441" y="535940"/>
            <a:ext cx="10969943" cy="517065"/>
          </a:xfrm>
        </p:spPr>
        <p:txBody>
          <a:bodyPr/>
          <a:lstStyle/>
          <a:p>
            <a:r>
              <a:rPr lang="en-US" dirty="0" smtClean="0"/>
              <a:t>Click to edit title</a:t>
            </a:r>
            <a:endParaRPr lang="en-US" dirty="0"/>
          </a:p>
        </p:txBody>
      </p:sp>
      <p:sp>
        <p:nvSpPr>
          <p:cNvPr id="23" name="Text Placeholder 2"/>
          <p:cNvSpPr>
            <a:spLocks noGrp="1"/>
          </p:cNvSpPr>
          <p:nvPr>
            <p:ph type="body" sz="quarter" idx="22" hasCustomPrompt="1"/>
          </p:nvPr>
        </p:nvSpPr>
        <p:spPr>
          <a:xfrm>
            <a:off x="609441" y="2357967"/>
            <a:ext cx="2987955" cy="3642783"/>
          </a:xfrm>
        </p:spPr>
        <p:txBody>
          <a:bodyPr/>
          <a:lstStyle>
            <a:lvl1pPr marL="0" indent="0">
              <a:lnSpc>
                <a:spcPct val="105000"/>
              </a:lnSpc>
              <a:buNone/>
              <a:defRPr sz="3200">
                <a:solidFill>
                  <a:schemeClr val="accent1"/>
                </a:solidFill>
              </a:defRPr>
            </a:lvl1pPr>
            <a:lvl2pPr marL="0" indent="0">
              <a:buNone/>
              <a:defRPr/>
            </a:lvl2pPr>
            <a:lvl3pPr marL="380933" indent="-152373">
              <a:defRPr/>
            </a:lvl3pPr>
            <a:lvl4pPr marL="613726" indent="-152373">
              <a:defRPr/>
            </a:lvl4pPr>
            <a:lvl5pPr marL="838053" indent="-152373">
              <a:defRPr/>
            </a:lvl5pPr>
          </a:lstStyle>
          <a:p>
            <a:pPr lvl="0"/>
            <a:r>
              <a:rPr lang="en-US" dirty="0" smtClean="0"/>
              <a:t>Click to edit text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25" name="Text Placeholder 21"/>
          <p:cNvSpPr>
            <a:spLocks noGrp="1"/>
          </p:cNvSpPr>
          <p:nvPr>
            <p:ph type="body" sz="quarter" idx="23" hasCustomPrompt="1"/>
          </p:nvPr>
        </p:nvSpPr>
        <p:spPr>
          <a:xfrm>
            <a:off x="5404559" y="2326218"/>
            <a:ext cx="6174825" cy="3674533"/>
          </a:xfrm>
        </p:spPr>
        <p:txBody>
          <a:bodyPr/>
          <a:lstStyle/>
          <a:p>
            <a:pPr lvl="0"/>
            <a:r>
              <a:rPr lang="en-US" dirty="0" smtClean="0"/>
              <a:t>Click to edit text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6788966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Three Columns">
    <p:spTree>
      <p:nvGrpSpPr>
        <p:cNvPr id="1" name=""/>
        <p:cNvGrpSpPr/>
        <p:nvPr/>
      </p:nvGrpSpPr>
      <p:grpSpPr>
        <a:xfrm>
          <a:off x="0" y="0"/>
          <a:ext cx="0" cy="0"/>
          <a:chOff x="0" y="0"/>
          <a:chExt cx="0" cy="0"/>
        </a:xfrm>
      </p:grpSpPr>
      <p:sp>
        <p:nvSpPr>
          <p:cNvPr id="19" name="Text Placeholder 13"/>
          <p:cNvSpPr>
            <a:spLocks noGrp="1"/>
          </p:cNvSpPr>
          <p:nvPr>
            <p:ph type="body" sz="quarter" idx="17" hasCustomPrompt="1"/>
          </p:nvPr>
        </p:nvSpPr>
        <p:spPr>
          <a:xfrm>
            <a:off x="609441" y="1079501"/>
            <a:ext cx="10969943" cy="309033"/>
          </a:xfrm>
        </p:spPr>
        <p:txBody>
          <a:bodyPr/>
          <a:lstStyle>
            <a:lvl1pPr marL="0" indent="0">
              <a:buNone/>
              <a:defRPr sz="1600">
                <a:solidFill>
                  <a:schemeClr val="tx1"/>
                </a:solidFill>
              </a:defRPr>
            </a:lvl1pPr>
            <a:lvl2pPr marL="232793" indent="0">
              <a:buNone/>
              <a:defRPr sz="1600">
                <a:solidFill>
                  <a:schemeClr val="tx1"/>
                </a:solidFill>
              </a:defRPr>
            </a:lvl2pPr>
            <a:lvl3pPr marL="457120" indent="0">
              <a:buNone/>
              <a:defRPr sz="1600">
                <a:solidFill>
                  <a:schemeClr val="tx1"/>
                </a:solidFill>
              </a:defRPr>
            </a:lvl3pPr>
            <a:lvl4pPr marL="689913" indent="0">
              <a:buNone/>
              <a:defRPr sz="1600">
                <a:solidFill>
                  <a:schemeClr val="tx1"/>
                </a:solidFill>
              </a:defRPr>
            </a:lvl4pPr>
            <a:lvl5pPr marL="914240" indent="0">
              <a:buNone/>
              <a:defRPr sz="1600">
                <a:solidFill>
                  <a:schemeClr val="tx1"/>
                </a:solidFill>
              </a:defRPr>
            </a:lvl5pPr>
          </a:lstStyle>
          <a:p>
            <a:pPr lvl="0"/>
            <a:r>
              <a:rPr lang="en-US" dirty="0" smtClean="0"/>
              <a:t>Click to edit text</a:t>
            </a:r>
            <a:endParaRPr lang="en-US" dirty="0"/>
          </a:p>
        </p:txBody>
      </p:sp>
      <p:sp>
        <p:nvSpPr>
          <p:cNvPr id="2" name="Date Placeholder 1"/>
          <p:cNvSpPr>
            <a:spLocks noGrp="1"/>
          </p:cNvSpPr>
          <p:nvPr>
            <p:ph type="dt" sz="half" idx="22"/>
          </p:nvPr>
        </p:nvSpPr>
        <p:spPr/>
        <p:txBody>
          <a:bodyPr/>
          <a:lstStyle/>
          <a:p>
            <a:fld id="{F0EA47CC-68D0-47CA-B57C-F3FEDF0941F3}" type="datetime1">
              <a:rPr lang="en-US" smtClean="0">
                <a:solidFill>
                  <a:srgbClr val="979796">
                    <a:lumMod val="40000"/>
                    <a:lumOff val="60000"/>
                  </a:srgbClr>
                </a:solidFill>
              </a:rPr>
              <a:pPr/>
              <a:t>4/10/2013</a:t>
            </a:fld>
            <a:endParaRPr lang="en-US" dirty="0">
              <a:solidFill>
                <a:srgbClr val="979796">
                  <a:lumMod val="40000"/>
                  <a:lumOff val="60000"/>
                </a:srgbClr>
              </a:solidFill>
            </a:endParaRPr>
          </a:p>
        </p:txBody>
      </p:sp>
      <p:sp>
        <p:nvSpPr>
          <p:cNvPr id="20" name="Slide Number Placeholder 19"/>
          <p:cNvSpPr>
            <a:spLocks noGrp="1"/>
          </p:cNvSpPr>
          <p:nvPr>
            <p:ph type="sldNum" sz="quarter" idx="24"/>
          </p:nvPr>
        </p:nvSpPr>
        <p:spPr/>
        <p:txBody>
          <a:bodyPr/>
          <a:lstStyle/>
          <a:p>
            <a:fld id="{B6F15528-21DE-4FAA-801E-634DDDAF4B2B}" type="slidenum">
              <a:rPr lang="en-US" smtClean="0">
                <a:solidFill>
                  <a:srgbClr val="979796">
                    <a:lumMod val="40000"/>
                    <a:lumOff val="60000"/>
                  </a:srgbClr>
                </a:solidFill>
              </a:rPr>
              <a:pPr/>
              <a:t>‹#›</a:t>
            </a:fld>
            <a:endParaRPr lang="en-US" dirty="0">
              <a:solidFill>
                <a:srgbClr val="979796">
                  <a:lumMod val="40000"/>
                  <a:lumOff val="60000"/>
                </a:srgbClr>
              </a:solidFill>
            </a:endParaRPr>
          </a:p>
        </p:txBody>
      </p:sp>
      <p:sp>
        <p:nvSpPr>
          <p:cNvPr id="21" name="Title 20"/>
          <p:cNvSpPr>
            <a:spLocks noGrp="1"/>
          </p:cNvSpPr>
          <p:nvPr>
            <p:ph type="title" hasCustomPrompt="1"/>
          </p:nvPr>
        </p:nvSpPr>
        <p:spPr>
          <a:xfrm>
            <a:off x="609441" y="535940"/>
            <a:ext cx="10969943" cy="517065"/>
          </a:xfrm>
        </p:spPr>
        <p:txBody>
          <a:bodyPr/>
          <a:lstStyle/>
          <a:p>
            <a:r>
              <a:rPr lang="en-US" dirty="0" smtClean="0"/>
              <a:t>Click to edit title</a:t>
            </a:r>
            <a:endParaRPr lang="en-US" dirty="0"/>
          </a:p>
        </p:txBody>
      </p:sp>
      <p:sp>
        <p:nvSpPr>
          <p:cNvPr id="25" name="Text Placeholder 24"/>
          <p:cNvSpPr>
            <a:spLocks noGrp="1"/>
          </p:cNvSpPr>
          <p:nvPr>
            <p:ph type="body" sz="quarter" idx="25" hasCustomPrompt="1"/>
          </p:nvPr>
        </p:nvSpPr>
        <p:spPr>
          <a:xfrm>
            <a:off x="609441" y="2389718"/>
            <a:ext cx="2987955" cy="340409"/>
          </a:xfrm>
        </p:spPr>
        <p:txBody>
          <a:bodyPr/>
          <a:lstStyle>
            <a:lvl1pPr marL="0" indent="0">
              <a:lnSpc>
                <a:spcPct val="105000"/>
              </a:lnSpc>
              <a:buNone/>
              <a:defRPr>
                <a:solidFill>
                  <a:schemeClr val="accent1"/>
                </a:solidFill>
              </a:defRPr>
            </a:lvl1pPr>
            <a:lvl2pPr marL="0" indent="0">
              <a:buNone/>
              <a:defRPr sz="1600"/>
            </a:lvl2pPr>
            <a:lvl3pPr marL="380933" indent="-152373">
              <a:defRPr sz="1600"/>
            </a:lvl3pPr>
            <a:lvl4pPr marL="613726" indent="-152373">
              <a:defRPr sz="1600"/>
            </a:lvl4pPr>
            <a:lvl5pPr marL="838053" indent="-152373">
              <a:defRPr sz="1600"/>
            </a:lvl5pPr>
          </a:lstStyle>
          <a:p>
            <a:pPr lvl="0"/>
            <a:r>
              <a:rPr lang="en-US" dirty="0" smtClean="0"/>
              <a:t>Click to edit text</a:t>
            </a:r>
          </a:p>
        </p:txBody>
      </p:sp>
      <p:sp>
        <p:nvSpPr>
          <p:cNvPr id="33" name="Text Placeholder 21"/>
          <p:cNvSpPr>
            <a:spLocks noGrp="1"/>
          </p:cNvSpPr>
          <p:nvPr>
            <p:ph type="body" sz="quarter" idx="26" hasCustomPrompt="1"/>
          </p:nvPr>
        </p:nvSpPr>
        <p:spPr>
          <a:xfrm>
            <a:off x="609441" y="2730127"/>
            <a:ext cx="2987955" cy="3270624"/>
          </a:xfrm>
        </p:spPr>
        <p:txBody>
          <a:bodyPr/>
          <a:lstStyle>
            <a:lvl1pPr marL="0" indent="0">
              <a:buNone/>
              <a:defRPr sz="1600">
                <a:solidFill>
                  <a:schemeClr val="tx1"/>
                </a:solidFill>
              </a:defRPr>
            </a:lvl1pPr>
            <a:lvl2pPr>
              <a:defRPr sz="1600"/>
            </a:lvl2pPr>
            <a:lvl3pPr>
              <a:defRPr sz="1600"/>
            </a:lvl3pPr>
            <a:lvl4pPr>
              <a:defRPr sz="1600"/>
            </a:lvl4pPr>
            <a:lvl5pPr>
              <a:defRPr sz="1600"/>
            </a:lvl5pPr>
          </a:lstStyle>
          <a:p>
            <a:pPr lvl="0"/>
            <a:r>
              <a:rPr lang="en-US" dirty="0" smtClean="0"/>
              <a:t>Click to edit text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34" name="Text Placeholder 24"/>
          <p:cNvSpPr>
            <a:spLocks noGrp="1"/>
          </p:cNvSpPr>
          <p:nvPr>
            <p:ph type="body" sz="quarter" idx="27" hasCustomPrompt="1"/>
          </p:nvPr>
        </p:nvSpPr>
        <p:spPr>
          <a:xfrm>
            <a:off x="3798428" y="2389718"/>
            <a:ext cx="2987955" cy="340409"/>
          </a:xfrm>
        </p:spPr>
        <p:txBody>
          <a:bodyPr/>
          <a:lstStyle>
            <a:lvl1pPr marL="0" indent="0">
              <a:lnSpc>
                <a:spcPct val="105000"/>
              </a:lnSpc>
              <a:buNone/>
              <a:defRPr>
                <a:solidFill>
                  <a:schemeClr val="accent1"/>
                </a:solidFill>
              </a:defRPr>
            </a:lvl1pPr>
            <a:lvl2pPr marL="0" indent="0">
              <a:buNone/>
              <a:defRPr sz="1600"/>
            </a:lvl2pPr>
            <a:lvl3pPr marL="380933" indent="-152373">
              <a:defRPr sz="1600"/>
            </a:lvl3pPr>
            <a:lvl4pPr marL="613726" indent="-152373">
              <a:defRPr sz="1600"/>
            </a:lvl4pPr>
            <a:lvl5pPr marL="838053" indent="-152373">
              <a:defRPr sz="1600"/>
            </a:lvl5pPr>
          </a:lstStyle>
          <a:p>
            <a:pPr lvl="0"/>
            <a:r>
              <a:rPr lang="en-US" dirty="0" smtClean="0"/>
              <a:t>Click to edit text</a:t>
            </a:r>
          </a:p>
        </p:txBody>
      </p:sp>
      <p:sp>
        <p:nvSpPr>
          <p:cNvPr id="35" name="Text Placeholder 21"/>
          <p:cNvSpPr>
            <a:spLocks noGrp="1"/>
          </p:cNvSpPr>
          <p:nvPr>
            <p:ph type="body" sz="quarter" idx="28" hasCustomPrompt="1"/>
          </p:nvPr>
        </p:nvSpPr>
        <p:spPr>
          <a:xfrm>
            <a:off x="3798428" y="2730127"/>
            <a:ext cx="2987955" cy="3270624"/>
          </a:xfrm>
        </p:spPr>
        <p:txBody>
          <a:bodyPr/>
          <a:lstStyle>
            <a:lvl1pPr marL="0" indent="0">
              <a:buNone/>
              <a:defRPr sz="1600">
                <a:solidFill>
                  <a:schemeClr val="tx1"/>
                </a:solidFill>
              </a:defRPr>
            </a:lvl1pPr>
            <a:lvl2pPr>
              <a:defRPr sz="1600"/>
            </a:lvl2pPr>
            <a:lvl3pPr>
              <a:defRPr sz="1600"/>
            </a:lvl3pPr>
            <a:lvl4pPr>
              <a:defRPr sz="1600"/>
            </a:lvl4pPr>
            <a:lvl5pPr>
              <a:defRPr sz="1600"/>
            </a:lvl5pPr>
          </a:lstStyle>
          <a:p>
            <a:pPr lvl="0"/>
            <a:r>
              <a:rPr lang="en-US" dirty="0" smtClean="0"/>
              <a:t>Click to edit text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36" name="Text Placeholder 24"/>
          <p:cNvSpPr>
            <a:spLocks noGrp="1"/>
          </p:cNvSpPr>
          <p:nvPr>
            <p:ph type="body" sz="quarter" idx="29" hasCustomPrompt="1"/>
          </p:nvPr>
        </p:nvSpPr>
        <p:spPr>
          <a:xfrm>
            <a:off x="6989530" y="2389718"/>
            <a:ext cx="2987955" cy="340409"/>
          </a:xfrm>
        </p:spPr>
        <p:txBody>
          <a:bodyPr/>
          <a:lstStyle>
            <a:lvl1pPr marL="0" indent="0">
              <a:lnSpc>
                <a:spcPct val="105000"/>
              </a:lnSpc>
              <a:buNone/>
              <a:defRPr>
                <a:solidFill>
                  <a:schemeClr val="accent1"/>
                </a:solidFill>
              </a:defRPr>
            </a:lvl1pPr>
            <a:lvl2pPr marL="0" indent="0">
              <a:buNone/>
              <a:defRPr sz="1600"/>
            </a:lvl2pPr>
            <a:lvl3pPr marL="380933" indent="-152373">
              <a:defRPr sz="1600"/>
            </a:lvl3pPr>
            <a:lvl4pPr marL="613726" indent="-152373">
              <a:defRPr sz="1600"/>
            </a:lvl4pPr>
            <a:lvl5pPr marL="838053" indent="-152373">
              <a:defRPr sz="1600"/>
            </a:lvl5pPr>
          </a:lstStyle>
          <a:p>
            <a:pPr lvl="0"/>
            <a:r>
              <a:rPr lang="en-US" dirty="0" smtClean="0"/>
              <a:t>Click to edit text</a:t>
            </a:r>
          </a:p>
        </p:txBody>
      </p:sp>
      <p:sp>
        <p:nvSpPr>
          <p:cNvPr id="37" name="Text Placeholder 21"/>
          <p:cNvSpPr>
            <a:spLocks noGrp="1"/>
          </p:cNvSpPr>
          <p:nvPr>
            <p:ph type="body" sz="quarter" idx="30" hasCustomPrompt="1"/>
          </p:nvPr>
        </p:nvSpPr>
        <p:spPr>
          <a:xfrm>
            <a:off x="6989530" y="2730127"/>
            <a:ext cx="2987955" cy="3270624"/>
          </a:xfrm>
        </p:spPr>
        <p:txBody>
          <a:bodyPr/>
          <a:lstStyle>
            <a:lvl1pPr marL="0" indent="0">
              <a:buNone/>
              <a:defRPr sz="1600">
                <a:solidFill>
                  <a:schemeClr val="tx1"/>
                </a:solidFill>
              </a:defRPr>
            </a:lvl1pPr>
            <a:lvl2pPr>
              <a:defRPr sz="1600"/>
            </a:lvl2pPr>
            <a:lvl3pPr>
              <a:defRPr sz="1600"/>
            </a:lvl3pPr>
            <a:lvl4pPr>
              <a:defRPr sz="1600"/>
            </a:lvl4pPr>
            <a:lvl5pPr>
              <a:defRPr sz="1600"/>
            </a:lvl5pPr>
          </a:lstStyle>
          <a:p>
            <a:pPr lvl="0"/>
            <a:r>
              <a:rPr lang="en-US" dirty="0" smtClean="0"/>
              <a:t>Click to edit text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39" name="Text Placeholder 2"/>
          <p:cNvSpPr>
            <a:spLocks noGrp="1"/>
          </p:cNvSpPr>
          <p:nvPr>
            <p:ph type="body" sz="quarter" idx="31" hasCustomPrompt="1"/>
          </p:nvPr>
        </p:nvSpPr>
        <p:spPr>
          <a:xfrm>
            <a:off x="10186980" y="2730127"/>
            <a:ext cx="1392404" cy="1304239"/>
          </a:xfrm>
        </p:spPr>
        <p:txBody>
          <a:bodyPr/>
          <a:lstStyle>
            <a:lvl1pPr marL="0" indent="0">
              <a:buNone/>
              <a:defRPr sz="1200">
                <a:solidFill>
                  <a:schemeClr val="tx2">
                    <a:lumMod val="40000"/>
                    <a:lumOff val="60000"/>
                  </a:schemeClr>
                </a:solidFill>
              </a:defRPr>
            </a:lvl1pPr>
            <a:lvl2pPr>
              <a:defRPr sz="1200">
                <a:solidFill>
                  <a:schemeClr val="tx2">
                    <a:lumMod val="40000"/>
                    <a:lumOff val="60000"/>
                  </a:schemeClr>
                </a:solidFill>
              </a:defRPr>
            </a:lvl2pPr>
            <a:lvl3pPr>
              <a:defRPr sz="1200">
                <a:solidFill>
                  <a:schemeClr val="tx2">
                    <a:lumMod val="40000"/>
                    <a:lumOff val="60000"/>
                  </a:schemeClr>
                </a:solidFill>
              </a:defRPr>
            </a:lvl3pPr>
            <a:lvl4pPr>
              <a:defRPr sz="1200">
                <a:solidFill>
                  <a:schemeClr val="tx2">
                    <a:lumMod val="40000"/>
                    <a:lumOff val="60000"/>
                  </a:schemeClr>
                </a:solidFill>
              </a:defRPr>
            </a:lvl4pPr>
            <a:lvl5pPr marL="914240" indent="0">
              <a:buNone/>
              <a:defRPr sz="1200">
                <a:solidFill>
                  <a:schemeClr val="tx2">
                    <a:lumMod val="40000"/>
                    <a:lumOff val="60000"/>
                  </a:schemeClr>
                </a:solidFill>
              </a:defRPr>
            </a:lvl5pPr>
          </a:lstStyle>
          <a:p>
            <a:pPr lvl="0"/>
            <a:r>
              <a:rPr lang="en-US" dirty="0" smtClean="0"/>
              <a:t>Click to edit text</a:t>
            </a:r>
          </a:p>
        </p:txBody>
      </p:sp>
    </p:spTree>
    <p:extLst>
      <p:ext uri="{BB962C8B-B14F-4D97-AF65-F5344CB8AC3E}">
        <p14:creationId xmlns:p14="http://schemas.microsoft.com/office/powerpoint/2010/main" val="13449244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0">
                      <a:srgbClr val="FFFFFF"/>
                    </a:gs>
                    <a:gs pos="100000">
                      <a:srgbClr val="FFFFFF"/>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519113" y="1447801"/>
            <a:ext cx="11149013" cy="1086451"/>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defRPr>
            </a:lvl1pPr>
            <a:lvl2pPr>
              <a:buClr>
                <a:srgbClr val="FFFFFF"/>
              </a:buClr>
              <a:buSzPct val="70000"/>
              <a:buFont typeface="Wingdings" pitchFamily="2" charset="2"/>
              <a:buChar char="l"/>
              <a:defRPr>
                <a:gradFill>
                  <a:gsLst>
                    <a:gs pos="0">
                      <a:srgbClr val="FFFFFF"/>
                    </a:gs>
                    <a:gs pos="86000">
                      <a:srgbClr val="FFFFFF"/>
                    </a:gs>
                  </a:gsLst>
                  <a:lin ang="5400000" scaled="0"/>
                </a:gradFill>
              </a:defRPr>
            </a:lvl2pPr>
            <a:lvl3pPr>
              <a:buClr>
                <a:srgbClr val="FFFFFF"/>
              </a:buClr>
              <a:buSzPct val="70000"/>
              <a:buFont typeface="Wingdings" pitchFamily="2" charset="2"/>
              <a:buChar char="l"/>
              <a:defRPr>
                <a:gradFill>
                  <a:gsLst>
                    <a:gs pos="0">
                      <a:srgbClr val="FFFFFF"/>
                    </a:gs>
                    <a:gs pos="86000">
                      <a:srgbClr val="FFFFFF"/>
                    </a:gs>
                  </a:gsLst>
                  <a:lin ang="5400000" scaled="0"/>
                </a:gradFill>
              </a:defRPr>
            </a:lvl3pPr>
            <a:lvl4pPr>
              <a:buClr>
                <a:srgbClr val="FFFFFF"/>
              </a:buClr>
              <a:buSzPct val="70000"/>
              <a:buFont typeface="Wingdings" pitchFamily="2" charset="2"/>
              <a:buChar char="l"/>
              <a:defRPr>
                <a:gradFill>
                  <a:gsLst>
                    <a:gs pos="0">
                      <a:srgbClr val="FFFFFF"/>
                    </a:gs>
                    <a:gs pos="86000">
                      <a:srgbClr val="FFFFFF"/>
                    </a:gs>
                  </a:gsLst>
                  <a:lin ang="5400000" scaled="0"/>
                </a:gradFill>
              </a:defRPr>
            </a:lvl4pPr>
            <a:lvl5pPr>
              <a:buClr>
                <a:srgbClr val="FFFFFF"/>
              </a:buClr>
              <a:buSzPct val="70000"/>
              <a:buFont typeface="Wingdings" pitchFamily="2" charset="2"/>
              <a:buChar char="l"/>
              <a:defRPr>
                <a:gradFill>
                  <a:gsLst>
                    <a:gs pos="0">
                      <a:srgbClr val="FFFFFF"/>
                    </a:gs>
                    <a:gs pos="86000">
                      <a:srgbClr val="FFFFFF"/>
                    </a:gs>
                  </a:gsLst>
                  <a:lin ang="5400000" scaled="0"/>
                </a:gradFill>
              </a:defRPr>
            </a:lvl5pPr>
          </a:lstStyle>
          <a:p>
            <a:pPr lvl="0"/>
            <a:r>
              <a:rPr lang="en-US" dirty="0" smtClean="0"/>
              <a:t>Click to edit Master text styles</a:t>
            </a:r>
          </a:p>
          <a:p>
            <a:pPr lvl="1"/>
            <a:r>
              <a:rPr lang="en-US" dirty="0" smtClean="0"/>
              <a:t>Second level</a:t>
            </a:r>
          </a:p>
          <a:p>
            <a:pPr lvl="2"/>
            <a:r>
              <a:rPr lang="en-US" dirty="0" smtClean="0"/>
              <a:t>Third level</a:t>
            </a:r>
          </a:p>
        </p:txBody>
      </p:sp>
      <p:sp>
        <p:nvSpPr>
          <p:cNvPr id="4" name="Text Placeholder 6"/>
          <p:cNvSpPr>
            <a:spLocks noGrp="1"/>
          </p:cNvSpPr>
          <p:nvPr>
            <p:ph type="body" sz="quarter" idx="11"/>
          </p:nvPr>
        </p:nvSpPr>
        <p:spPr>
          <a:xfrm>
            <a:off x="2" y="6238876"/>
            <a:ext cx="12188826" cy="619125"/>
          </a:xfrm>
          <a:solidFill>
            <a:srgbClr val="FFFF99"/>
          </a:solidFill>
        </p:spPr>
        <p:txBody>
          <a:bodyPr lIns="152388" tIns="76193" rIns="152388" bIns="76193" anchor="b" anchorCtr="0">
            <a:noAutofit/>
          </a:bodyPr>
          <a:lstStyle>
            <a:lvl1pPr algn="r">
              <a:buFont typeface="Arial" pitchFamily="34" charset="0"/>
              <a:buNone/>
              <a:defRPr spc="-51" baseline="0">
                <a:gradFill>
                  <a:gsLst>
                    <a:gs pos="0">
                      <a:srgbClr val="000000"/>
                    </a:gs>
                    <a:gs pos="100000">
                      <a:srgbClr val="000000"/>
                    </a:gs>
                  </a:gsLst>
                  <a:lin ang="5400000" scaled="0"/>
                </a:gradFill>
                <a:effectLst/>
                <a:latin typeface="Segoe UI" pitchFamily="34" charset="0"/>
              </a:defRPr>
            </a:lvl1pPr>
          </a:lstStyle>
          <a:p>
            <a:pPr lvl="0"/>
            <a:r>
              <a:rPr lang="en-US" smtClean="0"/>
              <a:t>Click to edit Master text styles</a:t>
            </a:r>
          </a:p>
        </p:txBody>
      </p:sp>
    </p:spTree>
    <p:extLst>
      <p:ext uri="{BB962C8B-B14F-4D97-AF65-F5344CB8AC3E}">
        <p14:creationId xmlns:p14="http://schemas.microsoft.com/office/powerpoint/2010/main" val="167915830"/>
      </p:ext>
    </p:extLst>
  </p:cSld>
  <p:clrMapOvr>
    <a:masterClrMapping/>
  </p:clrMapOvr>
  <p:transition>
    <p:fade/>
  </p:transition>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Three Columns With Graphics">
    <p:spTree>
      <p:nvGrpSpPr>
        <p:cNvPr id="1" name=""/>
        <p:cNvGrpSpPr/>
        <p:nvPr/>
      </p:nvGrpSpPr>
      <p:grpSpPr>
        <a:xfrm>
          <a:off x="0" y="0"/>
          <a:ext cx="0" cy="0"/>
          <a:chOff x="0" y="0"/>
          <a:chExt cx="0" cy="0"/>
        </a:xfrm>
      </p:grpSpPr>
      <p:sp>
        <p:nvSpPr>
          <p:cNvPr id="22" name="Text Placeholder 13"/>
          <p:cNvSpPr>
            <a:spLocks noGrp="1"/>
          </p:cNvSpPr>
          <p:nvPr>
            <p:ph type="body" sz="quarter" idx="21" hasCustomPrompt="1"/>
          </p:nvPr>
        </p:nvSpPr>
        <p:spPr>
          <a:xfrm>
            <a:off x="609441" y="1079501"/>
            <a:ext cx="10969943" cy="309033"/>
          </a:xfrm>
        </p:spPr>
        <p:txBody>
          <a:bodyPr/>
          <a:lstStyle>
            <a:lvl1pPr marL="0" indent="0">
              <a:buNone/>
              <a:defRPr sz="1600">
                <a:solidFill>
                  <a:schemeClr val="tx1"/>
                </a:solidFill>
              </a:defRPr>
            </a:lvl1pPr>
            <a:lvl2pPr marL="232793" indent="0">
              <a:buNone/>
              <a:defRPr sz="1600">
                <a:solidFill>
                  <a:schemeClr val="tx1"/>
                </a:solidFill>
              </a:defRPr>
            </a:lvl2pPr>
            <a:lvl3pPr marL="457120" indent="0">
              <a:buNone/>
              <a:defRPr sz="1600">
                <a:solidFill>
                  <a:schemeClr val="tx1"/>
                </a:solidFill>
              </a:defRPr>
            </a:lvl3pPr>
            <a:lvl4pPr marL="689913" indent="0">
              <a:buNone/>
              <a:defRPr sz="1600">
                <a:solidFill>
                  <a:schemeClr val="tx1"/>
                </a:solidFill>
              </a:defRPr>
            </a:lvl4pPr>
            <a:lvl5pPr marL="914240" indent="0">
              <a:buNone/>
              <a:defRPr sz="1600">
                <a:solidFill>
                  <a:schemeClr val="tx1"/>
                </a:solidFill>
              </a:defRPr>
            </a:lvl5pPr>
          </a:lstStyle>
          <a:p>
            <a:pPr lvl="0"/>
            <a:r>
              <a:rPr lang="en-US" dirty="0" smtClean="0"/>
              <a:t>Click to edit text</a:t>
            </a:r>
            <a:endParaRPr lang="en-US" dirty="0"/>
          </a:p>
        </p:txBody>
      </p:sp>
      <p:sp>
        <p:nvSpPr>
          <p:cNvPr id="20" name="Date Placeholder 19"/>
          <p:cNvSpPr>
            <a:spLocks noGrp="1"/>
          </p:cNvSpPr>
          <p:nvPr>
            <p:ph type="dt" sz="half" idx="22"/>
          </p:nvPr>
        </p:nvSpPr>
        <p:spPr/>
        <p:txBody>
          <a:bodyPr/>
          <a:lstStyle/>
          <a:p>
            <a:fld id="{119AA97A-F775-4FF6-9353-771770504224}" type="datetime1">
              <a:rPr lang="en-US" smtClean="0">
                <a:solidFill>
                  <a:srgbClr val="979796">
                    <a:lumMod val="40000"/>
                    <a:lumOff val="60000"/>
                  </a:srgbClr>
                </a:solidFill>
              </a:rPr>
              <a:pPr/>
              <a:t>4/10/2013</a:t>
            </a:fld>
            <a:endParaRPr lang="en-US" dirty="0">
              <a:solidFill>
                <a:srgbClr val="979796">
                  <a:lumMod val="40000"/>
                  <a:lumOff val="60000"/>
                </a:srgbClr>
              </a:solidFill>
            </a:endParaRPr>
          </a:p>
        </p:txBody>
      </p:sp>
      <p:sp>
        <p:nvSpPr>
          <p:cNvPr id="24" name="Slide Number Placeholder 23"/>
          <p:cNvSpPr>
            <a:spLocks noGrp="1"/>
          </p:cNvSpPr>
          <p:nvPr>
            <p:ph type="sldNum" sz="quarter" idx="24"/>
          </p:nvPr>
        </p:nvSpPr>
        <p:spPr/>
        <p:txBody>
          <a:bodyPr/>
          <a:lstStyle/>
          <a:p>
            <a:fld id="{B6F15528-21DE-4FAA-801E-634DDDAF4B2B}" type="slidenum">
              <a:rPr lang="en-US" smtClean="0">
                <a:solidFill>
                  <a:srgbClr val="979796">
                    <a:lumMod val="40000"/>
                    <a:lumOff val="60000"/>
                  </a:srgbClr>
                </a:solidFill>
              </a:rPr>
              <a:pPr/>
              <a:t>‹#›</a:t>
            </a:fld>
            <a:endParaRPr lang="en-US" dirty="0">
              <a:solidFill>
                <a:srgbClr val="979796">
                  <a:lumMod val="40000"/>
                  <a:lumOff val="60000"/>
                </a:srgbClr>
              </a:solidFill>
            </a:endParaRPr>
          </a:p>
        </p:txBody>
      </p:sp>
      <p:sp>
        <p:nvSpPr>
          <p:cNvPr id="25" name="Title 24"/>
          <p:cNvSpPr>
            <a:spLocks noGrp="1"/>
          </p:cNvSpPr>
          <p:nvPr>
            <p:ph type="title" hasCustomPrompt="1"/>
          </p:nvPr>
        </p:nvSpPr>
        <p:spPr>
          <a:xfrm>
            <a:off x="609441" y="535940"/>
            <a:ext cx="10969943" cy="517065"/>
          </a:xfrm>
        </p:spPr>
        <p:txBody>
          <a:bodyPr/>
          <a:lstStyle/>
          <a:p>
            <a:r>
              <a:rPr lang="en-US" dirty="0" smtClean="0"/>
              <a:t>Click to edit title</a:t>
            </a:r>
            <a:endParaRPr lang="en-US" dirty="0"/>
          </a:p>
        </p:txBody>
      </p:sp>
      <p:sp>
        <p:nvSpPr>
          <p:cNvPr id="27" name="Content Placeholder 9"/>
          <p:cNvSpPr>
            <a:spLocks noGrp="1"/>
          </p:cNvSpPr>
          <p:nvPr>
            <p:ph sz="quarter" idx="18" hasCustomPrompt="1"/>
          </p:nvPr>
        </p:nvSpPr>
        <p:spPr>
          <a:xfrm>
            <a:off x="609441" y="1627718"/>
            <a:ext cx="2987955" cy="1807633"/>
          </a:xfrm>
          <a:solidFill>
            <a:schemeClr val="accent3"/>
          </a:solidFill>
        </p:spPr>
        <p:txBody>
          <a:bodyPr anchor="ctr" anchorCtr="0">
            <a:normAutofit/>
          </a:bodyPr>
          <a:lstStyle>
            <a:lvl1pPr marL="0" indent="0" algn="ctr">
              <a:buNone/>
              <a:defRPr sz="1900">
                <a:solidFill>
                  <a:schemeClr val="tx2"/>
                </a:solidFill>
              </a:defRPr>
            </a:lvl1pPr>
          </a:lstStyle>
          <a:p>
            <a:pPr lvl="0"/>
            <a:r>
              <a:rPr lang="en-US" dirty="0" smtClean="0"/>
              <a:t>Click to place</a:t>
            </a:r>
            <a:br>
              <a:rPr lang="en-US" dirty="0" smtClean="0"/>
            </a:br>
            <a:r>
              <a:rPr lang="en-US" dirty="0" smtClean="0"/>
              <a:t>graphic/photo</a:t>
            </a:r>
            <a:endParaRPr lang="en-US" dirty="0"/>
          </a:p>
        </p:txBody>
      </p:sp>
      <p:sp>
        <p:nvSpPr>
          <p:cNvPr id="28" name="Content Placeholder 9"/>
          <p:cNvSpPr>
            <a:spLocks noGrp="1"/>
          </p:cNvSpPr>
          <p:nvPr>
            <p:ph sz="quarter" idx="25" hasCustomPrompt="1"/>
          </p:nvPr>
        </p:nvSpPr>
        <p:spPr>
          <a:xfrm>
            <a:off x="3799486" y="1627718"/>
            <a:ext cx="2987955" cy="1807633"/>
          </a:xfrm>
          <a:solidFill>
            <a:schemeClr val="accent3"/>
          </a:solidFill>
        </p:spPr>
        <p:txBody>
          <a:bodyPr anchor="ctr" anchorCtr="0">
            <a:normAutofit/>
          </a:bodyPr>
          <a:lstStyle>
            <a:lvl1pPr marL="0" indent="0" algn="ctr">
              <a:buNone/>
              <a:defRPr sz="1900">
                <a:solidFill>
                  <a:schemeClr val="tx2"/>
                </a:solidFill>
              </a:defRPr>
            </a:lvl1pPr>
          </a:lstStyle>
          <a:p>
            <a:pPr lvl="0"/>
            <a:r>
              <a:rPr lang="en-US" dirty="0" smtClean="0"/>
              <a:t>Click to place</a:t>
            </a:r>
            <a:br>
              <a:rPr lang="en-US" dirty="0" smtClean="0"/>
            </a:br>
            <a:r>
              <a:rPr lang="en-US" dirty="0" smtClean="0"/>
              <a:t>graphic/photo</a:t>
            </a:r>
            <a:endParaRPr lang="en-US" dirty="0"/>
          </a:p>
        </p:txBody>
      </p:sp>
      <p:sp>
        <p:nvSpPr>
          <p:cNvPr id="29" name="Content Placeholder 9"/>
          <p:cNvSpPr>
            <a:spLocks noGrp="1"/>
          </p:cNvSpPr>
          <p:nvPr>
            <p:ph sz="quarter" idx="26" hasCustomPrompt="1"/>
          </p:nvPr>
        </p:nvSpPr>
        <p:spPr>
          <a:xfrm>
            <a:off x="6989530" y="1627718"/>
            <a:ext cx="2987955" cy="1807633"/>
          </a:xfrm>
          <a:solidFill>
            <a:schemeClr val="accent3"/>
          </a:solidFill>
        </p:spPr>
        <p:txBody>
          <a:bodyPr anchor="ctr" anchorCtr="0">
            <a:normAutofit/>
          </a:bodyPr>
          <a:lstStyle>
            <a:lvl1pPr marL="0" indent="0" algn="ctr">
              <a:buNone/>
              <a:defRPr sz="1900">
                <a:solidFill>
                  <a:schemeClr val="tx2"/>
                </a:solidFill>
              </a:defRPr>
            </a:lvl1pPr>
          </a:lstStyle>
          <a:p>
            <a:pPr lvl="0"/>
            <a:r>
              <a:rPr lang="en-US" dirty="0" smtClean="0"/>
              <a:t>Click to place</a:t>
            </a:r>
            <a:br>
              <a:rPr lang="en-US" dirty="0" smtClean="0"/>
            </a:br>
            <a:r>
              <a:rPr lang="en-US" dirty="0" smtClean="0"/>
              <a:t>graphic/photo</a:t>
            </a:r>
            <a:endParaRPr lang="en-US" dirty="0"/>
          </a:p>
        </p:txBody>
      </p:sp>
      <p:sp>
        <p:nvSpPr>
          <p:cNvPr id="36" name="Text Placeholder 24"/>
          <p:cNvSpPr>
            <a:spLocks noGrp="1"/>
          </p:cNvSpPr>
          <p:nvPr>
            <p:ph type="body" sz="quarter" idx="27" hasCustomPrompt="1"/>
          </p:nvPr>
        </p:nvSpPr>
        <p:spPr>
          <a:xfrm>
            <a:off x="609441" y="3607547"/>
            <a:ext cx="2987955" cy="340409"/>
          </a:xfrm>
        </p:spPr>
        <p:txBody>
          <a:bodyPr/>
          <a:lstStyle>
            <a:lvl1pPr marL="0" indent="0">
              <a:lnSpc>
                <a:spcPct val="105000"/>
              </a:lnSpc>
              <a:buNone/>
              <a:defRPr>
                <a:solidFill>
                  <a:schemeClr val="accent1"/>
                </a:solidFill>
              </a:defRPr>
            </a:lvl1pPr>
            <a:lvl2pPr marL="0" indent="0">
              <a:buNone/>
              <a:defRPr sz="1600"/>
            </a:lvl2pPr>
            <a:lvl3pPr marL="380933" indent="-152373">
              <a:defRPr sz="1600"/>
            </a:lvl3pPr>
            <a:lvl4pPr marL="613726" indent="-152373">
              <a:defRPr sz="1600"/>
            </a:lvl4pPr>
            <a:lvl5pPr marL="838053" indent="-152373">
              <a:defRPr sz="1600"/>
            </a:lvl5pPr>
          </a:lstStyle>
          <a:p>
            <a:pPr lvl="0"/>
            <a:r>
              <a:rPr lang="en-US" dirty="0" smtClean="0"/>
              <a:t>Click to edit text</a:t>
            </a:r>
          </a:p>
        </p:txBody>
      </p:sp>
      <p:sp>
        <p:nvSpPr>
          <p:cNvPr id="37" name="Text Placeholder 21"/>
          <p:cNvSpPr>
            <a:spLocks noGrp="1"/>
          </p:cNvSpPr>
          <p:nvPr>
            <p:ph type="body" sz="quarter" idx="28" hasCustomPrompt="1"/>
          </p:nvPr>
        </p:nvSpPr>
        <p:spPr>
          <a:xfrm>
            <a:off x="609443" y="3947956"/>
            <a:ext cx="2987955" cy="2052795"/>
          </a:xfrm>
        </p:spPr>
        <p:txBody>
          <a:bodyPr/>
          <a:lstStyle>
            <a:lvl1pPr marL="0" indent="0">
              <a:buNone/>
              <a:defRPr sz="1600">
                <a:solidFill>
                  <a:schemeClr val="tx1"/>
                </a:solidFill>
              </a:defRPr>
            </a:lvl1pPr>
            <a:lvl2pPr>
              <a:defRPr sz="1600"/>
            </a:lvl2pPr>
            <a:lvl3pPr>
              <a:defRPr sz="1600"/>
            </a:lvl3pPr>
            <a:lvl4pPr>
              <a:defRPr sz="1600"/>
            </a:lvl4pPr>
            <a:lvl5pPr>
              <a:defRPr sz="1600"/>
            </a:lvl5pPr>
          </a:lstStyle>
          <a:p>
            <a:pPr lvl="0"/>
            <a:r>
              <a:rPr lang="en-US" dirty="0" smtClean="0"/>
              <a:t>Click to edit text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38" name="Text Placeholder 24"/>
          <p:cNvSpPr>
            <a:spLocks noGrp="1"/>
          </p:cNvSpPr>
          <p:nvPr>
            <p:ph type="body" sz="quarter" idx="29" hasCustomPrompt="1"/>
          </p:nvPr>
        </p:nvSpPr>
        <p:spPr>
          <a:xfrm>
            <a:off x="3799486" y="3607547"/>
            <a:ext cx="2987955" cy="340409"/>
          </a:xfrm>
        </p:spPr>
        <p:txBody>
          <a:bodyPr/>
          <a:lstStyle>
            <a:lvl1pPr marL="0" indent="0">
              <a:lnSpc>
                <a:spcPct val="105000"/>
              </a:lnSpc>
              <a:buNone/>
              <a:defRPr>
                <a:solidFill>
                  <a:schemeClr val="accent1"/>
                </a:solidFill>
              </a:defRPr>
            </a:lvl1pPr>
            <a:lvl2pPr marL="0" indent="0">
              <a:buNone/>
              <a:defRPr sz="1600"/>
            </a:lvl2pPr>
            <a:lvl3pPr marL="380933" indent="-152373">
              <a:defRPr sz="1600"/>
            </a:lvl3pPr>
            <a:lvl4pPr marL="613726" indent="-152373">
              <a:defRPr sz="1600"/>
            </a:lvl4pPr>
            <a:lvl5pPr marL="838053" indent="-152373">
              <a:defRPr sz="1600"/>
            </a:lvl5pPr>
          </a:lstStyle>
          <a:p>
            <a:pPr lvl="0"/>
            <a:r>
              <a:rPr lang="en-US" dirty="0" smtClean="0"/>
              <a:t>Click to edit text</a:t>
            </a:r>
          </a:p>
        </p:txBody>
      </p:sp>
      <p:sp>
        <p:nvSpPr>
          <p:cNvPr id="39" name="Text Placeholder 21"/>
          <p:cNvSpPr>
            <a:spLocks noGrp="1"/>
          </p:cNvSpPr>
          <p:nvPr>
            <p:ph type="body" sz="quarter" idx="30" hasCustomPrompt="1"/>
          </p:nvPr>
        </p:nvSpPr>
        <p:spPr>
          <a:xfrm>
            <a:off x="3799486" y="3947956"/>
            <a:ext cx="2987955" cy="2052795"/>
          </a:xfrm>
        </p:spPr>
        <p:txBody>
          <a:bodyPr/>
          <a:lstStyle>
            <a:lvl1pPr marL="0" indent="0">
              <a:buNone/>
              <a:defRPr sz="1600">
                <a:solidFill>
                  <a:schemeClr val="tx1"/>
                </a:solidFill>
              </a:defRPr>
            </a:lvl1pPr>
            <a:lvl2pPr>
              <a:defRPr sz="1600"/>
            </a:lvl2pPr>
            <a:lvl3pPr>
              <a:defRPr sz="1600"/>
            </a:lvl3pPr>
            <a:lvl4pPr>
              <a:defRPr sz="1600"/>
            </a:lvl4pPr>
            <a:lvl5pPr>
              <a:defRPr sz="1600"/>
            </a:lvl5pPr>
          </a:lstStyle>
          <a:p>
            <a:pPr lvl="0"/>
            <a:r>
              <a:rPr lang="en-US" dirty="0" smtClean="0"/>
              <a:t>Click to edit text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0" name="Text Placeholder 24"/>
          <p:cNvSpPr>
            <a:spLocks noGrp="1"/>
          </p:cNvSpPr>
          <p:nvPr>
            <p:ph type="body" sz="quarter" idx="31" hasCustomPrompt="1"/>
          </p:nvPr>
        </p:nvSpPr>
        <p:spPr>
          <a:xfrm>
            <a:off x="6989530" y="3607547"/>
            <a:ext cx="2987955" cy="340409"/>
          </a:xfrm>
        </p:spPr>
        <p:txBody>
          <a:bodyPr/>
          <a:lstStyle>
            <a:lvl1pPr marL="0" indent="0">
              <a:lnSpc>
                <a:spcPct val="105000"/>
              </a:lnSpc>
              <a:buNone/>
              <a:defRPr>
                <a:solidFill>
                  <a:schemeClr val="accent1"/>
                </a:solidFill>
              </a:defRPr>
            </a:lvl1pPr>
            <a:lvl2pPr marL="0" indent="0">
              <a:buNone/>
              <a:defRPr sz="1600"/>
            </a:lvl2pPr>
            <a:lvl3pPr marL="380933" indent="-152373">
              <a:defRPr sz="1600"/>
            </a:lvl3pPr>
            <a:lvl4pPr marL="613726" indent="-152373">
              <a:defRPr sz="1600"/>
            </a:lvl4pPr>
            <a:lvl5pPr marL="838053" indent="-152373">
              <a:defRPr sz="1600"/>
            </a:lvl5pPr>
          </a:lstStyle>
          <a:p>
            <a:pPr lvl="0"/>
            <a:r>
              <a:rPr lang="en-US" dirty="0" smtClean="0"/>
              <a:t>Click to edit text</a:t>
            </a:r>
          </a:p>
        </p:txBody>
      </p:sp>
      <p:sp>
        <p:nvSpPr>
          <p:cNvPr id="41" name="Text Placeholder 21"/>
          <p:cNvSpPr>
            <a:spLocks noGrp="1"/>
          </p:cNvSpPr>
          <p:nvPr>
            <p:ph type="body" sz="quarter" idx="32" hasCustomPrompt="1"/>
          </p:nvPr>
        </p:nvSpPr>
        <p:spPr>
          <a:xfrm>
            <a:off x="6989530" y="3947956"/>
            <a:ext cx="2987955" cy="2052795"/>
          </a:xfrm>
        </p:spPr>
        <p:txBody>
          <a:bodyPr/>
          <a:lstStyle>
            <a:lvl1pPr marL="0" indent="0">
              <a:buNone/>
              <a:defRPr sz="1600">
                <a:solidFill>
                  <a:schemeClr val="tx1"/>
                </a:solidFill>
              </a:defRPr>
            </a:lvl1pPr>
            <a:lvl2pPr>
              <a:defRPr sz="1600"/>
            </a:lvl2pPr>
            <a:lvl3pPr>
              <a:defRPr sz="1600"/>
            </a:lvl3pPr>
            <a:lvl4pPr>
              <a:defRPr sz="1600"/>
            </a:lvl4pPr>
            <a:lvl5pPr>
              <a:defRPr sz="1600"/>
            </a:lvl5pPr>
          </a:lstStyle>
          <a:p>
            <a:pPr lvl="0"/>
            <a:r>
              <a:rPr lang="en-US" dirty="0" smtClean="0"/>
              <a:t>Click to edit text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2492627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Quote">
    <p:spTree>
      <p:nvGrpSpPr>
        <p:cNvPr id="1" name=""/>
        <p:cNvGrpSpPr/>
        <p:nvPr/>
      </p:nvGrpSpPr>
      <p:grpSpPr>
        <a:xfrm>
          <a:off x="0" y="0"/>
          <a:ext cx="0" cy="0"/>
          <a:chOff x="0" y="0"/>
          <a:chExt cx="0" cy="0"/>
        </a:xfrm>
      </p:grpSpPr>
      <p:sp>
        <p:nvSpPr>
          <p:cNvPr id="23" name="Text Placeholder 13"/>
          <p:cNvSpPr>
            <a:spLocks noGrp="1"/>
          </p:cNvSpPr>
          <p:nvPr>
            <p:ph type="body" sz="quarter" idx="17" hasCustomPrompt="1"/>
          </p:nvPr>
        </p:nvSpPr>
        <p:spPr>
          <a:xfrm>
            <a:off x="609441" y="1079501"/>
            <a:ext cx="10969943" cy="309033"/>
          </a:xfrm>
        </p:spPr>
        <p:txBody>
          <a:bodyPr/>
          <a:lstStyle>
            <a:lvl1pPr marL="0" indent="0">
              <a:buNone/>
              <a:defRPr sz="1600">
                <a:solidFill>
                  <a:schemeClr val="tx1"/>
                </a:solidFill>
              </a:defRPr>
            </a:lvl1pPr>
            <a:lvl2pPr marL="232793" indent="0">
              <a:buNone/>
              <a:defRPr sz="1600">
                <a:solidFill>
                  <a:schemeClr val="tx1"/>
                </a:solidFill>
              </a:defRPr>
            </a:lvl2pPr>
            <a:lvl3pPr marL="457120" indent="0">
              <a:buNone/>
              <a:defRPr sz="1600">
                <a:solidFill>
                  <a:schemeClr val="tx1"/>
                </a:solidFill>
              </a:defRPr>
            </a:lvl3pPr>
            <a:lvl4pPr marL="689913" indent="0">
              <a:buNone/>
              <a:defRPr sz="1600">
                <a:solidFill>
                  <a:schemeClr val="tx1"/>
                </a:solidFill>
              </a:defRPr>
            </a:lvl4pPr>
            <a:lvl5pPr marL="914240" indent="0">
              <a:buNone/>
              <a:defRPr sz="1600">
                <a:solidFill>
                  <a:schemeClr val="tx1"/>
                </a:solidFill>
              </a:defRPr>
            </a:lvl5pPr>
          </a:lstStyle>
          <a:p>
            <a:pPr lvl="0"/>
            <a:r>
              <a:rPr lang="en-US" dirty="0" smtClean="0"/>
              <a:t>Click to edit text</a:t>
            </a:r>
            <a:endParaRPr lang="en-US" dirty="0"/>
          </a:p>
        </p:txBody>
      </p:sp>
      <p:sp>
        <p:nvSpPr>
          <p:cNvPr id="2" name="Date Placeholder 1"/>
          <p:cNvSpPr>
            <a:spLocks noGrp="1"/>
          </p:cNvSpPr>
          <p:nvPr>
            <p:ph type="dt" sz="half" idx="20"/>
          </p:nvPr>
        </p:nvSpPr>
        <p:spPr/>
        <p:txBody>
          <a:bodyPr/>
          <a:lstStyle/>
          <a:p>
            <a:fld id="{6C4956D0-E5CC-4A8E-A915-89DC1B80EAA0}" type="datetime1">
              <a:rPr lang="en-US" smtClean="0">
                <a:solidFill>
                  <a:srgbClr val="979796">
                    <a:lumMod val="40000"/>
                    <a:lumOff val="60000"/>
                  </a:srgbClr>
                </a:solidFill>
              </a:rPr>
              <a:pPr/>
              <a:t>4/10/2013</a:t>
            </a:fld>
            <a:endParaRPr lang="en-US" dirty="0">
              <a:solidFill>
                <a:srgbClr val="979796">
                  <a:lumMod val="40000"/>
                  <a:lumOff val="60000"/>
                </a:srgbClr>
              </a:solidFill>
            </a:endParaRPr>
          </a:p>
        </p:txBody>
      </p:sp>
      <p:sp>
        <p:nvSpPr>
          <p:cNvPr id="9" name="Slide Number Placeholder 8"/>
          <p:cNvSpPr>
            <a:spLocks noGrp="1"/>
          </p:cNvSpPr>
          <p:nvPr>
            <p:ph type="sldNum" sz="quarter" idx="22"/>
          </p:nvPr>
        </p:nvSpPr>
        <p:spPr/>
        <p:txBody>
          <a:bodyPr/>
          <a:lstStyle/>
          <a:p>
            <a:fld id="{B6F15528-21DE-4FAA-801E-634DDDAF4B2B}" type="slidenum">
              <a:rPr lang="en-US" smtClean="0">
                <a:solidFill>
                  <a:srgbClr val="979796">
                    <a:lumMod val="40000"/>
                    <a:lumOff val="60000"/>
                  </a:srgbClr>
                </a:solidFill>
              </a:rPr>
              <a:pPr/>
              <a:t>‹#›</a:t>
            </a:fld>
            <a:endParaRPr lang="en-US" dirty="0">
              <a:solidFill>
                <a:srgbClr val="979796">
                  <a:lumMod val="40000"/>
                  <a:lumOff val="60000"/>
                </a:srgbClr>
              </a:solidFill>
            </a:endParaRPr>
          </a:p>
        </p:txBody>
      </p:sp>
      <p:sp>
        <p:nvSpPr>
          <p:cNvPr id="24" name="Text Placeholder 2"/>
          <p:cNvSpPr>
            <a:spLocks noGrp="1"/>
          </p:cNvSpPr>
          <p:nvPr>
            <p:ph type="body" sz="quarter" idx="23" hasCustomPrompt="1"/>
          </p:nvPr>
        </p:nvSpPr>
        <p:spPr>
          <a:xfrm>
            <a:off x="609442" y="1536699"/>
            <a:ext cx="9368044" cy="1689100"/>
          </a:xfrm>
        </p:spPr>
        <p:txBody>
          <a:bodyPr/>
          <a:lstStyle>
            <a:lvl1pPr marL="0" indent="0">
              <a:lnSpc>
                <a:spcPct val="105000"/>
              </a:lnSpc>
              <a:buNone/>
              <a:defRPr sz="3200">
                <a:solidFill>
                  <a:schemeClr val="tx1"/>
                </a:solidFill>
              </a:defRPr>
            </a:lvl1pPr>
            <a:lvl2pPr marL="0" indent="0">
              <a:buNone/>
              <a:defRPr/>
            </a:lvl2pPr>
            <a:lvl3pPr marL="380933" indent="-152373">
              <a:defRPr/>
            </a:lvl3pPr>
            <a:lvl4pPr marL="613726" indent="-152373">
              <a:defRPr/>
            </a:lvl4pPr>
            <a:lvl5pPr marL="838053" indent="-152373">
              <a:defRPr/>
            </a:lvl5pPr>
          </a:lstStyle>
          <a:p>
            <a:pPr lvl="0"/>
            <a:r>
              <a:rPr lang="en-US" dirty="0" smtClean="0"/>
              <a:t>Click to edit text</a:t>
            </a:r>
          </a:p>
        </p:txBody>
      </p:sp>
      <p:sp>
        <p:nvSpPr>
          <p:cNvPr id="14" name="Title 13"/>
          <p:cNvSpPr>
            <a:spLocks noGrp="1"/>
          </p:cNvSpPr>
          <p:nvPr>
            <p:ph type="title" hasCustomPrompt="1"/>
          </p:nvPr>
        </p:nvSpPr>
        <p:spPr>
          <a:xfrm>
            <a:off x="609441" y="535940"/>
            <a:ext cx="10969943" cy="517065"/>
          </a:xfrm>
        </p:spPr>
        <p:txBody>
          <a:bodyPr/>
          <a:lstStyle/>
          <a:p>
            <a:r>
              <a:rPr lang="en-US" dirty="0" smtClean="0"/>
              <a:t>Click to edit title</a:t>
            </a:r>
            <a:endParaRPr lang="en-US" dirty="0"/>
          </a:p>
        </p:txBody>
      </p:sp>
      <p:sp>
        <p:nvSpPr>
          <p:cNvPr id="26" name="Text Placeholder 25"/>
          <p:cNvSpPr>
            <a:spLocks noGrp="1"/>
          </p:cNvSpPr>
          <p:nvPr>
            <p:ph type="body" sz="quarter" idx="24"/>
          </p:nvPr>
        </p:nvSpPr>
        <p:spPr>
          <a:xfrm>
            <a:off x="609441" y="3433234"/>
            <a:ext cx="2987955" cy="2567517"/>
          </a:xfrm>
        </p:spPr>
        <p:txBody>
          <a:bodyPr/>
          <a:lstStyle>
            <a:lvl1pPr marL="0" indent="0">
              <a:buNone/>
              <a:defRPr sz="1600">
                <a:solidFill>
                  <a:schemeClr val="tx1"/>
                </a:solidFill>
              </a:defRPr>
            </a:lvl1pPr>
            <a:lvl2pPr>
              <a:defRPr sz="1600"/>
            </a:lvl2pPr>
            <a:lvl3pPr>
              <a:defRPr sz="1600"/>
            </a:lvl3pPr>
            <a:lvl4pPr>
              <a:defRPr sz="1600"/>
            </a:lvl4pPr>
            <a:lvl5pPr>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29" name="Text Placeholder 25"/>
          <p:cNvSpPr>
            <a:spLocks noGrp="1"/>
          </p:cNvSpPr>
          <p:nvPr>
            <p:ph type="body" sz="quarter" idx="25"/>
          </p:nvPr>
        </p:nvSpPr>
        <p:spPr>
          <a:xfrm>
            <a:off x="3799486" y="3433234"/>
            <a:ext cx="2987955" cy="2567517"/>
          </a:xfrm>
        </p:spPr>
        <p:txBody>
          <a:bodyPr/>
          <a:lstStyle>
            <a:lvl1pPr marL="0" indent="0">
              <a:buNone/>
              <a:defRPr sz="1600">
                <a:solidFill>
                  <a:schemeClr val="tx1"/>
                </a:solidFill>
              </a:defRPr>
            </a:lvl1pPr>
            <a:lvl2pPr>
              <a:defRPr sz="1600"/>
            </a:lvl2pPr>
            <a:lvl3pPr>
              <a:defRPr sz="1600"/>
            </a:lvl3pPr>
            <a:lvl4pPr>
              <a:defRPr sz="1600"/>
            </a:lvl4pPr>
            <a:lvl5pPr>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30" name="Text Placeholder 25"/>
          <p:cNvSpPr>
            <a:spLocks noGrp="1"/>
          </p:cNvSpPr>
          <p:nvPr>
            <p:ph type="body" sz="quarter" idx="26"/>
          </p:nvPr>
        </p:nvSpPr>
        <p:spPr>
          <a:xfrm>
            <a:off x="6989530" y="3433234"/>
            <a:ext cx="2987955" cy="2567517"/>
          </a:xfrm>
        </p:spPr>
        <p:txBody>
          <a:bodyPr/>
          <a:lstStyle>
            <a:lvl1pPr marL="0" indent="0">
              <a:buNone/>
              <a:defRPr sz="1600">
                <a:solidFill>
                  <a:schemeClr val="tx1"/>
                </a:solidFill>
              </a:defRPr>
            </a:lvl1pPr>
            <a:lvl2pPr>
              <a:defRPr sz="1600"/>
            </a:lvl2pPr>
            <a:lvl3pPr>
              <a:defRPr sz="1600"/>
            </a:lvl3pPr>
            <a:lvl4pPr>
              <a:defRPr sz="1600"/>
            </a:lvl4pPr>
            <a:lvl5pPr>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5857326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Tiles">
    <p:spTree>
      <p:nvGrpSpPr>
        <p:cNvPr id="1" name=""/>
        <p:cNvGrpSpPr/>
        <p:nvPr/>
      </p:nvGrpSpPr>
      <p:grpSpPr>
        <a:xfrm>
          <a:off x="0" y="0"/>
          <a:ext cx="0" cy="0"/>
          <a:chOff x="0" y="0"/>
          <a:chExt cx="0" cy="0"/>
        </a:xfrm>
      </p:grpSpPr>
      <p:sp>
        <p:nvSpPr>
          <p:cNvPr id="49" name="Text Placeholder 13"/>
          <p:cNvSpPr>
            <a:spLocks noGrp="1"/>
          </p:cNvSpPr>
          <p:nvPr>
            <p:ph type="body" sz="quarter" idx="17" hasCustomPrompt="1"/>
          </p:nvPr>
        </p:nvSpPr>
        <p:spPr>
          <a:xfrm>
            <a:off x="609441" y="1079501"/>
            <a:ext cx="10969943" cy="309033"/>
          </a:xfrm>
        </p:spPr>
        <p:txBody>
          <a:bodyPr/>
          <a:lstStyle>
            <a:lvl1pPr marL="0" indent="0">
              <a:buNone/>
              <a:defRPr sz="1600">
                <a:solidFill>
                  <a:schemeClr val="tx1"/>
                </a:solidFill>
              </a:defRPr>
            </a:lvl1pPr>
            <a:lvl2pPr marL="232793" indent="0">
              <a:buNone/>
              <a:defRPr sz="1600">
                <a:solidFill>
                  <a:schemeClr val="tx1"/>
                </a:solidFill>
              </a:defRPr>
            </a:lvl2pPr>
            <a:lvl3pPr marL="457120" indent="0">
              <a:buNone/>
              <a:defRPr sz="1600">
                <a:solidFill>
                  <a:schemeClr val="tx1"/>
                </a:solidFill>
              </a:defRPr>
            </a:lvl3pPr>
            <a:lvl4pPr marL="689913" indent="0">
              <a:buNone/>
              <a:defRPr sz="1600">
                <a:solidFill>
                  <a:schemeClr val="tx1"/>
                </a:solidFill>
              </a:defRPr>
            </a:lvl4pPr>
            <a:lvl5pPr marL="914240" indent="0">
              <a:buNone/>
              <a:defRPr sz="1600">
                <a:solidFill>
                  <a:schemeClr val="tx1"/>
                </a:solidFill>
              </a:defRPr>
            </a:lvl5pPr>
          </a:lstStyle>
          <a:p>
            <a:pPr lvl="0"/>
            <a:r>
              <a:rPr lang="en-US" dirty="0" smtClean="0"/>
              <a:t>Click to edit text</a:t>
            </a:r>
            <a:endParaRPr lang="en-US" dirty="0"/>
          </a:p>
        </p:txBody>
      </p:sp>
      <p:sp>
        <p:nvSpPr>
          <p:cNvPr id="25" name="Date Placeholder 24"/>
          <p:cNvSpPr>
            <a:spLocks noGrp="1"/>
          </p:cNvSpPr>
          <p:nvPr>
            <p:ph type="dt" sz="half" idx="46"/>
          </p:nvPr>
        </p:nvSpPr>
        <p:spPr/>
        <p:txBody>
          <a:bodyPr/>
          <a:lstStyle/>
          <a:p>
            <a:fld id="{7E85A313-FC2D-40B3-881E-BDEE37C9DB5B}" type="datetime1">
              <a:rPr lang="en-US" smtClean="0">
                <a:solidFill>
                  <a:srgbClr val="979796">
                    <a:lumMod val="40000"/>
                    <a:lumOff val="60000"/>
                  </a:srgbClr>
                </a:solidFill>
              </a:rPr>
              <a:pPr/>
              <a:t>4/10/2013</a:t>
            </a:fld>
            <a:endParaRPr lang="en-US" dirty="0">
              <a:solidFill>
                <a:srgbClr val="979796">
                  <a:lumMod val="40000"/>
                  <a:lumOff val="60000"/>
                </a:srgbClr>
              </a:solidFill>
            </a:endParaRPr>
          </a:p>
        </p:txBody>
      </p:sp>
      <p:sp>
        <p:nvSpPr>
          <p:cNvPr id="48" name="Slide Number Placeholder 47"/>
          <p:cNvSpPr>
            <a:spLocks noGrp="1"/>
          </p:cNvSpPr>
          <p:nvPr>
            <p:ph type="sldNum" sz="quarter" idx="48"/>
          </p:nvPr>
        </p:nvSpPr>
        <p:spPr/>
        <p:txBody>
          <a:bodyPr/>
          <a:lstStyle/>
          <a:p>
            <a:fld id="{B6F15528-21DE-4FAA-801E-634DDDAF4B2B}" type="slidenum">
              <a:rPr lang="en-US" smtClean="0">
                <a:solidFill>
                  <a:srgbClr val="979796">
                    <a:lumMod val="40000"/>
                    <a:lumOff val="60000"/>
                  </a:srgbClr>
                </a:solidFill>
              </a:rPr>
              <a:pPr/>
              <a:t>‹#›</a:t>
            </a:fld>
            <a:endParaRPr lang="en-US" dirty="0">
              <a:solidFill>
                <a:srgbClr val="979796">
                  <a:lumMod val="40000"/>
                  <a:lumOff val="60000"/>
                </a:srgbClr>
              </a:solidFill>
            </a:endParaRPr>
          </a:p>
        </p:txBody>
      </p:sp>
      <p:sp>
        <p:nvSpPr>
          <p:cNvPr id="50" name="Title 49"/>
          <p:cNvSpPr>
            <a:spLocks noGrp="1"/>
          </p:cNvSpPr>
          <p:nvPr>
            <p:ph type="title" hasCustomPrompt="1"/>
          </p:nvPr>
        </p:nvSpPr>
        <p:spPr>
          <a:xfrm>
            <a:off x="609441" y="535940"/>
            <a:ext cx="10969943" cy="517065"/>
          </a:xfrm>
        </p:spPr>
        <p:txBody>
          <a:bodyPr/>
          <a:lstStyle/>
          <a:p>
            <a:r>
              <a:rPr lang="en-US" dirty="0" smtClean="0"/>
              <a:t>Click to edit title</a:t>
            </a:r>
            <a:endParaRPr lang="en-US" dirty="0"/>
          </a:p>
        </p:txBody>
      </p:sp>
      <p:sp>
        <p:nvSpPr>
          <p:cNvPr id="54" name="Text Placeholder 23"/>
          <p:cNvSpPr>
            <a:spLocks noGrp="1"/>
          </p:cNvSpPr>
          <p:nvPr>
            <p:ph type="body" sz="quarter" idx="32" hasCustomPrompt="1"/>
          </p:nvPr>
        </p:nvSpPr>
        <p:spPr>
          <a:xfrm>
            <a:off x="609440" y="2427818"/>
            <a:ext cx="1389526" cy="1390649"/>
          </a:xfrm>
          <a:solidFill>
            <a:schemeClr val="accent3"/>
          </a:solidFill>
        </p:spPr>
        <p:txBody>
          <a:bodyPr lIns="121899" tIns="121899" rIns="121899" bIns="121899" anchor="ctr" anchorCtr="0"/>
          <a:lstStyle>
            <a:lvl1pPr marL="0" indent="0" algn="ctr">
              <a:lnSpc>
                <a:spcPct val="100000"/>
              </a:lnSpc>
              <a:spcBef>
                <a:spcPts val="0"/>
              </a:spcBef>
              <a:buNone/>
              <a:defRPr baseline="0">
                <a:solidFill>
                  <a:schemeClr val="bg1"/>
                </a:solidFill>
              </a:defRPr>
            </a:lvl1pPr>
            <a:lvl2pPr marL="609493" indent="0" algn="ctr">
              <a:buNone/>
              <a:defRPr/>
            </a:lvl2pPr>
            <a:lvl3pPr marL="1218987" indent="0" algn="ctr">
              <a:buNone/>
              <a:defRPr/>
            </a:lvl3pPr>
            <a:lvl4pPr marL="1828480" indent="0" algn="ctr">
              <a:buNone/>
              <a:defRPr/>
            </a:lvl4pPr>
            <a:lvl5pPr marL="2437973" indent="0" algn="ctr">
              <a:buNone/>
              <a:defRPr/>
            </a:lvl5pPr>
          </a:lstStyle>
          <a:p>
            <a:pPr lvl="0"/>
            <a:r>
              <a:rPr lang="en-US" dirty="0" smtClean="0"/>
              <a:t>Click to edit text</a:t>
            </a:r>
          </a:p>
        </p:txBody>
      </p:sp>
      <p:sp>
        <p:nvSpPr>
          <p:cNvPr id="55" name="Text Placeholder 23"/>
          <p:cNvSpPr>
            <a:spLocks noGrp="1"/>
          </p:cNvSpPr>
          <p:nvPr>
            <p:ph type="body" sz="quarter" idx="49" hasCustomPrompt="1"/>
          </p:nvPr>
        </p:nvSpPr>
        <p:spPr>
          <a:xfrm>
            <a:off x="2206176" y="2427818"/>
            <a:ext cx="1389526" cy="1390649"/>
          </a:xfrm>
          <a:solidFill>
            <a:schemeClr val="accent3"/>
          </a:solidFill>
        </p:spPr>
        <p:txBody>
          <a:bodyPr lIns="121899" tIns="121899" rIns="121899" bIns="121899" anchor="ctr" anchorCtr="0"/>
          <a:lstStyle>
            <a:lvl1pPr marL="0" indent="0" algn="ctr">
              <a:lnSpc>
                <a:spcPct val="100000"/>
              </a:lnSpc>
              <a:spcBef>
                <a:spcPts val="0"/>
              </a:spcBef>
              <a:buNone/>
              <a:defRPr baseline="0">
                <a:solidFill>
                  <a:schemeClr val="bg1"/>
                </a:solidFill>
              </a:defRPr>
            </a:lvl1pPr>
            <a:lvl2pPr marL="609493" indent="0" algn="ctr">
              <a:buNone/>
              <a:defRPr/>
            </a:lvl2pPr>
            <a:lvl3pPr marL="1218987" indent="0" algn="ctr">
              <a:buNone/>
              <a:defRPr/>
            </a:lvl3pPr>
            <a:lvl4pPr marL="1828480" indent="0" algn="ctr">
              <a:buNone/>
              <a:defRPr/>
            </a:lvl4pPr>
            <a:lvl5pPr marL="2437973" indent="0" algn="ctr">
              <a:buNone/>
              <a:defRPr/>
            </a:lvl5pPr>
          </a:lstStyle>
          <a:p>
            <a:pPr lvl="0"/>
            <a:r>
              <a:rPr lang="en-US" dirty="0" smtClean="0"/>
              <a:t>Click to edit text</a:t>
            </a:r>
          </a:p>
        </p:txBody>
      </p:sp>
      <p:sp>
        <p:nvSpPr>
          <p:cNvPr id="56" name="Text Placeholder 23"/>
          <p:cNvSpPr>
            <a:spLocks noGrp="1"/>
          </p:cNvSpPr>
          <p:nvPr>
            <p:ph type="body" sz="quarter" idx="50" hasCustomPrompt="1"/>
          </p:nvPr>
        </p:nvSpPr>
        <p:spPr>
          <a:xfrm>
            <a:off x="3802912" y="2427818"/>
            <a:ext cx="1389526" cy="1390649"/>
          </a:xfrm>
          <a:solidFill>
            <a:schemeClr val="accent3"/>
          </a:solidFill>
        </p:spPr>
        <p:txBody>
          <a:bodyPr lIns="121899" tIns="121899" rIns="121899" bIns="121899" anchor="ctr" anchorCtr="0"/>
          <a:lstStyle>
            <a:lvl1pPr marL="0" indent="0" algn="ctr">
              <a:lnSpc>
                <a:spcPct val="100000"/>
              </a:lnSpc>
              <a:spcBef>
                <a:spcPts val="0"/>
              </a:spcBef>
              <a:buNone/>
              <a:defRPr baseline="0">
                <a:solidFill>
                  <a:schemeClr val="bg1"/>
                </a:solidFill>
              </a:defRPr>
            </a:lvl1pPr>
            <a:lvl2pPr marL="609493" indent="0" algn="ctr">
              <a:buNone/>
              <a:defRPr/>
            </a:lvl2pPr>
            <a:lvl3pPr marL="1218987" indent="0" algn="ctr">
              <a:buNone/>
              <a:defRPr/>
            </a:lvl3pPr>
            <a:lvl4pPr marL="1828480" indent="0" algn="ctr">
              <a:buNone/>
              <a:defRPr/>
            </a:lvl4pPr>
            <a:lvl5pPr marL="2437973" indent="0" algn="ctr">
              <a:buNone/>
              <a:defRPr/>
            </a:lvl5pPr>
          </a:lstStyle>
          <a:p>
            <a:pPr lvl="0"/>
            <a:r>
              <a:rPr lang="en-US" dirty="0" smtClean="0"/>
              <a:t>Click to edit text</a:t>
            </a:r>
          </a:p>
        </p:txBody>
      </p:sp>
      <p:sp>
        <p:nvSpPr>
          <p:cNvPr id="57" name="Text Placeholder 23"/>
          <p:cNvSpPr>
            <a:spLocks noGrp="1"/>
          </p:cNvSpPr>
          <p:nvPr>
            <p:ph type="body" sz="quarter" idx="51" hasCustomPrompt="1"/>
          </p:nvPr>
        </p:nvSpPr>
        <p:spPr>
          <a:xfrm>
            <a:off x="5399648" y="2427818"/>
            <a:ext cx="1389526" cy="1390649"/>
          </a:xfrm>
          <a:solidFill>
            <a:schemeClr val="accent3"/>
          </a:solidFill>
        </p:spPr>
        <p:txBody>
          <a:bodyPr lIns="121899" tIns="121899" rIns="121899" bIns="121899" anchor="ctr" anchorCtr="0"/>
          <a:lstStyle>
            <a:lvl1pPr marL="0" indent="0" algn="ctr">
              <a:lnSpc>
                <a:spcPct val="100000"/>
              </a:lnSpc>
              <a:spcBef>
                <a:spcPts val="0"/>
              </a:spcBef>
              <a:buNone/>
              <a:defRPr baseline="0">
                <a:solidFill>
                  <a:schemeClr val="bg1"/>
                </a:solidFill>
              </a:defRPr>
            </a:lvl1pPr>
            <a:lvl2pPr marL="609493" indent="0" algn="ctr">
              <a:buNone/>
              <a:defRPr/>
            </a:lvl2pPr>
            <a:lvl3pPr marL="1218987" indent="0" algn="ctr">
              <a:buNone/>
              <a:defRPr/>
            </a:lvl3pPr>
            <a:lvl4pPr marL="1828480" indent="0" algn="ctr">
              <a:buNone/>
              <a:defRPr/>
            </a:lvl4pPr>
            <a:lvl5pPr marL="2437973" indent="0" algn="ctr">
              <a:buNone/>
              <a:defRPr/>
            </a:lvl5pPr>
          </a:lstStyle>
          <a:p>
            <a:pPr lvl="0"/>
            <a:r>
              <a:rPr lang="en-US" dirty="0" smtClean="0"/>
              <a:t>Click to edit text</a:t>
            </a:r>
          </a:p>
        </p:txBody>
      </p:sp>
      <p:sp>
        <p:nvSpPr>
          <p:cNvPr id="58" name="Text Placeholder 23"/>
          <p:cNvSpPr>
            <a:spLocks noGrp="1"/>
          </p:cNvSpPr>
          <p:nvPr>
            <p:ph type="body" sz="quarter" idx="52" hasCustomPrompt="1"/>
          </p:nvPr>
        </p:nvSpPr>
        <p:spPr>
          <a:xfrm>
            <a:off x="6996384" y="2427818"/>
            <a:ext cx="1389526" cy="1390649"/>
          </a:xfrm>
          <a:solidFill>
            <a:schemeClr val="accent3"/>
          </a:solidFill>
        </p:spPr>
        <p:txBody>
          <a:bodyPr lIns="121899" tIns="121899" rIns="121899" bIns="121899" anchor="ctr" anchorCtr="0"/>
          <a:lstStyle>
            <a:lvl1pPr marL="0" indent="0" algn="ctr">
              <a:lnSpc>
                <a:spcPct val="100000"/>
              </a:lnSpc>
              <a:spcBef>
                <a:spcPts val="0"/>
              </a:spcBef>
              <a:buNone/>
              <a:defRPr baseline="0">
                <a:solidFill>
                  <a:schemeClr val="bg1"/>
                </a:solidFill>
              </a:defRPr>
            </a:lvl1pPr>
            <a:lvl2pPr marL="609493" indent="0" algn="ctr">
              <a:buNone/>
              <a:defRPr/>
            </a:lvl2pPr>
            <a:lvl3pPr marL="1218987" indent="0" algn="ctr">
              <a:buNone/>
              <a:defRPr/>
            </a:lvl3pPr>
            <a:lvl4pPr marL="1828480" indent="0" algn="ctr">
              <a:buNone/>
              <a:defRPr/>
            </a:lvl4pPr>
            <a:lvl5pPr marL="2437973" indent="0" algn="ctr">
              <a:buNone/>
              <a:defRPr/>
            </a:lvl5pPr>
          </a:lstStyle>
          <a:p>
            <a:pPr lvl="0"/>
            <a:r>
              <a:rPr lang="en-US" dirty="0" smtClean="0"/>
              <a:t>Click to edit text</a:t>
            </a:r>
          </a:p>
        </p:txBody>
      </p:sp>
      <p:sp>
        <p:nvSpPr>
          <p:cNvPr id="59" name="Text Placeholder 23"/>
          <p:cNvSpPr>
            <a:spLocks noGrp="1"/>
          </p:cNvSpPr>
          <p:nvPr>
            <p:ph type="body" sz="quarter" idx="53" hasCustomPrompt="1"/>
          </p:nvPr>
        </p:nvSpPr>
        <p:spPr>
          <a:xfrm>
            <a:off x="8593120" y="2427818"/>
            <a:ext cx="1389526" cy="1390649"/>
          </a:xfrm>
          <a:solidFill>
            <a:schemeClr val="accent3"/>
          </a:solidFill>
        </p:spPr>
        <p:txBody>
          <a:bodyPr lIns="121899" tIns="121899" rIns="121899" bIns="121899" anchor="ctr" anchorCtr="0"/>
          <a:lstStyle>
            <a:lvl1pPr marL="0" indent="0" algn="ctr">
              <a:lnSpc>
                <a:spcPct val="100000"/>
              </a:lnSpc>
              <a:spcBef>
                <a:spcPts val="0"/>
              </a:spcBef>
              <a:buNone/>
              <a:defRPr baseline="0">
                <a:solidFill>
                  <a:schemeClr val="bg1"/>
                </a:solidFill>
              </a:defRPr>
            </a:lvl1pPr>
            <a:lvl2pPr marL="609493" indent="0" algn="ctr">
              <a:buNone/>
              <a:defRPr/>
            </a:lvl2pPr>
            <a:lvl3pPr marL="1218987" indent="0" algn="ctr">
              <a:buNone/>
              <a:defRPr/>
            </a:lvl3pPr>
            <a:lvl4pPr marL="1828480" indent="0" algn="ctr">
              <a:buNone/>
              <a:defRPr/>
            </a:lvl4pPr>
            <a:lvl5pPr marL="2437973" indent="0" algn="ctr">
              <a:buNone/>
              <a:defRPr/>
            </a:lvl5pPr>
          </a:lstStyle>
          <a:p>
            <a:pPr lvl="0"/>
            <a:r>
              <a:rPr lang="en-US" dirty="0" smtClean="0"/>
              <a:t>Click to edit text</a:t>
            </a:r>
          </a:p>
        </p:txBody>
      </p:sp>
      <p:sp>
        <p:nvSpPr>
          <p:cNvPr id="60" name="Text Placeholder 23"/>
          <p:cNvSpPr>
            <a:spLocks noGrp="1"/>
          </p:cNvSpPr>
          <p:nvPr>
            <p:ph type="body" sz="quarter" idx="54" hasCustomPrompt="1"/>
          </p:nvPr>
        </p:nvSpPr>
        <p:spPr>
          <a:xfrm>
            <a:off x="10189858" y="2427818"/>
            <a:ext cx="1389526" cy="1390649"/>
          </a:xfrm>
          <a:solidFill>
            <a:schemeClr val="accent3"/>
          </a:solidFill>
        </p:spPr>
        <p:txBody>
          <a:bodyPr lIns="121899" tIns="121899" rIns="121899" bIns="121899" anchor="ctr" anchorCtr="0"/>
          <a:lstStyle>
            <a:lvl1pPr marL="0" indent="0" algn="ctr">
              <a:lnSpc>
                <a:spcPct val="100000"/>
              </a:lnSpc>
              <a:spcBef>
                <a:spcPts val="0"/>
              </a:spcBef>
              <a:buNone/>
              <a:defRPr baseline="0">
                <a:solidFill>
                  <a:schemeClr val="bg1"/>
                </a:solidFill>
              </a:defRPr>
            </a:lvl1pPr>
            <a:lvl2pPr marL="609493" indent="0" algn="ctr">
              <a:buNone/>
              <a:defRPr/>
            </a:lvl2pPr>
            <a:lvl3pPr marL="1218987" indent="0" algn="ctr">
              <a:buNone/>
              <a:defRPr/>
            </a:lvl3pPr>
            <a:lvl4pPr marL="1828480" indent="0" algn="ctr">
              <a:buNone/>
              <a:defRPr/>
            </a:lvl4pPr>
            <a:lvl5pPr marL="2437973" indent="0" algn="ctr">
              <a:buNone/>
              <a:defRPr/>
            </a:lvl5pPr>
          </a:lstStyle>
          <a:p>
            <a:pPr lvl="0"/>
            <a:r>
              <a:rPr lang="en-US" dirty="0" smtClean="0"/>
              <a:t>Click to edit text</a:t>
            </a:r>
          </a:p>
        </p:txBody>
      </p:sp>
      <p:sp>
        <p:nvSpPr>
          <p:cNvPr id="61" name="Text Placeholder 23"/>
          <p:cNvSpPr>
            <a:spLocks noGrp="1"/>
          </p:cNvSpPr>
          <p:nvPr>
            <p:ph type="body" sz="quarter" idx="55" hasCustomPrompt="1"/>
          </p:nvPr>
        </p:nvSpPr>
        <p:spPr>
          <a:xfrm>
            <a:off x="603855" y="4034368"/>
            <a:ext cx="1389526" cy="1390649"/>
          </a:xfrm>
          <a:solidFill>
            <a:schemeClr val="accent3"/>
          </a:solidFill>
        </p:spPr>
        <p:txBody>
          <a:bodyPr lIns="121899" tIns="121899" rIns="121899" bIns="121899" anchor="ctr" anchorCtr="0"/>
          <a:lstStyle>
            <a:lvl1pPr marL="0" indent="0" algn="ctr">
              <a:lnSpc>
                <a:spcPct val="100000"/>
              </a:lnSpc>
              <a:spcBef>
                <a:spcPts val="0"/>
              </a:spcBef>
              <a:buNone/>
              <a:defRPr baseline="0">
                <a:solidFill>
                  <a:schemeClr val="bg1"/>
                </a:solidFill>
              </a:defRPr>
            </a:lvl1pPr>
            <a:lvl2pPr marL="609493" indent="0" algn="ctr">
              <a:buNone/>
              <a:defRPr/>
            </a:lvl2pPr>
            <a:lvl3pPr marL="1218987" indent="0" algn="ctr">
              <a:buNone/>
              <a:defRPr/>
            </a:lvl3pPr>
            <a:lvl4pPr marL="1828480" indent="0" algn="ctr">
              <a:buNone/>
              <a:defRPr/>
            </a:lvl4pPr>
            <a:lvl5pPr marL="2437973" indent="0" algn="ctr">
              <a:buNone/>
              <a:defRPr/>
            </a:lvl5pPr>
          </a:lstStyle>
          <a:p>
            <a:pPr lvl="0"/>
            <a:r>
              <a:rPr lang="en-US" dirty="0" smtClean="0"/>
              <a:t>Click to edit text</a:t>
            </a:r>
          </a:p>
        </p:txBody>
      </p:sp>
      <p:sp>
        <p:nvSpPr>
          <p:cNvPr id="62" name="Text Placeholder 23"/>
          <p:cNvSpPr>
            <a:spLocks noGrp="1"/>
          </p:cNvSpPr>
          <p:nvPr>
            <p:ph type="body" sz="quarter" idx="56" hasCustomPrompt="1"/>
          </p:nvPr>
        </p:nvSpPr>
        <p:spPr>
          <a:xfrm>
            <a:off x="2201521" y="4034368"/>
            <a:ext cx="1389526" cy="1390649"/>
          </a:xfrm>
          <a:solidFill>
            <a:schemeClr val="accent3"/>
          </a:solidFill>
        </p:spPr>
        <p:txBody>
          <a:bodyPr lIns="121899" tIns="121899" rIns="121899" bIns="121899" anchor="ctr" anchorCtr="0"/>
          <a:lstStyle>
            <a:lvl1pPr marL="0" indent="0" algn="ctr">
              <a:lnSpc>
                <a:spcPct val="100000"/>
              </a:lnSpc>
              <a:spcBef>
                <a:spcPts val="0"/>
              </a:spcBef>
              <a:buNone/>
              <a:defRPr baseline="0">
                <a:solidFill>
                  <a:schemeClr val="bg1"/>
                </a:solidFill>
              </a:defRPr>
            </a:lvl1pPr>
            <a:lvl2pPr marL="609493" indent="0" algn="ctr">
              <a:buNone/>
              <a:defRPr/>
            </a:lvl2pPr>
            <a:lvl3pPr marL="1218987" indent="0" algn="ctr">
              <a:buNone/>
              <a:defRPr/>
            </a:lvl3pPr>
            <a:lvl4pPr marL="1828480" indent="0" algn="ctr">
              <a:buNone/>
              <a:defRPr/>
            </a:lvl4pPr>
            <a:lvl5pPr marL="2437973" indent="0" algn="ctr">
              <a:buNone/>
              <a:defRPr/>
            </a:lvl5pPr>
          </a:lstStyle>
          <a:p>
            <a:pPr lvl="0"/>
            <a:r>
              <a:rPr lang="en-US" dirty="0" smtClean="0"/>
              <a:t>Click to edit text</a:t>
            </a:r>
          </a:p>
        </p:txBody>
      </p:sp>
      <p:sp>
        <p:nvSpPr>
          <p:cNvPr id="63" name="Text Placeholder 23"/>
          <p:cNvSpPr>
            <a:spLocks noGrp="1"/>
          </p:cNvSpPr>
          <p:nvPr>
            <p:ph type="body" sz="quarter" idx="57" hasCustomPrompt="1"/>
          </p:nvPr>
        </p:nvSpPr>
        <p:spPr>
          <a:xfrm>
            <a:off x="3799188" y="4034368"/>
            <a:ext cx="1389526" cy="1390649"/>
          </a:xfrm>
          <a:solidFill>
            <a:schemeClr val="accent3"/>
          </a:solidFill>
        </p:spPr>
        <p:txBody>
          <a:bodyPr lIns="121899" tIns="121899" rIns="121899" bIns="121899" anchor="ctr" anchorCtr="0"/>
          <a:lstStyle>
            <a:lvl1pPr marL="0" indent="0" algn="ctr">
              <a:lnSpc>
                <a:spcPct val="100000"/>
              </a:lnSpc>
              <a:spcBef>
                <a:spcPts val="0"/>
              </a:spcBef>
              <a:buNone/>
              <a:defRPr baseline="0">
                <a:solidFill>
                  <a:schemeClr val="bg1"/>
                </a:solidFill>
              </a:defRPr>
            </a:lvl1pPr>
            <a:lvl2pPr marL="609493" indent="0" algn="ctr">
              <a:buNone/>
              <a:defRPr/>
            </a:lvl2pPr>
            <a:lvl3pPr marL="1218987" indent="0" algn="ctr">
              <a:buNone/>
              <a:defRPr/>
            </a:lvl3pPr>
            <a:lvl4pPr marL="1828480" indent="0" algn="ctr">
              <a:buNone/>
              <a:defRPr/>
            </a:lvl4pPr>
            <a:lvl5pPr marL="2437973" indent="0" algn="ctr">
              <a:buNone/>
              <a:defRPr/>
            </a:lvl5pPr>
          </a:lstStyle>
          <a:p>
            <a:pPr lvl="0"/>
            <a:r>
              <a:rPr lang="en-US" dirty="0" smtClean="0"/>
              <a:t>Click to edit text</a:t>
            </a:r>
          </a:p>
        </p:txBody>
      </p:sp>
      <p:sp>
        <p:nvSpPr>
          <p:cNvPr id="64" name="Text Placeholder 23"/>
          <p:cNvSpPr>
            <a:spLocks noGrp="1"/>
          </p:cNvSpPr>
          <p:nvPr>
            <p:ph type="body" sz="quarter" idx="58" hasCustomPrompt="1"/>
          </p:nvPr>
        </p:nvSpPr>
        <p:spPr>
          <a:xfrm>
            <a:off x="5396854" y="4034368"/>
            <a:ext cx="1389526" cy="1390649"/>
          </a:xfrm>
          <a:solidFill>
            <a:schemeClr val="accent3"/>
          </a:solidFill>
        </p:spPr>
        <p:txBody>
          <a:bodyPr lIns="121899" tIns="121899" rIns="121899" bIns="121899" anchor="ctr" anchorCtr="0"/>
          <a:lstStyle>
            <a:lvl1pPr marL="0" indent="0" algn="ctr">
              <a:lnSpc>
                <a:spcPct val="100000"/>
              </a:lnSpc>
              <a:spcBef>
                <a:spcPts val="0"/>
              </a:spcBef>
              <a:buNone/>
              <a:defRPr baseline="0">
                <a:solidFill>
                  <a:schemeClr val="bg1"/>
                </a:solidFill>
              </a:defRPr>
            </a:lvl1pPr>
            <a:lvl2pPr marL="609493" indent="0" algn="ctr">
              <a:buNone/>
              <a:defRPr/>
            </a:lvl2pPr>
            <a:lvl3pPr marL="1218987" indent="0" algn="ctr">
              <a:buNone/>
              <a:defRPr/>
            </a:lvl3pPr>
            <a:lvl4pPr marL="1828480" indent="0" algn="ctr">
              <a:buNone/>
              <a:defRPr/>
            </a:lvl4pPr>
            <a:lvl5pPr marL="2437973" indent="0" algn="ctr">
              <a:buNone/>
              <a:defRPr/>
            </a:lvl5pPr>
          </a:lstStyle>
          <a:p>
            <a:pPr lvl="0"/>
            <a:r>
              <a:rPr lang="en-US" dirty="0" smtClean="0"/>
              <a:t>Click to edit text</a:t>
            </a:r>
          </a:p>
        </p:txBody>
      </p:sp>
      <p:sp>
        <p:nvSpPr>
          <p:cNvPr id="65" name="Text Placeholder 23"/>
          <p:cNvSpPr>
            <a:spLocks noGrp="1"/>
          </p:cNvSpPr>
          <p:nvPr>
            <p:ph type="body" sz="quarter" idx="59" hasCustomPrompt="1"/>
          </p:nvPr>
        </p:nvSpPr>
        <p:spPr>
          <a:xfrm>
            <a:off x="6994521" y="4034368"/>
            <a:ext cx="1389526" cy="1390649"/>
          </a:xfrm>
          <a:solidFill>
            <a:schemeClr val="accent3"/>
          </a:solidFill>
        </p:spPr>
        <p:txBody>
          <a:bodyPr lIns="121899" tIns="121899" rIns="121899" bIns="121899" anchor="ctr" anchorCtr="0"/>
          <a:lstStyle>
            <a:lvl1pPr marL="0" indent="0" algn="ctr">
              <a:lnSpc>
                <a:spcPct val="100000"/>
              </a:lnSpc>
              <a:spcBef>
                <a:spcPts val="0"/>
              </a:spcBef>
              <a:buNone/>
              <a:defRPr baseline="0">
                <a:solidFill>
                  <a:schemeClr val="bg1"/>
                </a:solidFill>
              </a:defRPr>
            </a:lvl1pPr>
            <a:lvl2pPr marL="609493" indent="0" algn="ctr">
              <a:buNone/>
              <a:defRPr/>
            </a:lvl2pPr>
            <a:lvl3pPr marL="1218987" indent="0" algn="ctr">
              <a:buNone/>
              <a:defRPr/>
            </a:lvl3pPr>
            <a:lvl4pPr marL="1828480" indent="0" algn="ctr">
              <a:buNone/>
              <a:defRPr/>
            </a:lvl4pPr>
            <a:lvl5pPr marL="2437973" indent="0" algn="ctr">
              <a:buNone/>
              <a:defRPr/>
            </a:lvl5pPr>
          </a:lstStyle>
          <a:p>
            <a:pPr lvl="0"/>
            <a:r>
              <a:rPr lang="en-US" dirty="0" smtClean="0"/>
              <a:t>Click to edit text</a:t>
            </a:r>
          </a:p>
        </p:txBody>
      </p:sp>
      <p:sp>
        <p:nvSpPr>
          <p:cNvPr id="66" name="Text Placeholder 23"/>
          <p:cNvSpPr>
            <a:spLocks noGrp="1"/>
          </p:cNvSpPr>
          <p:nvPr>
            <p:ph type="body" sz="quarter" idx="60" hasCustomPrompt="1"/>
          </p:nvPr>
        </p:nvSpPr>
        <p:spPr>
          <a:xfrm>
            <a:off x="8592187" y="4034368"/>
            <a:ext cx="1389526" cy="1390649"/>
          </a:xfrm>
          <a:solidFill>
            <a:schemeClr val="accent3"/>
          </a:solidFill>
        </p:spPr>
        <p:txBody>
          <a:bodyPr lIns="121899" tIns="121899" rIns="121899" bIns="121899" anchor="ctr" anchorCtr="0"/>
          <a:lstStyle>
            <a:lvl1pPr marL="0" indent="0" algn="ctr">
              <a:lnSpc>
                <a:spcPct val="100000"/>
              </a:lnSpc>
              <a:spcBef>
                <a:spcPts val="0"/>
              </a:spcBef>
              <a:buNone/>
              <a:defRPr baseline="0">
                <a:solidFill>
                  <a:schemeClr val="bg1"/>
                </a:solidFill>
              </a:defRPr>
            </a:lvl1pPr>
            <a:lvl2pPr marL="609493" indent="0" algn="ctr">
              <a:buNone/>
              <a:defRPr/>
            </a:lvl2pPr>
            <a:lvl3pPr marL="1218987" indent="0" algn="ctr">
              <a:buNone/>
              <a:defRPr/>
            </a:lvl3pPr>
            <a:lvl4pPr marL="1828480" indent="0" algn="ctr">
              <a:buNone/>
              <a:defRPr/>
            </a:lvl4pPr>
            <a:lvl5pPr marL="2437973" indent="0" algn="ctr">
              <a:buNone/>
              <a:defRPr/>
            </a:lvl5pPr>
          </a:lstStyle>
          <a:p>
            <a:pPr lvl="0"/>
            <a:r>
              <a:rPr lang="en-US" dirty="0" smtClean="0"/>
              <a:t>Click to edit text</a:t>
            </a:r>
          </a:p>
        </p:txBody>
      </p:sp>
      <p:sp>
        <p:nvSpPr>
          <p:cNvPr id="67" name="Text Placeholder 23"/>
          <p:cNvSpPr>
            <a:spLocks noGrp="1"/>
          </p:cNvSpPr>
          <p:nvPr>
            <p:ph type="body" sz="quarter" idx="61" hasCustomPrompt="1"/>
          </p:nvPr>
        </p:nvSpPr>
        <p:spPr>
          <a:xfrm>
            <a:off x="10189858" y="4034368"/>
            <a:ext cx="1389526" cy="1390649"/>
          </a:xfrm>
          <a:solidFill>
            <a:schemeClr val="accent3"/>
          </a:solidFill>
        </p:spPr>
        <p:txBody>
          <a:bodyPr lIns="121899" tIns="121899" rIns="121899" bIns="121899" anchor="ctr" anchorCtr="0"/>
          <a:lstStyle>
            <a:lvl1pPr marL="0" indent="0" algn="ctr">
              <a:lnSpc>
                <a:spcPct val="100000"/>
              </a:lnSpc>
              <a:spcBef>
                <a:spcPts val="0"/>
              </a:spcBef>
              <a:buNone/>
              <a:defRPr baseline="0">
                <a:solidFill>
                  <a:schemeClr val="bg1"/>
                </a:solidFill>
              </a:defRPr>
            </a:lvl1pPr>
            <a:lvl2pPr marL="609493" indent="0" algn="ctr">
              <a:buNone/>
              <a:defRPr/>
            </a:lvl2pPr>
            <a:lvl3pPr marL="1218987" indent="0" algn="ctr">
              <a:buNone/>
              <a:defRPr/>
            </a:lvl3pPr>
            <a:lvl4pPr marL="1828480" indent="0" algn="ctr">
              <a:buNone/>
              <a:defRPr/>
            </a:lvl4pPr>
            <a:lvl5pPr marL="2437973" indent="0" algn="ctr">
              <a:buNone/>
              <a:defRPr/>
            </a:lvl5pPr>
          </a:lstStyle>
          <a:p>
            <a:pPr lvl="0"/>
            <a:r>
              <a:rPr lang="en-US" dirty="0" smtClean="0"/>
              <a:t>Click to edit text</a:t>
            </a:r>
          </a:p>
        </p:txBody>
      </p:sp>
    </p:spTree>
    <p:extLst>
      <p:ext uri="{BB962C8B-B14F-4D97-AF65-F5344CB8AC3E}">
        <p14:creationId xmlns:p14="http://schemas.microsoft.com/office/powerpoint/2010/main" val="21056797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Chart">
    <p:spTree>
      <p:nvGrpSpPr>
        <p:cNvPr id="1" name=""/>
        <p:cNvGrpSpPr/>
        <p:nvPr/>
      </p:nvGrpSpPr>
      <p:grpSpPr>
        <a:xfrm>
          <a:off x="0" y="0"/>
          <a:ext cx="0" cy="0"/>
          <a:chOff x="0" y="0"/>
          <a:chExt cx="0" cy="0"/>
        </a:xfrm>
      </p:grpSpPr>
      <p:sp>
        <p:nvSpPr>
          <p:cNvPr id="9" name="Chart Placeholder 8"/>
          <p:cNvSpPr>
            <a:spLocks noGrp="1"/>
          </p:cNvSpPr>
          <p:nvPr>
            <p:ph type="chart" sz="quarter" idx="16" hasCustomPrompt="1"/>
          </p:nvPr>
        </p:nvSpPr>
        <p:spPr>
          <a:xfrm>
            <a:off x="609441" y="2440519"/>
            <a:ext cx="7780957" cy="3560232"/>
          </a:xfrm>
        </p:spPr>
        <p:txBody>
          <a:bodyPr/>
          <a:lstStyle>
            <a:lvl1pPr marL="0" indent="0">
              <a:buNone/>
              <a:defRPr/>
            </a:lvl1pPr>
          </a:lstStyle>
          <a:p>
            <a:r>
              <a:rPr lang="en-US" dirty="0" smtClean="0"/>
              <a:t>Click to add chart</a:t>
            </a:r>
            <a:endParaRPr lang="en-US" dirty="0"/>
          </a:p>
        </p:txBody>
      </p:sp>
      <p:sp>
        <p:nvSpPr>
          <p:cNvPr id="19" name="Text Placeholder 13"/>
          <p:cNvSpPr>
            <a:spLocks noGrp="1"/>
          </p:cNvSpPr>
          <p:nvPr>
            <p:ph type="body" sz="quarter" idx="19" hasCustomPrompt="1"/>
          </p:nvPr>
        </p:nvSpPr>
        <p:spPr>
          <a:xfrm>
            <a:off x="609441" y="1079501"/>
            <a:ext cx="10969943" cy="309033"/>
          </a:xfrm>
        </p:spPr>
        <p:txBody>
          <a:bodyPr/>
          <a:lstStyle>
            <a:lvl1pPr marL="0" indent="0">
              <a:buNone/>
              <a:defRPr sz="1600">
                <a:solidFill>
                  <a:schemeClr val="tx1"/>
                </a:solidFill>
              </a:defRPr>
            </a:lvl1pPr>
            <a:lvl2pPr marL="232793" indent="0">
              <a:buNone/>
              <a:defRPr sz="1600">
                <a:solidFill>
                  <a:schemeClr val="tx1"/>
                </a:solidFill>
              </a:defRPr>
            </a:lvl2pPr>
            <a:lvl3pPr marL="457120" indent="0">
              <a:buNone/>
              <a:defRPr sz="1600">
                <a:solidFill>
                  <a:schemeClr val="tx1"/>
                </a:solidFill>
              </a:defRPr>
            </a:lvl3pPr>
            <a:lvl4pPr marL="689913" indent="0">
              <a:buNone/>
              <a:defRPr sz="1600">
                <a:solidFill>
                  <a:schemeClr val="tx1"/>
                </a:solidFill>
              </a:defRPr>
            </a:lvl4pPr>
            <a:lvl5pPr marL="914240" indent="0">
              <a:buNone/>
              <a:defRPr sz="1600">
                <a:solidFill>
                  <a:schemeClr val="tx1"/>
                </a:solidFill>
              </a:defRPr>
            </a:lvl5pPr>
          </a:lstStyle>
          <a:p>
            <a:pPr lvl="0"/>
            <a:r>
              <a:rPr lang="en-US" dirty="0" smtClean="0"/>
              <a:t>Click to edit text</a:t>
            </a:r>
            <a:endParaRPr lang="en-US" dirty="0"/>
          </a:p>
        </p:txBody>
      </p:sp>
      <p:sp>
        <p:nvSpPr>
          <p:cNvPr id="10" name="Date Placeholder 9"/>
          <p:cNvSpPr>
            <a:spLocks noGrp="1"/>
          </p:cNvSpPr>
          <p:nvPr>
            <p:ph type="dt" sz="half" idx="20"/>
          </p:nvPr>
        </p:nvSpPr>
        <p:spPr/>
        <p:txBody>
          <a:bodyPr/>
          <a:lstStyle/>
          <a:p>
            <a:fld id="{0652562F-02D1-433B-B06A-AEC78FA435C6}" type="datetime1">
              <a:rPr lang="en-US" smtClean="0">
                <a:solidFill>
                  <a:srgbClr val="979796">
                    <a:lumMod val="40000"/>
                    <a:lumOff val="60000"/>
                  </a:srgbClr>
                </a:solidFill>
              </a:rPr>
              <a:pPr/>
              <a:t>4/10/2013</a:t>
            </a:fld>
            <a:endParaRPr lang="en-US" dirty="0">
              <a:solidFill>
                <a:srgbClr val="979796">
                  <a:lumMod val="40000"/>
                  <a:lumOff val="60000"/>
                </a:srgbClr>
              </a:solidFill>
            </a:endParaRPr>
          </a:p>
        </p:txBody>
      </p:sp>
      <p:sp>
        <p:nvSpPr>
          <p:cNvPr id="21" name="Slide Number Placeholder 20"/>
          <p:cNvSpPr>
            <a:spLocks noGrp="1"/>
          </p:cNvSpPr>
          <p:nvPr>
            <p:ph type="sldNum" sz="quarter" idx="22"/>
          </p:nvPr>
        </p:nvSpPr>
        <p:spPr/>
        <p:txBody>
          <a:bodyPr/>
          <a:lstStyle/>
          <a:p>
            <a:fld id="{B6F15528-21DE-4FAA-801E-634DDDAF4B2B}" type="slidenum">
              <a:rPr lang="en-US" smtClean="0">
                <a:solidFill>
                  <a:srgbClr val="979796">
                    <a:lumMod val="40000"/>
                    <a:lumOff val="60000"/>
                  </a:srgbClr>
                </a:solidFill>
              </a:rPr>
              <a:pPr/>
              <a:t>‹#›</a:t>
            </a:fld>
            <a:endParaRPr lang="en-US" dirty="0">
              <a:solidFill>
                <a:srgbClr val="979796">
                  <a:lumMod val="40000"/>
                  <a:lumOff val="60000"/>
                </a:srgbClr>
              </a:solidFill>
            </a:endParaRPr>
          </a:p>
        </p:txBody>
      </p:sp>
      <p:sp>
        <p:nvSpPr>
          <p:cNvPr id="22" name="Title 21"/>
          <p:cNvSpPr>
            <a:spLocks noGrp="1"/>
          </p:cNvSpPr>
          <p:nvPr>
            <p:ph type="title" hasCustomPrompt="1"/>
          </p:nvPr>
        </p:nvSpPr>
        <p:spPr>
          <a:xfrm>
            <a:off x="609441" y="535940"/>
            <a:ext cx="10969943" cy="517065"/>
          </a:xfrm>
        </p:spPr>
        <p:txBody>
          <a:bodyPr/>
          <a:lstStyle/>
          <a:p>
            <a:r>
              <a:rPr lang="en-US" dirty="0" smtClean="0"/>
              <a:t>Click to edit title</a:t>
            </a:r>
            <a:endParaRPr lang="en-US" dirty="0"/>
          </a:p>
        </p:txBody>
      </p:sp>
      <p:sp>
        <p:nvSpPr>
          <p:cNvPr id="26" name="Text Placeholder 24"/>
          <p:cNvSpPr>
            <a:spLocks noGrp="1"/>
          </p:cNvSpPr>
          <p:nvPr>
            <p:ph type="body" sz="quarter" idx="25" hasCustomPrompt="1"/>
          </p:nvPr>
        </p:nvSpPr>
        <p:spPr>
          <a:xfrm>
            <a:off x="8593546" y="2389718"/>
            <a:ext cx="2987955" cy="340409"/>
          </a:xfrm>
        </p:spPr>
        <p:txBody>
          <a:bodyPr/>
          <a:lstStyle>
            <a:lvl1pPr marL="0" indent="0">
              <a:lnSpc>
                <a:spcPct val="105000"/>
              </a:lnSpc>
              <a:buNone/>
              <a:defRPr>
                <a:solidFill>
                  <a:schemeClr val="accent1"/>
                </a:solidFill>
              </a:defRPr>
            </a:lvl1pPr>
            <a:lvl2pPr marL="0" indent="0">
              <a:buNone/>
              <a:defRPr sz="1600"/>
            </a:lvl2pPr>
            <a:lvl3pPr marL="380933" indent="-152373">
              <a:defRPr sz="1600"/>
            </a:lvl3pPr>
            <a:lvl4pPr marL="613726" indent="-152373">
              <a:defRPr sz="1600"/>
            </a:lvl4pPr>
            <a:lvl5pPr marL="838053" indent="-152373">
              <a:defRPr sz="1600"/>
            </a:lvl5pPr>
          </a:lstStyle>
          <a:p>
            <a:pPr lvl="0"/>
            <a:r>
              <a:rPr lang="en-US" dirty="0" smtClean="0"/>
              <a:t>Click to edit text</a:t>
            </a:r>
          </a:p>
        </p:txBody>
      </p:sp>
      <p:sp>
        <p:nvSpPr>
          <p:cNvPr id="27" name="Text Placeholder 21"/>
          <p:cNvSpPr>
            <a:spLocks noGrp="1"/>
          </p:cNvSpPr>
          <p:nvPr>
            <p:ph type="body" sz="quarter" idx="26" hasCustomPrompt="1"/>
          </p:nvPr>
        </p:nvSpPr>
        <p:spPr>
          <a:xfrm>
            <a:off x="8593546" y="2730126"/>
            <a:ext cx="2987955" cy="1791075"/>
          </a:xfrm>
        </p:spPr>
        <p:txBody>
          <a:bodyPr/>
          <a:lstStyle>
            <a:lvl1pPr marL="0" indent="0">
              <a:buNone/>
              <a:defRPr sz="1600">
                <a:solidFill>
                  <a:schemeClr val="tx1"/>
                </a:solidFill>
              </a:defRPr>
            </a:lvl1pPr>
            <a:lvl2pPr>
              <a:defRPr sz="1600"/>
            </a:lvl2pPr>
            <a:lvl3pPr>
              <a:defRPr sz="1600"/>
            </a:lvl3pPr>
            <a:lvl4pPr>
              <a:defRPr sz="1600"/>
            </a:lvl4pPr>
            <a:lvl5pPr>
              <a:defRPr sz="1600"/>
            </a:lvl5pPr>
          </a:lstStyle>
          <a:p>
            <a:pPr lvl="0"/>
            <a:r>
              <a:rPr lang="en-US" dirty="0" smtClean="0"/>
              <a:t>Click to edit text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32" name="Text Placeholder 2"/>
          <p:cNvSpPr>
            <a:spLocks noGrp="1"/>
          </p:cNvSpPr>
          <p:nvPr>
            <p:ph type="body" sz="quarter" idx="24" hasCustomPrompt="1"/>
          </p:nvPr>
        </p:nvSpPr>
        <p:spPr>
          <a:xfrm>
            <a:off x="8593547" y="4730750"/>
            <a:ext cx="2985838" cy="1270001"/>
          </a:xfrm>
        </p:spPr>
        <p:txBody>
          <a:bodyPr/>
          <a:lstStyle>
            <a:lvl1pPr marL="0" indent="0">
              <a:buNone/>
              <a:defRPr sz="1200">
                <a:solidFill>
                  <a:schemeClr val="tx2">
                    <a:lumMod val="40000"/>
                    <a:lumOff val="60000"/>
                  </a:schemeClr>
                </a:solidFill>
              </a:defRPr>
            </a:lvl1pPr>
            <a:lvl2pPr>
              <a:defRPr sz="1200">
                <a:solidFill>
                  <a:schemeClr val="tx2">
                    <a:lumMod val="40000"/>
                    <a:lumOff val="60000"/>
                  </a:schemeClr>
                </a:solidFill>
              </a:defRPr>
            </a:lvl2pPr>
            <a:lvl3pPr>
              <a:defRPr sz="1200">
                <a:solidFill>
                  <a:schemeClr val="tx2">
                    <a:lumMod val="40000"/>
                    <a:lumOff val="60000"/>
                  </a:schemeClr>
                </a:solidFill>
              </a:defRPr>
            </a:lvl3pPr>
            <a:lvl4pPr>
              <a:defRPr sz="1200">
                <a:solidFill>
                  <a:schemeClr val="tx2">
                    <a:lumMod val="40000"/>
                    <a:lumOff val="60000"/>
                  </a:schemeClr>
                </a:solidFill>
              </a:defRPr>
            </a:lvl4pPr>
            <a:lvl5pPr marL="914240" indent="0">
              <a:buNone/>
              <a:defRPr sz="1200">
                <a:solidFill>
                  <a:schemeClr val="tx2">
                    <a:lumMod val="40000"/>
                    <a:lumOff val="60000"/>
                  </a:schemeClr>
                </a:solidFill>
              </a:defRPr>
            </a:lvl5pPr>
          </a:lstStyle>
          <a:p>
            <a:pPr lvl="0"/>
            <a:r>
              <a:rPr lang="en-US" dirty="0" smtClean="0"/>
              <a:t>Click to edit text</a:t>
            </a:r>
          </a:p>
        </p:txBody>
      </p:sp>
    </p:spTree>
    <p:extLst>
      <p:ext uri="{BB962C8B-B14F-4D97-AF65-F5344CB8AC3E}">
        <p14:creationId xmlns:p14="http://schemas.microsoft.com/office/powerpoint/2010/main" val="24737741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Chart Large">
    <p:spTree>
      <p:nvGrpSpPr>
        <p:cNvPr id="1" name=""/>
        <p:cNvGrpSpPr/>
        <p:nvPr/>
      </p:nvGrpSpPr>
      <p:grpSpPr>
        <a:xfrm>
          <a:off x="0" y="0"/>
          <a:ext cx="0" cy="0"/>
          <a:chOff x="0" y="0"/>
          <a:chExt cx="0" cy="0"/>
        </a:xfrm>
      </p:grpSpPr>
      <p:sp>
        <p:nvSpPr>
          <p:cNvPr id="9" name="Chart Placeholder 8"/>
          <p:cNvSpPr>
            <a:spLocks noGrp="1"/>
          </p:cNvSpPr>
          <p:nvPr>
            <p:ph type="chart" sz="quarter" idx="16" hasCustomPrompt="1"/>
          </p:nvPr>
        </p:nvSpPr>
        <p:spPr>
          <a:xfrm>
            <a:off x="609441" y="2440518"/>
            <a:ext cx="10969943" cy="3553881"/>
          </a:xfrm>
        </p:spPr>
        <p:txBody>
          <a:bodyPr/>
          <a:lstStyle>
            <a:lvl1pPr marL="0" indent="0">
              <a:buNone/>
              <a:defRPr/>
            </a:lvl1pPr>
          </a:lstStyle>
          <a:p>
            <a:r>
              <a:rPr lang="en-US" dirty="0" smtClean="0"/>
              <a:t>Click to add chart</a:t>
            </a:r>
            <a:endParaRPr lang="en-US" dirty="0"/>
          </a:p>
        </p:txBody>
      </p:sp>
      <p:sp>
        <p:nvSpPr>
          <p:cNvPr id="15" name="Text Placeholder 13"/>
          <p:cNvSpPr>
            <a:spLocks noGrp="1"/>
          </p:cNvSpPr>
          <p:nvPr>
            <p:ph type="body" sz="quarter" idx="17" hasCustomPrompt="1"/>
          </p:nvPr>
        </p:nvSpPr>
        <p:spPr>
          <a:xfrm>
            <a:off x="609441" y="1079501"/>
            <a:ext cx="10969943" cy="309033"/>
          </a:xfrm>
        </p:spPr>
        <p:txBody>
          <a:bodyPr/>
          <a:lstStyle>
            <a:lvl1pPr marL="0" indent="0">
              <a:buNone/>
              <a:defRPr sz="1600">
                <a:solidFill>
                  <a:schemeClr val="tx1"/>
                </a:solidFill>
              </a:defRPr>
            </a:lvl1pPr>
            <a:lvl2pPr marL="232793" indent="0">
              <a:buNone/>
              <a:defRPr sz="1600">
                <a:solidFill>
                  <a:schemeClr val="tx1"/>
                </a:solidFill>
              </a:defRPr>
            </a:lvl2pPr>
            <a:lvl3pPr marL="457120" indent="0">
              <a:buNone/>
              <a:defRPr sz="1600">
                <a:solidFill>
                  <a:schemeClr val="tx1"/>
                </a:solidFill>
              </a:defRPr>
            </a:lvl3pPr>
            <a:lvl4pPr marL="689913" indent="0">
              <a:buNone/>
              <a:defRPr sz="1600">
                <a:solidFill>
                  <a:schemeClr val="tx1"/>
                </a:solidFill>
              </a:defRPr>
            </a:lvl4pPr>
            <a:lvl5pPr marL="914240" indent="0">
              <a:buNone/>
              <a:defRPr sz="1600">
                <a:solidFill>
                  <a:schemeClr val="tx1"/>
                </a:solidFill>
              </a:defRPr>
            </a:lvl5pPr>
          </a:lstStyle>
          <a:p>
            <a:pPr lvl="0"/>
            <a:r>
              <a:rPr lang="en-US" dirty="0" smtClean="0"/>
              <a:t>Click to edit text</a:t>
            </a:r>
            <a:endParaRPr lang="en-US" dirty="0"/>
          </a:p>
        </p:txBody>
      </p:sp>
      <p:sp>
        <p:nvSpPr>
          <p:cNvPr id="3" name="Date Placeholder 2"/>
          <p:cNvSpPr>
            <a:spLocks noGrp="1"/>
          </p:cNvSpPr>
          <p:nvPr>
            <p:ph type="dt" sz="half" idx="19"/>
          </p:nvPr>
        </p:nvSpPr>
        <p:spPr/>
        <p:txBody>
          <a:bodyPr/>
          <a:lstStyle/>
          <a:p>
            <a:fld id="{D06A26AA-BAD1-48B9-8D8B-92EB053398E0}" type="datetime1">
              <a:rPr lang="en-US" smtClean="0">
                <a:solidFill>
                  <a:srgbClr val="979796">
                    <a:lumMod val="40000"/>
                    <a:lumOff val="60000"/>
                  </a:srgbClr>
                </a:solidFill>
              </a:rPr>
              <a:pPr/>
              <a:t>4/10/2013</a:t>
            </a:fld>
            <a:endParaRPr lang="en-US" dirty="0">
              <a:solidFill>
                <a:srgbClr val="979796">
                  <a:lumMod val="40000"/>
                  <a:lumOff val="60000"/>
                </a:srgbClr>
              </a:solidFill>
            </a:endParaRPr>
          </a:p>
        </p:txBody>
      </p:sp>
      <p:sp>
        <p:nvSpPr>
          <p:cNvPr id="10" name="Slide Number Placeholder 9"/>
          <p:cNvSpPr>
            <a:spLocks noGrp="1"/>
          </p:cNvSpPr>
          <p:nvPr>
            <p:ph type="sldNum" sz="quarter" idx="21"/>
          </p:nvPr>
        </p:nvSpPr>
        <p:spPr/>
        <p:txBody>
          <a:bodyPr/>
          <a:lstStyle/>
          <a:p>
            <a:fld id="{B6F15528-21DE-4FAA-801E-634DDDAF4B2B}" type="slidenum">
              <a:rPr lang="en-US" smtClean="0">
                <a:solidFill>
                  <a:srgbClr val="979796">
                    <a:lumMod val="40000"/>
                    <a:lumOff val="60000"/>
                  </a:srgbClr>
                </a:solidFill>
              </a:rPr>
              <a:pPr/>
              <a:t>‹#›</a:t>
            </a:fld>
            <a:endParaRPr lang="en-US" dirty="0">
              <a:solidFill>
                <a:srgbClr val="979796">
                  <a:lumMod val="40000"/>
                  <a:lumOff val="60000"/>
                </a:srgbClr>
              </a:solidFill>
            </a:endParaRPr>
          </a:p>
        </p:txBody>
      </p:sp>
      <p:sp>
        <p:nvSpPr>
          <p:cNvPr id="16" name="Title 15"/>
          <p:cNvSpPr>
            <a:spLocks noGrp="1"/>
          </p:cNvSpPr>
          <p:nvPr>
            <p:ph type="title" hasCustomPrompt="1"/>
          </p:nvPr>
        </p:nvSpPr>
        <p:spPr>
          <a:xfrm>
            <a:off x="609441" y="535940"/>
            <a:ext cx="10969943" cy="517065"/>
          </a:xfrm>
        </p:spPr>
        <p:txBody>
          <a:bodyPr/>
          <a:lstStyle/>
          <a:p>
            <a:r>
              <a:rPr lang="en-US" dirty="0" smtClean="0"/>
              <a:t>Click to edit title</a:t>
            </a:r>
            <a:endParaRPr lang="en-US" dirty="0"/>
          </a:p>
        </p:txBody>
      </p:sp>
      <p:sp>
        <p:nvSpPr>
          <p:cNvPr id="20" name="Text Placeholder 2"/>
          <p:cNvSpPr>
            <a:spLocks noGrp="1"/>
          </p:cNvSpPr>
          <p:nvPr>
            <p:ph type="body" sz="quarter" idx="24" hasCustomPrompt="1"/>
          </p:nvPr>
        </p:nvSpPr>
        <p:spPr>
          <a:xfrm>
            <a:off x="10186980" y="2440518"/>
            <a:ext cx="1392405" cy="1593849"/>
          </a:xfrm>
        </p:spPr>
        <p:txBody>
          <a:bodyPr/>
          <a:lstStyle>
            <a:lvl1pPr marL="0" indent="0">
              <a:buNone/>
              <a:defRPr sz="1200">
                <a:solidFill>
                  <a:schemeClr val="tx2">
                    <a:lumMod val="40000"/>
                    <a:lumOff val="60000"/>
                  </a:schemeClr>
                </a:solidFill>
              </a:defRPr>
            </a:lvl1pPr>
            <a:lvl2pPr>
              <a:defRPr sz="1200">
                <a:solidFill>
                  <a:schemeClr val="tx2">
                    <a:lumMod val="40000"/>
                    <a:lumOff val="60000"/>
                  </a:schemeClr>
                </a:solidFill>
              </a:defRPr>
            </a:lvl2pPr>
            <a:lvl3pPr>
              <a:defRPr sz="1200">
                <a:solidFill>
                  <a:schemeClr val="tx2">
                    <a:lumMod val="40000"/>
                    <a:lumOff val="60000"/>
                  </a:schemeClr>
                </a:solidFill>
              </a:defRPr>
            </a:lvl3pPr>
            <a:lvl4pPr>
              <a:defRPr sz="1200">
                <a:solidFill>
                  <a:schemeClr val="tx2">
                    <a:lumMod val="40000"/>
                    <a:lumOff val="60000"/>
                  </a:schemeClr>
                </a:solidFill>
              </a:defRPr>
            </a:lvl4pPr>
            <a:lvl5pPr marL="914240" indent="0">
              <a:buNone/>
              <a:defRPr sz="1200">
                <a:solidFill>
                  <a:schemeClr val="tx2">
                    <a:lumMod val="40000"/>
                    <a:lumOff val="60000"/>
                  </a:schemeClr>
                </a:solidFill>
              </a:defRPr>
            </a:lvl5pPr>
          </a:lstStyle>
          <a:p>
            <a:pPr lvl="0"/>
            <a:r>
              <a:rPr lang="en-US" dirty="0" smtClean="0"/>
              <a:t>Click to edit text</a:t>
            </a:r>
          </a:p>
        </p:txBody>
      </p:sp>
    </p:spTree>
    <p:extLst>
      <p:ext uri="{BB962C8B-B14F-4D97-AF65-F5344CB8AC3E}">
        <p14:creationId xmlns:p14="http://schemas.microsoft.com/office/powerpoint/2010/main" val="16392835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Chart With Two Columns Text">
    <p:spTree>
      <p:nvGrpSpPr>
        <p:cNvPr id="1" name=""/>
        <p:cNvGrpSpPr/>
        <p:nvPr/>
      </p:nvGrpSpPr>
      <p:grpSpPr>
        <a:xfrm>
          <a:off x="0" y="0"/>
          <a:ext cx="0" cy="0"/>
          <a:chOff x="0" y="0"/>
          <a:chExt cx="0" cy="0"/>
        </a:xfrm>
      </p:grpSpPr>
      <p:sp>
        <p:nvSpPr>
          <p:cNvPr id="9" name="Chart Placeholder 8"/>
          <p:cNvSpPr>
            <a:spLocks noGrp="1"/>
          </p:cNvSpPr>
          <p:nvPr>
            <p:ph type="chart" sz="quarter" idx="16" hasCustomPrompt="1"/>
          </p:nvPr>
        </p:nvSpPr>
        <p:spPr>
          <a:xfrm>
            <a:off x="609441" y="1627718"/>
            <a:ext cx="7780957" cy="4366681"/>
          </a:xfrm>
        </p:spPr>
        <p:txBody>
          <a:bodyPr/>
          <a:lstStyle>
            <a:lvl1pPr marL="0" indent="0">
              <a:buNone/>
              <a:defRPr/>
            </a:lvl1pPr>
          </a:lstStyle>
          <a:p>
            <a:r>
              <a:rPr lang="en-US" dirty="0" smtClean="0"/>
              <a:t>Click to add chart</a:t>
            </a:r>
            <a:endParaRPr lang="en-US" dirty="0"/>
          </a:p>
        </p:txBody>
      </p:sp>
      <p:sp>
        <p:nvSpPr>
          <p:cNvPr id="16" name="Text Placeholder 13"/>
          <p:cNvSpPr>
            <a:spLocks noGrp="1"/>
          </p:cNvSpPr>
          <p:nvPr>
            <p:ph type="body" sz="quarter" idx="20" hasCustomPrompt="1"/>
          </p:nvPr>
        </p:nvSpPr>
        <p:spPr>
          <a:xfrm>
            <a:off x="609441" y="1079501"/>
            <a:ext cx="10969943" cy="309033"/>
          </a:xfrm>
        </p:spPr>
        <p:txBody>
          <a:bodyPr/>
          <a:lstStyle>
            <a:lvl1pPr marL="0" indent="0">
              <a:buNone/>
              <a:defRPr sz="1600">
                <a:solidFill>
                  <a:schemeClr val="tx1"/>
                </a:solidFill>
              </a:defRPr>
            </a:lvl1pPr>
            <a:lvl2pPr marL="232793" indent="0">
              <a:buNone/>
              <a:defRPr sz="1600">
                <a:solidFill>
                  <a:schemeClr val="tx1"/>
                </a:solidFill>
              </a:defRPr>
            </a:lvl2pPr>
            <a:lvl3pPr marL="457120" indent="0">
              <a:buNone/>
              <a:defRPr sz="1600">
                <a:solidFill>
                  <a:schemeClr val="tx1"/>
                </a:solidFill>
              </a:defRPr>
            </a:lvl3pPr>
            <a:lvl4pPr marL="689913" indent="0">
              <a:buNone/>
              <a:defRPr sz="1600">
                <a:solidFill>
                  <a:schemeClr val="tx1"/>
                </a:solidFill>
              </a:defRPr>
            </a:lvl4pPr>
            <a:lvl5pPr marL="914240" indent="0">
              <a:buNone/>
              <a:defRPr sz="1600">
                <a:solidFill>
                  <a:schemeClr val="tx1"/>
                </a:solidFill>
              </a:defRPr>
            </a:lvl5pPr>
          </a:lstStyle>
          <a:p>
            <a:pPr lvl="0"/>
            <a:r>
              <a:rPr lang="en-US" dirty="0" smtClean="0"/>
              <a:t>Click to edit text</a:t>
            </a:r>
            <a:endParaRPr lang="en-US" dirty="0"/>
          </a:p>
        </p:txBody>
      </p:sp>
      <p:sp>
        <p:nvSpPr>
          <p:cNvPr id="2" name="Date Placeholder 1"/>
          <p:cNvSpPr>
            <a:spLocks noGrp="1"/>
          </p:cNvSpPr>
          <p:nvPr>
            <p:ph type="dt" sz="half" idx="21"/>
          </p:nvPr>
        </p:nvSpPr>
        <p:spPr/>
        <p:txBody>
          <a:bodyPr/>
          <a:lstStyle/>
          <a:p>
            <a:fld id="{5A038477-B658-4B9B-AB30-645FCD07706C}" type="datetime1">
              <a:rPr lang="en-US" smtClean="0">
                <a:solidFill>
                  <a:srgbClr val="979796">
                    <a:lumMod val="40000"/>
                    <a:lumOff val="60000"/>
                  </a:srgbClr>
                </a:solidFill>
              </a:rPr>
              <a:pPr/>
              <a:t>4/10/2013</a:t>
            </a:fld>
            <a:endParaRPr lang="en-US" dirty="0">
              <a:solidFill>
                <a:srgbClr val="979796">
                  <a:lumMod val="40000"/>
                  <a:lumOff val="60000"/>
                </a:srgbClr>
              </a:solidFill>
            </a:endParaRPr>
          </a:p>
        </p:txBody>
      </p:sp>
      <p:sp>
        <p:nvSpPr>
          <p:cNvPr id="7" name="Slide Number Placeholder 6"/>
          <p:cNvSpPr>
            <a:spLocks noGrp="1"/>
          </p:cNvSpPr>
          <p:nvPr>
            <p:ph type="sldNum" sz="quarter" idx="23"/>
          </p:nvPr>
        </p:nvSpPr>
        <p:spPr/>
        <p:txBody>
          <a:bodyPr/>
          <a:lstStyle/>
          <a:p>
            <a:fld id="{B6F15528-21DE-4FAA-801E-634DDDAF4B2B}" type="slidenum">
              <a:rPr lang="en-US" smtClean="0">
                <a:solidFill>
                  <a:srgbClr val="979796">
                    <a:lumMod val="40000"/>
                    <a:lumOff val="60000"/>
                  </a:srgbClr>
                </a:solidFill>
              </a:rPr>
              <a:pPr/>
              <a:t>‹#›</a:t>
            </a:fld>
            <a:endParaRPr lang="en-US" dirty="0">
              <a:solidFill>
                <a:srgbClr val="979796">
                  <a:lumMod val="40000"/>
                  <a:lumOff val="60000"/>
                </a:srgbClr>
              </a:solidFill>
            </a:endParaRPr>
          </a:p>
        </p:txBody>
      </p:sp>
      <p:sp>
        <p:nvSpPr>
          <p:cNvPr id="10" name="Title 9"/>
          <p:cNvSpPr>
            <a:spLocks noGrp="1"/>
          </p:cNvSpPr>
          <p:nvPr>
            <p:ph type="title" hasCustomPrompt="1"/>
          </p:nvPr>
        </p:nvSpPr>
        <p:spPr>
          <a:xfrm>
            <a:off x="609441" y="535940"/>
            <a:ext cx="10969943" cy="517065"/>
          </a:xfrm>
        </p:spPr>
        <p:txBody>
          <a:bodyPr/>
          <a:lstStyle/>
          <a:p>
            <a:r>
              <a:rPr lang="en-US" dirty="0" smtClean="0"/>
              <a:t>Click to edit title</a:t>
            </a:r>
            <a:endParaRPr lang="en-US" dirty="0"/>
          </a:p>
        </p:txBody>
      </p:sp>
      <p:sp>
        <p:nvSpPr>
          <p:cNvPr id="21" name="Text Placeholder 24"/>
          <p:cNvSpPr>
            <a:spLocks noGrp="1"/>
          </p:cNvSpPr>
          <p:nvPr>
            <p:ph type="body" sz="quarter" idx="25" hasCustomPrompt="1"/>
          </p:nvPr>
        </p:nvSpPr>
        <p:spPr>
          <a:xfrm>
            <a:off x="5402443" y="1563845"/>
            <a:ext cx="2987955" cy="340409"/>
          </a:xfrm>
        </p:spPr>
        <p:txBody>
          <a:bodyPr/>
          <a:lstStyle>
            <a:lvl1pPr marL="0" indent="0">
              <a:lnSpc>
                <a:spcPct val="105000"/>
              </a:lnSpc>
              <a:buNone/>
              <a:defRPr>
                <a:solidFill>
                  <a:schemeClr val="accent1"/>
                </a:solidFill>
              </a:defRPr>
            </a:lvl1pPr>
            <a:lvl2pPr marL="0" indent="0">
              <a:buNone/>
              <a:defRPr sz="1600"/>
            </a:lvl2pPr>
            <a:lvl3pPr marL="380933" indent="-152373">
              <a:defRPr sz="1600"/>
            </a:lvl3pPr>
            <a:lvl4pPr marL="613726" indent="-152373">
              <a:defRPr sz="1600"/>
            </a:lvl4pPr>
            <a:lvl5pPr marL="838053" indent="-152373">
              <a:defRPr sz="1600"/>
            </a:lvl5pPr>
          </a:lstStyle>
          <a:p>
            <a:pPr lvl="0"/>
            <a:r>
              <a:rPr lang="en-US" dirty="0" smtClean="0"/>
              <a:t>Click to edit text</a:t>
            </a:r>
          </a:p>
        </p:txBody>
      </p:sp>
      <p:sp>
        <p:nvSpPr>
          <p:cNvPr id="22" name="Text Placeholder 21"/>
          <p:cNvSpPr>
            <a:spLocks noGrp="1"/>
          </p:cNvSpPr>
          <p:nvPr>
            <p:ph type="body" sz="quarter" idx="26" hasCustomPrompt="1"/>
          </p:nvPr>
        </p:nvSpPr>
        <p:spPr>
          <a:xfrm>
            <a:off x="5402443" y="1904254"/>
            <a:ext cx="2987955" cy="1803775"/>
          </a:xfrm>
        </p:spPr>
        <p:txBody>
          <a:bodyPr/>
          <a:lstStyle>
            <a:lvl1pPr marL="0" indent="0">
              <a:buNone/>
              <a:defRPr sz="1600">
                <a:solidFill>
                  <a:schemeClr val="tx1"/>
                </a:solidFill>
              </a:defRPr>
            </a:lvl1pPr>
            <a:lvl2pPr>
              <a:defRPr sz="1600"/>
            </a:lvl2pPr>
            <a:lvl3pPr>
              <a:defRPr sz="1600"/>
            </a:lvl3pPr>
            <a:lvl4pPr>
              <a:defRPr sz="1600"/>
            </a:lvl4pPr>
            <a:lvl5pPr>
              <a:defRPr sz="1600"/>
            </a:lvl5pPr>
          </a:lstStyle>
          <a:p>
            <a:pPr lvl="0"/>
            <a:r>
              <a:rPr lang="en-US" dirty="0" smtClean="0"/>
              <a:t>Click to edit text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23" name="Text Placeholder 24"/>
          <p:cNvSpPr>
            <a:spLocks noGrp="1"/>
          </p:cNvSpPr>
          <p:nvPr>
            <p:ph type="body" sz="quarter" idx="27" hasCustomPrompt="1"/>
          </p:nvPr>
        </p:nvSpPr>
        <p:spPr>
          <a:xfrm>
            <a:off x="8591429" y="1563845"/>
            <a:ext cx="2987955" cy="340409"/>
          </a:xfrm>
        </p:spPr>
        <p:txBody>
          <a:bodyPr/>
          <a:lstStyle>
            <a:lvl1pPr marL="0" indent="0">
              <a:lnSpc>
                <a:spcPct val="105000"/>
              </a:lnSpc>
              <a:buNone/>
              <a:defRPr>
                <a:solidFill>
                  <a:schemeClr val="accent1"/>
                </a:solidFill>
              </a:defRPr>
            </a:lvl1pPr>
            <a:lvl2pPr marL="0" indent="0">
              <a:buNone/>
              <a:defRPr sz="1600"/>
            </a:lvl2pPr>
            <a:lvl3pPr marL="380933" indent="-152373">
              <a:defRPr sz="1600"/>
            </a:lvl3pPr>
            <a:lvl4pPr marL="613726" indent="-152373">
              <a:defRPr sz="1600"/>
            </a:lvl4pPr>
            <a:lvl5pPr marL="838053" indent="-152373">
              <a:defRPr sz="1600"/>
            </a:lvl5pPr>
          </a:lstStyle>
          <a:p>
            <a:pPr lvl="0"/>
            <a:r>
              <a:rPr lang="en-US" dirty="0" smtClean="0"/>
              <a:t>Click to edit text</a:t>
            </a:r>
          </a:p>
        </p:txBody>
      </p:sp>
      <p:sp>
        <p:nvSpPr>
          <p:cNvPr id="24" name="Text Placeholder 21"/>
          <p:cNvSpPr>
            <a:spLocks noGrp="1"/>
          </p:cNvSpPr>
          <p:nvPr>
            <p:ph type="body" sz="quarter" idx="28" hasCustomPrompt="1"/>
          </p:nvPr>
        </p:nvSpPr>
        <p:spPr>
          <a:xfrm>
            <a:off x="8591429" y="1904254"/>
            <a:ext cx="2987955" cy="1803775"/>
          </a:xfrm>
        </p:spPr>
        <p:txBody>
          <a:bodyPr/>
          <a:lstStyle>
            <a:lvl1pPr marL="0" indent="0">
              <a:buNone/>
              <a:defRPr sz="1600">
                <a:solidFill>
                  <a:schemeClr val="tx1"/>
                </a:solidFill>
              </a:defRPr>
            </a:lvl1pPr>
            <a:lvl2pPr>
              <a:defRPr sz="1600"/>
            </a:lvl2pPr>
            <a:lvl3pPr>
              <a:defRPr sz="1600"/>
            </a:lvl3pPr>
            <a:lvl4pPr>
              <a:defRPr sz="1600"/>
            </a:lvl4pPr>
            <a:lvl5pPr>
              <a:defRPr sz="1600"/>
            </a:lvl5pPr>
          </a:lstStyle>
          <a:p>
            <a:pPr lvl="0"/>
            <a:r>
              <a:rPr lang="en-US" dirty="0" smtClean="0"/>
              <a:t>Click to edit text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27" name="Text Placeholder 2"/>
          <p:cNvSpPr>
            <a:spLocks noGrp="1"/>
          </p:cNvSpPr>
          <p:nvPr>
            <p:ph type="body" sz="quarter" idx="24" hasCustomPrompt="1"/>
          </p:nvPr>
        </p:nvSpPr>
        <p:spPr>
          <a:xfrm>
            <a:off x="8593547" y="5346702"/>
            <a:ext cx="2987954" cy="647697"/>
          </a:xfrm>
        </p:spPr>
        <p:txBody>
          <a:bodyPr/>
          <a:lstStyle>
            <a:lvl1pPr marL="0" indent="0">
              <a:buNone/>
              <a:defRPr sz="1200">
                <a:solidFill>
                  <a:schemeClr val="tx2">
                    <a:lumMod val="40000"/>
                    <a:lumOff val="60000"/>
                  </a:schemeClr>
                </a:solidFill>
              </a:defRPr>
            </a:lvl1pPr>
            <a:lvl2pPr>
              <a:defRPr sz="1200">
                <a:solidFill>
                  <a:schemeClr val="tx2">
                    <a:lumMod val="40000"/>
                    <a:lumOff val="60000"/>
                  </a:schemeClr>
                </a:solidFill>
              </a:defRPr>
            </a:lvl2pPr>
            <a:lvl3pPr>
              <a:defRPr sz="1200">
                <a:solidFill>
                  <a:schemeClr val="tx2">
                    <a:lumMod val="40000"/>
                    <a:lumOff val="60000"/>
                  </a:schemeClr>
                </a:solidFill>
              </a:defRPr>
            </a:lvl3pPr>
            <a:lvl4pPr>
              <a:defRPr sz="1200">
                <a:solidFill>
                  <a:schemeClr val="tx2">
                    <a:lumMod val="40000"/>
                    <a:lumOff val="60000"/>
                  </a:schemeClr>
                </a:solidFill>
              </a:defRPr>
            </a:lvl4pPr>
            <a:lvl5pPr marL="914240" indent="0">
              <a:buNone/>
              <a:defRPr sz="1200">
                <a:solidFill>
                  <a:schemeClr val="tx2">
                    <a:lumMod val="40000"/>
                    <a:lumOff val="60000"/>
                  </a:schemeClr>
                </a:solidFill>
              </a:defRPr>
            </a:lvl5pPr>
          </a:lstStyle>
          <a:p>
            <a:pPr lvl="0"/>
            <a:r>
              <a:rPr lang="en-US" dirty="0" smtClean="0"/>
              <a:t>Click to edit text</a:t>
            </a:r>
          </a:p>
        </p:txBody>
      </p:sp>
    </p:spTree>
    <p:extLst>
      <p:ext uri="{BB962C8B-B14F-4D97-AF65-F5344CB8AC3E}">
        <p14:creationId xmlns:p14="http://schemas.microsoft.com/office/powerpoint/2010/main" val="42820135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Chart With Subcharts">
    <p:spTree>
      <p:nvGrpSpPr>
        <p:cNvPr id="1" name=""/>
        <p:cNvGrpSpPr/>
        <p:nvPr/>
      </p:nvGrpSpPr>
      <p:grpSpPr>
        <a:xfrm>
          <a:off x="0" y="0"/>
          <a:ext cx="0" cy="0"/>
          <a:chOff x="0" y="0"/>
          <a:chExt cx="0" cy="0"/>
        </a:xfrm>
      </p:grpSpPr>
      <p:sp>
        <p:nvSpPr>
          <p:cNvPr id="9" name="Chart Placeholder 8"/>
          <p:cNvSpPr>
            <a:spLocks noGrp="1"/>
          </p:cNvSpPr>
          <p:nvPr>
            <p:ph type="chart" sz="quarter" idx="16" hasCustomPrompt="1"/>
          </p:nvPr>
        </p:nvSpPr>
        <p:spPr>
          <a:xfrm>
            <a:off x="609441" y="1625601"/>
            <a:ext cx="10969943" cy="4368799"/>
          </a:xfrm>
        </p:spPr>
        <p:txBody>
          <a:bodyPr/>
          <a:lstStyle>
            <a:lvl1pPr marL="0" indent="0">
              <a:buNone/>
              <a:defRPr/>
            </a:lvl1pPr>
          </a:lstStyle>
          <a:p>
            <a:r>
              <a:rPr lang="en-US" dirty="0" smtClean="0"/>
              <a:t>Click to add chart</a:t>
            </a:r>
            <a:endParaRPr lang="en-US" dirty="0"/>
          </a:p>
        </p:txBody>
      </p:sp>
      <p:sp>
        <p:nvSpPr>
          <p:cNvPr id="16" name="Chart Placeholder 8"/>
          <p:cNvSpPr>
            <a:spLocks noGrp="1"/>
          </p:cNvSpPr>
          <p:nvPr>
            <p:ph type="chart" sz="quarter" idx="19" hasCustomPrompt="1"/>
          </p:nvPr>
        </p:nvSpPr>
        <p:spPr>
          <a:xfrm>
            <a:off x="5404559" y="1625602"/>
            <a:ext cx="4580119" cy="2052319"/>
          </a:xfrm>
        </p:spPr>
        <p:txBody>
          <a:bodyPr/>
          <a:lstStyle>
            <a:lvl1pPr marL="0" indent="0">
              <a:buNone/>
              <a:defRPr/>
            </a:lvl1pPr>
          </a:lstStyle>
          <a:p>
            <a:r>
              <a:rPr lang="en-US" dirty="0" smtClean="0"/>
              <a:t>Click to add chart</a:t>
            </a:r>
            <a:endParaRPr lang="en-US" dirty="0"/>
          </a:p>
        </p:txBody>
      </p:sp>
      <p:sp>
        <p:nvSpPr>
          <p:cNvPr id="17" name="Chart Placeholder 8"/>
          <p:cNvSpPr>
            <a:spLocks noGrp="1"/>
          </p:cNvSpPr>
          <p:nvPr>
            <p:ph type="chart" sz="quarter" idx="20" hasCustomPrompt="1"/>
          </p:nvPr>
        </p:nvSpPr>
        <p:spPr>
          <a:xfrm>
            <a:off x="5404559" y="3942081"/>
            <a:ext cx="4580119" cy="2052319"/>
          </a:xfrm>
        </p:spPr>
        <p:txBody>
          <a:bodyPr/>
          <a:lstStyle>
            <a:lvl1pPr marL="0" indent="0">
              <a:buNone/>
              <a:defRPr/>
            </a:lvl1pPr>
          </a:lstStyle>
          <a:p>
            <a:r>
              <a:rPr lang="en-US" dirty="0" smtClean="0"/>
              <a:t>Click to add chart</a:t>
            </a:r>
            <a:endParaRPr lang="en-US" dirty="0"/>
          </a:p>
        </p:txBody>
      </p:sp>
      <p:sp>
        <p:nvSpPr>
          <p:cNvPr id="20" name="Text Placeholder 13"/>
          <p:cNvSpPr>
            <a:spLocks noGrp="1"/>
          </p:cNvSpPr>
          <p:nvPr>
            <p:ph type="body" sz="quarter" idx="17" hasCustomPrompt="1"/>
          </p:nvPr>
        </p:nvSpPr>
        <p:spPr>
          <a:xfrm>
            <a:off x="609441" y="1079501"/>
            <a:ext cx="10969943" cy="309033"/>
          </a:xfrm>
        </p:spPr>
        <p:txBody>
          <a:bodyPr/>
          <a:lstStyle>
            <a:lvl1pPr marL="0" indent="0">
              <a:buNone/>
              <a:defRPr sz="1600">
                <a:solidFill>
                  <a:schemeClr val="tx1"/>
                </a:solidFill>
              </a:defRPr>
            </a:lvl1pPr>
            <a:lvl2pPr marL="232793" indent="0">
              <a:buNone/>
              <a:defRPr sz="1600">
                <a:solidFill>
                  <a:schemeClr val="tx1"/>
                </a:solidFill>
              </a:defRPr>
            </a:lvl2pPr>
            <a:lvl3pPr marL="457120" indent="0">
              <a:buNone/>
              <a:defRPr sz="1600">
                <a:solidFill>
                  <a:schemeClr val="tx1"/>
                </a:solidFill>
              </a:defRPr>
            </a:lvl3pPr>
            <a:lvl4pPr marL="689913" indent="0">
              <a:buNone/>
              <a:defRPr sz="1600">
                <a:solidFill>
                  <a:schemeClr val="tx1"/>
                </a:solidFill>
              </a:defRPr>
            </a:lvl4pPr>
            <a:lvl5pPr marL="914240" indent="0">
              <a:buNone/>
              <a:defRPr sz="1600">
                <a:solidFill>
                  <a:schemeClr val="tx1"/>
                </a:solidFill>
              </a:defRPr>
            </a:lvl5pPr>
          </a:lstStyle>
          <a:p>
            <a:pPr lvl="0"/>
            <a:r>
              <a:rPr lang="en-US" dirty="0" smtClean="0"/>
              <a:t>Click to edit text</a:t>
            </a:r>
            <a:endParaRPr lang="en-US" dirty="0"/>
          </a:p>
        </p:txBody>
      </p:sp>
      <p:sp>
        <p:nvSpPr>
          <p:cNvPr id="2" name="Date Placeholder 1"/>
          <p:cNvSpPr>
            <a:spLocks noGrp="1"/>
          </p:cNvSpPr>
          <p:nvPr>
            <p:ph type="dt" sz="half" idx="21"/>
          </p:nvPr>
        </p:nvSpPr>
        <p:spPr/>
        <p:txBody>
          <a:bodyPr/>
          <a:lstStyle/>
          <a:p>
            <a:fld id="{9AAC1120-BD83-4048-BA00-779A6377666C}" type="datetime1">
              <a:rPr lang="en-US" smtClean="0">
                <a:solidFill>
                  <a:srgbClr val="979796">
                    <a:lumMod val="40000"/>
                    <a:lumOff val="60000"/>
                  </a:srgbClr>
                </a:solidFill>
              </a:rPr>
              <a:pPr/>
              <a:t>4/10/2013</a:t>
            </a:fld>
            <a:endParaRPr lang="en-US" dirty="0">
              <a:solidFill>
                <a:srgbClr val="979796">
                  <a:lumMod val="40000"/>
                  <a:lumOff val="60000"/>
                </a:srgbClr>
              </a:solidFill>
            </a:endParaRPr>
          </a:p>
        </p:txBody>
      </p:sp>
      <p:sp>
        <p:nvSpPr>
          <p:cNvPr id="7" name="Slide Number Placeholder 6"/>
          <p:cNvSpPr>
            <a:spLocks noGrp="1"/>
          </p:cNvSpPr>
          <p:nvPr>
            <p:ph type="sldNum" sz="quarter" idx="23"/>
          </p:nvPr>
        </p:nvSpPr>
        <p:spPr/>
        <p:txBody>
          <a:bodyPr/>
          <a:lstStyle/>
          <a:p>
            <a:fld id="{B6F15528-21DE-4FAA-801E-634DDDAF4B2B}" type="slidenum">
              <a:rPr lang="en-US" smtClean="0">
                <a:solidFill>
                  <a:srgbClr val="979796">
                    <a:lumMod val="40000"/>
                    <a:lumOff val="60000"/>
                  </a:srgbClr>
                </a:solidFill>
              </a:rPr>
              <a:pPr/>
              <a:t>‹#›</a:t>
            </a:fld>
            <a:endParaRPr lang="en-US" dirty="0">
              <a:solidFill>
                <a:srgbClr val="979796">
                  <a:lumMod val="40000"/>
                  <a:lumOff val="60000"/>
                </a:srgbClr>
              </a:solidFill>
            </a:endParaRPr>
          </a:p>
        </p:txBody>
      </p:sp>
      <p:sp>
        <p:nvSpPr>
          <p:cNvPr id="10" name="Title 9"/>
          <p:cNvSpPr>
            <a:spLocks noGrp="1"/>
          </p:cNvSpPr>
          <p:nvPr>
            <p:ph type="title" hasCustomPrompt="1"/>
          </p:nvPr>
        </p:nvSpPr>
        <p:spPr>
          <a:xfrm>
            <a:off x="609441" y="535940"/>
            <a:ext cx="10969943" cy="517065"/>
          </a:xfrm>
        </p:spPr>
        <p:txBody>
          <a:bodyPr/>
          <a:lstStyle/>
          <a:p>
            <a:r>
              <a:rPr lang="en-US" dirty="0" smtClean="0"/>
              <a:t>Click to edit title</a:t>
            </a:r>
            <a:endParaRPr lang="en-US" dirty="0"/>
          </a:p>
        </p:txBody>
      </p:sp>
      <p:sp>
        <p:nvSpPr>
          <p:cNvPr id="23" name="Text Placeholder 2"/>
          <p:cNvSpPr>
            <a:spLocks noGrp="1"/>
          </p:cNvSpPr>
          <p:nvPr>
            <p:ph type="body" sz="quarter" idx="24" hasCustomPrompt="1"/>
          </p:nvPr>
        </p:nvSpPr>
        <p:spPr>
          <a:xfrm>
            <a:off x="10186980" y="1625601"/>
            <a:ext cx="1392405" cy="1593849"/>
          </a:xfrm>
        </p:spPr>
        <p:txBody>
          <a:bodyPr/>
          <a:lstStyle>
            <a:lvl1pPr marL="0" indent="0">
              <a:buNone/>
              <a:defRPr sz="1200">
                <a:solidFill>
                  <a:schemeClr val="tx2">
                    <a:lumMod val="40000"/>
                    <a:lumOff val="60000"/>
                  </a:schemeClr>
                </a:solidFill>
              </a:defRPr>
            </a:lvl1pPr>
            <a:lvl2pPr>
              <a:defRPr sz="1200">
                <a:solidFill>
                  <a:schemeClr val="tx2">
                    <a:lumMod val="40000"/>
                    <a:lumOff val="60000"/>
                  </a:schemeClr>
                </a:solidFill>
              </a:defRPr>
            </a:lvl2pPr>
            <a:lvl3pPr>
              <a:defRPr sz="1200">
                <a:solidFill>
                  <a:schemeClr val="tx2">
                    <a:lumMod val="40000"/>
                    <a:lumOff val="60000"/>
                  </a:schemeClr>
                </a:solidFill>
              </a:defRPr>
            </a:lvl3pPr>
            <a:lvl4pPr>
              <a:defRPr sz="1200">
                <a:solidFill>
                  <a:schemeClr val="tx2">
                    <a:lumMod val="40000"/>
                    <a:lumOff val="60000"/>
                  </a:schemeClr>
                </a:solidFill>
              </a:defRPr>
            </a:lvl4pPr>
            <a:lvl5pPr marL="914240" indent="0">
              <a:buNone/>
              <a:defRPr sz="1200">
                <a:solidFill>
                  <a:schemeClr val="tx2">
                    <a:lumMod val="40000"/>
                    <a:lumOff val="60000"/>
                  </a:schemeClr>
                </a:solidFill>
              </a:defRPr>
            </a:lvl5pPr>
          </a:lstStyle>
          <a:p>
            <a:pPr lvl="0"/>
            <a:r>
              <a:rPr lang="en-US" dirty="0" smtClean="0"/>
              <a:t>Click to edit text</a:t>
            </a:r>
          </a:p>
        </p:txBody>
      </p:sp>
    </p:spTree>
    <p:extLst>
      <p:ext uri="{BB962C8B-B14F-4D97-AF65-F5344CB8AC3E}">
        <p14:creationId xmlns:p14="http://schemas.microsoft.com/office/powerpoint/2010/main" val="3248488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Table">
    <p:spTree>
      <p:nvGrpSpPr>
        <p:cNvPr id="1" name=""/>
        <p:cNvGrpSpPr/>
        <p:nvPr/>
      </p:nvGrpSpPr>
      <p:grpSpPr>
        <a:xfrm>
          <a:off x="0" y="0"/>
          <a:ext cx="0" cy="0"/>
          <a:chOff x="0" y="0"/>
          <a:chExt cx="0" cy="0"/>
        </a:xfrm>
      </p:grpSpPr>
      <p:sp>
        <p:nvSpPr>
          <p:cNvPr id="7" name="Table Placeholder 6"/>
          <p:cNvSpPr>
            <a:spLocks noGrp="1"/>
          </p:cNvSpPr>
          <p:nvPr>
            <p:ph type="tbl" sz="quarter" idx="14" hasCustomPrompt="1"/>
          </p:nvPr>
        </p:nvSpPr>
        <p:spPr>
          <a:xfrm>
            <a:off x="609441" y="1625600"/>
            <a:ext cx="10969943" cy="4368800"/>
          </a:xfrm>
        </p:spPr>
        <p:txBody>
          <a:bodyPr/>
          <a:lstStyle>
            <a:lvl1pPr marL="0" indent="0">
              <a:buNone/>
              <a:defRPr/>
            </a:lvl1pPr>
          </a:lstStyle>
          <a:p>
            <a:r>
              <a:rPr lang="en-US" dirty="0" smtClean="0"/>
              <a:t>Click to add table</a:t>
            </a:r>
            <a:endParaRPr lang="en-US" dirty="0"/>
          </a:p>
        </p:txBody>
      </p:sp>
      <p:sp>
        <p:nvSpPr>
          <p:cNvPr id="12" name="Text Placeholder 13"/>
          <p:cNvSpPr>
            <a:spLocks noGrp="1"/>
          </p:cNvSpPr>
          <p:nvPr>
            <p:ph type="body" sz="quarter" idx="17" hasCustomPrompt="1"/>
          </p:nvPr>
        </p:nvSpPr>
        <p:spPr>
          <a:xfrm>
            <a:off x="609441" y="1079501"/>
            <a:ext cx="10969943" cy="309033"/>
          </a:xfrm>
        </p:spPr>
        <p:txBody>
          <a:bodyPr/>
          <a:lstStyle>
            <a:lvl1pPr marL="0" indent="0">
              <a:buNone/>
              <a:defRPr sz="1600">
                <a:solidFill>
                  <a:schemeClr val="tx1"/>
                </a:solidFill>
              </a:defRPr>
            </a:lvl1pPr>
            <a:lvl2pPr marL="232793" indent="0">
              <a:buNone/>
              <a:defRPr sz="1600">
                <a:solidFill>
                  <a:schemeClr val="tx1"/>
                </a:solidFill>
              </a:defRPr>
            </a:lvl2pPr>
            <a:lvl3pPr marL="457120" indent="0">
              <a:buNone/>
              <a:defRPr sz="1600">
                <a:solidFill>
                  <a:schemeClr val="tx1"/>
                </a:solidFill>
              </a:defRPr>
            </a:lvl3pPr>
            <a:lvl4pPr marL="689913" indent="0">
              <a:buNone/>
              <a:defRPr sz="1600">
                <a:solidFill>
                  <a:schemeClr val="tx1"/>
                </a:solidFill>
              </a:defRPr>
            </a:lvl4pPr>
            <a:lvl5pPr marL="914240" indent="0">
              <a:buNone/>
              <a:defRPr sz="1600">
                <a:solidFill>
                  <a:schemeClr val="tx1"/>
                </a:solidFill>
              </a:defRPr>
            </a:lvl5pPr>
          </a:lstStyle>
          <a:p>
            <a:pPr lvl="0"/>
            <a:r>
              <a:rPr lang="en-US" dirty="0" smtClean="0"/>
              <a:t>Click to edit text</a:t>
            </a:r>
            <a:endParaRPr lang="en-US" dirty="0"/>
          </a:p>
        </p:txBody>
      </p:sp>
      <p:sp>
        <p:nvSpPr>
          <p:cNvPr id="10" name="Date Placeholder 9"/>
          <p:cNvSpPr>
            <a:spLocks noGrp="1"/>
          </p:cNvSpPr>
          <p:nvPr>
            <p:ph type="dt" sz="half" idx="18"/>
          </p:nvPr>
        </p:nvSpPr>
        <p:spPr/>
        <p:txBody>
          <a:bodyPr/>
          <a:lstStyle/>
          <a:p>
            <a:fld id="{4AAE9F12-DBCD-49EB-AF87-30E9CAE69888}" type="datetime1">
              <a:rPr lang="en-US" smtClean="0">
                <a:solidFill>
                  <a:srgbClr val="979796">
                    <a:lumMod val="40000"/>
                    <a:lumOff val="60000"/>
                  </a:srgbClr>
                </a:solidFill>
              </a:rPr>
              <a:pPr/>
              <a:t>4/10/2013</a:t>
            </a:fld>
            <a:endParaRPr lang="en-US" dirty="0">
              <a:solidFill>
                <a:srgbClr val="979796">
                  <a:lumMod val="40000"/>
                  <a:lumOff val="60000"/>
                </a:srgbClr>
              </a:solidFill>
            </a:endParaRPr>
          </a:p>
        </p:txBody>
      </p:sp>
      <p:sp>
        <p:nvSpPr>
          <p:cNvPr id="14" name="Slide Number Placeholder 13"/>
          <p:cNvSpPr>
            <a:spLocks noGrp="1"/>
          </p:cNvSpPr>
          <p:nvPr>
            <p:ph type="sldNum" sz="quarter" idx="20"/>
          </p:nvPr>
        </p:nvSpPr>
        <p:spPr/>
        <p:txBody>
          <a:bodyPr/>
          <a:lstStyle/>
          <a:p>
            <a:fld id="{B6F15528-21DE-4FAA-801E-634DDDAF4B2B}" type="slidenum">
              <a:rPr lang="en-US" smtClean="0">
                <a:solidFill>
                  <a:srgbClr val="979796">
                    <a:lumMod val="40000"/>
                    <a:lumOff val="60000"/>
                  </a:srgbClr>
                </a:solidFill>
              </a:rPr>
              <a:pPr/>
              <a:t>‹#›</a:t>
            </a:fld>
            <a:endParaRPr lang="en-US" dirty="0">
              <a:solidFill>
                <a:srgbClr val="979796">
                  <a:lumMod val="40000"/>
                  <a:lumOff val="60000"/>
                </a:srgbClr>
              </a:solidFill>
            </a:endParaRPr>
          </a:p>
        </p:txBody>
      </p:sp>
      <p:sp>
        <p:nvSpPr>
          <p:cNvPr id="15" name="Title 14"/>
          <p:cNvSpPr>
            <a:spLocks noGrp="1"/>
          </p:cNvSpPr>
          <p:nvPr>
            <p:ph type="title" hasCustomPrompt="1"/>
          </p:nvPr>
        </p:nvSpPr>
        <p:spPr>
          <a:xfrm>
            <a:off x="609441" y="535940"/>
            <a:ext cx="10969943" cy="517065"/>
          </a:xfrm>
        </p:spPr>
        <p:txBody>
          <a:bodyPr/>
          <a:lstStyle/>
          <a:p>
            <a:r>
              <a:rPr lang="en-US" dirty="0" smtClean="0"/>
              <a:t>Click to edit title</a:t>
            </a:r>
            <a:endParaRPr lang="en-US" dirty="0"/>
          </a:p>
        </p:txBody>
      </p:sp>
    </p:spTree>
    <p:extLst>
      <p:ext uri="{BB962C8B-B14F-4D97-AF65-F5344CB8AC3E}">
        <p14:creationId xmlns:p14="http://schemas.microsoft.com/office/powerpoint/2010/main" val="30284251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Two Graphics">
    <p:spTree>
      <p:nvGrpSpPr>
        <p:cNvPr id="1" name=""/>
        <p:cNvGrpSpPr/>
        <p:nvPr/>
      </p:nvGrpSpPr>
      <p:grpSpPr>
        <a:xfrm>
          <a:off x="0" y="0"/>
          <a:ext cx="0" cy="0"/>
          <a:chOff x="0" y="0"/>
          <a:chExt cx="0" cy="0"/>
        </a:xfrm>
      </p:grpSpPr>
      <p:sp>
        <p:nvSpPr>
          <p:cNvPr id="10" name="Content Placeholder 9"/>
          <p:cNvSpPr>
            <a:spLocks noGrp="1"/>
          </p:cNvSpPr>
          <p:nvPr>
            <p:ph sz="quarter" idx="18" hasCustomPrompt="1"/>
          </p:nvPr>
        </p:nvSpPr>
        <p:spPr>
          <a:xfrm>
            <a:off x="609442" y="2440518"/>
            <a:ext cx="6176942" cy="3560233"/>
          </a:xfrm>
          <a:solidFill>
            <a:schemeClr val="accent3"/>
          </a:solidFill>
        </p:spPr>
        <p:txBody>
          <a:bodyPr anchor="ctr" anchorCtr="0">
            <a:normAutofit/>
          </a:bodyPr>
          <a:lstStyle>
            <a:lvl1pPr marL="0" indent="0" algn="ctr">
              <a:buNone/>
              <a:defRPr sz="1900">
                <a:solidFill>
                  <a:schemeClr val="tx2"/>
                </a:solidFill>
              </a:defRPr>
            </a:lvl1pPr>
          </a:lstStyle>
          <a:p>
            <a:pPr lvl="0"/>
            <a:r>
              <a:rPr lang="en-US" dirty="0" smtClean="0"/>
              <a:t>Click to place graphic/photo</a:t>
            </a:r>
            <a:endParaRPr lang="en-US" dirty="0"/>
          </a:p>
        </p:txBody>
      </p:sp>
      <p:sp>
        <p:nvSpPr>
          <p:cNvPr id="17" name="Text Placeholder 13"/>
          <p:cNvSpPr>
            <a:spLocks noGrp="1"/>
          </p:cNvSpPr>
          <p:nvPr>
            <p:ph type="body" sz="quarter" idx="17" hasCustomPrompt="1"/>
          </p:nvPr>
        </p:nvSpPr>
        <p:spPr>
          <a:xfrm>
            <a:off x="609441" y="1079501"/>
            <a:ext cx="10969943" cy="309033"/>
          </a:xfrm>
        </p:spPr>
        <p:txBody>
          <a:bodyPr/>
          <a:lstStyle>
            <a:lvl1pPr marL="0" indent="0">
              <a:buNone/>
              <a:defRPr sz="1600">
                <a:solidFill>
                  <a:schemeClr val="tx1"/>
                </a:solidFill>
              </a:defRPr>
            </a:lvl1pPr>
            <a:lvl2pPr marL="232793" indent="0">
              <a:buNone/>
              <a:defRPr sz="1600">
                <a:solidFill>
                  <a:schemeClr val="tx1"/>
                </a:solidFill>
              </a:defRPr>
            </a:lvl2pPr>
            <a:lvl3pPr marL="457120" indent="0">
              <a:buNone/>
              <a:defRPr sz="1600">
                <a:solidFill>
                  <a:schemeClr val="tx1"/>
                </a:solidFill>
              </a:defRPr>
            </a:lvl3pPr>
            <a:lvl4pPr marL="689913" indent="0">
              <a:buNone/>
              <a:defRPr sz="1600">
                <a:solidFill>
                  <a:schemeClr val="tx1"/>
                </a:solidFill>
              </a:defRPr>
            </a:lvl4pPr>
            <a:lvl5pPr marL="914240" indent="0">
              <a:buNone/>
              <a:defRPr sz="1600">
                <a:solidFill>
                  <a:schemeClr val="tx1"/>
                </a:solidFill>
              </a:defRPr>
            </a:lvl5pPr>
          </a:lstStyle>
          <a:p>
            <a:pPr lvl="0"/>
            <a:r>
              <a:rPr lang="en-US" dirty="0" smtClean="0"/>
              <a:t>Click to edit text</a:t>
            </a:r>
            <a:endParaRPr lang="en-US" dirty="0"/>
          </a:p>
        </p:txBody>
      </p:sp>
      <p:sp>
        <p:nvSpPr>
          <p:cNvPr id="9" name="Date Placeholder 8"/>
          <p:cNvSpPr>
            <a:spLocks noGrp="1"/>
          </p:cNvSpPr>
          <p:nvPr>
            <p:ph type="dt" sz="half" idx="22"/>
          </p:nvPr>
        </p:nvSpPr>
        <p:spPr/>
        <p:txBody>
          <a:bodyPr/>
          <a:lstStyle/>
          <a:p>
            <a:fld id="{B144B47E-32F1-4376-B255-AACC18F7F628}" type="datetime1">
              <a:rPr lang="en-US" smtClean="0">
                <a:solidFill>
                  <a:srgbClr val="979796">
                    <a:lumMod val="40000"/>
                    <a:lumOff val="60000"/>
                  </a:srgbClr>
                </a:solidFill>
              </a:rPr>
              <a:pPr/>
              <a:t>4/10/2013</a:t>
            </a:fld>
            <a:endParaRPr lang="en-US" dirty="0">
              <a:solidFill>
                <a:srgbClr val="979796">
                  <a:lumMod val="40000"/>
                  <a:lumOff val="60000"/>
                </a:srgbClr>
              </a:solidFill>
            </a:endParaRPr>
          </a:p>
        </p:txBody>
      </p:sp>
      <p:sp>
        <p:nvSpPr>
          <p:cNvPr id="19" name="Slide Number Placeholder 18"/>
          <p:cNvSpPr>
            <a:spLocks noGrp="1"/>
          </p:cNvSpPr>
          <p:nvPr>
            <p:ph type="sldNum" sz="quarter" idx="24"/>
          </p:nvPr>
        </p:nvSpPr>
        <p:spPr/>
        <p:txBody>
          <a:bodyPr/>
          <a:lstStyle/>
          <a:p>
            <a:fld id="{B6F15528-21DE-4FAA-801E-634DDDAF4B2B}" type="slidenum">
              <a:rPr lang="en-US" smtClean="0">
                <a:solidFill>
                  <a:srgbClr val="979796">
                    <a:lumMod val="40000"/>
                    <a:lumOff val="60000"/>
                  </a:srgbClr>
                </a:solidFill>
              </a:rPr>
              <a:pPr/>
              <a:t>‹#›</a:t>
            </a:fld>
            <a:endParaRPr lang="en-US" dirty="0">
              <a:solidFill>
                <a:srgbClr val="979796">
                  <a:lumMod val="40000"/>
                  <a:lumOff val="60000"/>
                </a:srgbClr>
              </a:solidFill>
            </a:endParaRPr>
          </a:p>
        </p:txBody>
      </p:sp>
      <p:sp>
        <p:nvSpPr>
          <p:cNvPr id="20" name="Title 19"/>
          <p:cNvSpPr>
            <a:spLocks noGrp="1"/>
          </p:cNvSpPr>
          <p:nvPr>
            <p:ph type="title" hasCustomPrompt="1"/>
          </p:nvPr>
        </p:nvSpPr>
        <p:spPr>
          <a:xfrm>
            <a:off x="609441" y="535940"/>
            <a:ext cx="10969943" cy="517065"/>
          </a:xfrm>
        </p:spPr>
        <p:txBody>
          <a:bodyPr/>
          <a:lstStyle/>
          <a:p>
            <a:r>
              <a:rPr lang="en-US" dirty="0" smtClean="0"/>
              <a:t>Click to edit title</a:t>
            </a:r>
            <a:endParaRPr lang="en-US" dirty="0"/>
          </a:p>
        </p:txBody>
      </p:sp>
      <p:sp>
        <p:nvSpPr>
          <p:cNvPr id="22" name="Content Placeholder 9"/>
          <p:cNvSpPr>
            <a:spLocks noGrp="1"/>
          </p:cNvSpPr>
          <p:nvPr>
            <p:ph sz="quarter" idx="25" hasCustomPrompt="1"/>
          </p:nvPr>
        </p:nvSpPr>
        <p:spPr>
          <a:xfrm>
            <a:off x="6997995" y="2440518"/>
            <a:ext cx="4581389" cy="3560233"/>
          </a:xfrm>
          <a:solidFill>
            <a:schemeClr val="accent3"/>
          </a:solidFill>
        </p:spPr>
        <p:txBody>
          <a:bodyPr anchor="ctr" anchorCtr="0">
            <a:normAutofit/>
          </a:bodyPr>
          <a:lstStyle>
            <a:lvl1pPr marL="0" indent="0" algn="ctr">
              <a:buNone/>
              <a:defRPr sz="1900">
                <a:solidFill>
                  <a:schemeClr val="tx2"/>
                </a:solidFill>
              </a:defRPr>
            </a:lvl1pPr>
          </a:lstStyle>
          <a:p>
            <a:pPr lvl="0"/>
            <a:r>
              <a:rPr lang="en-US" dirty="0" smtClean="0"/>
              <a:t>Click to place graphic/photo</a:t>
            </a:r>
            <a:endParaRPr lang="en-US" dirty="0"/>
          </a:p>
        </p:txBody>
      </p:sp>
    </p:spTree>
    <p:extLst>
      <p:ext uri="{BB962C8B-B14F-4D97-AF65-F5344CB8AC3E}">
        <p14:creationId xmlns:p14="http://schemas.microsoft.com/office/powerpoint/2010/main" val="3286713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userDrawn="1">
  <p:cSld name="Graphic and Text">
    <p:spTree>
      <p:nvGrpSpPr>
        <p:cNvPr id="1" name=""/>
        <p:cNvGrpSpPr/>
        <p:nvPr/>
      </p:nvGrpSpPr>
      <p:grpSpPr>
        <a:xfrm>
          <a:off x="0" y="0"/>
          <a:ext cx="0" cy="0"/>
          <a:chOff x="0" y="0"/>
          <a:chExt cx="0" cy="0"/>
        </a:xfrm>
      </p:grpSpPr>
      <p:sp>
        <p:nvSpPr>
          <p:cNvPr id="17" name="Text Placeholder 13"/>
          <p:cNvSpPr>
            <a:spLocks noGrp="1"/>
          </p:cNvSpPr>
          <p:nvPr>
            <p:ph type="body" sz="quarter" idx="20" hasCustomPrompt="1"/>
          </p:nvPr>
        </p:nvSpPr>
        <p:spPr>
          <a:xfrm>
            <a:off x="609441" y="1079501"/>
            <a:ext cx="10969943" cy="309033"/>
          </a:xfrm>
        </p:spPr>
        <p:txBody>
          <a:bodyPr/>
          <a:lstStyle>
            <a:lvl1pPr marL="0" indent="0">
              <a:buNone/>
              <a:defRPr sz="1600">
                <a:solidFill>
                  <a:schemeClr val="tx1"/>
                </a:solidFill>
              </a:defRPr>
            </a:lvl1pPr>
            <a:lvl2pPr marL="232793" indent="0">
              <a:buNone/>
              <a:defRPr sz="1600">
                <a:solidFill>
                  <a:schemeClr val="tx1"/>
                </a:solidFill>
              </a:defRPr>
            </a:lvl2pPr>
            <a:lvl3pPr marL="457120" indent="0">
              <a:buNone/>
              <a:defRPr sz="1600">
                <a:solidFill>
                  <a:schemeClr val="tx1"/>
                </a:solidFill>
              </a:defRPr>
            </a:lvl3pPr>
            <a:lvl4pPr marL="689913" indent="0">
              <a:buNone/>
              <a:defRPr sz="1600">
                <a:solidFill>
                  <a:schemeClr val="tx1"/>
                </a:solidFill>
              </a:defRPr>
            </a:lvl4pPr>
            <a:lvl5pPr marL="914240" indent="0">
              <a:buNone/>
              <a:defRPr sz="1600">
                <a:solidFill>
                  <a:schemeClr val="tx1"/>
                </a:solidFill>
              </a:defRPr>
            </a:lvl5pPr>
          </a:lstStyle>
          <a:p>
            <a:pPr lvl="0"/>
            <a:r>
              <a:rPr lang="en-US" dirty="0" smtClean="0"/>
              <a:t>Click to edit text</a:t>
            </a:r>
            <a:endParaRPr lang="en-US" dirty="0"/>
          </a:p>
        </p:txBody>
      </p:sp>
      <p:sp>
        <p:nvSpPr>
          <p:cNvPr id="7" name="Date Placeholder 6"/>
          <p:cNvSpPr>
            <a:spLocks noGrp="1"/>
          </p:cNvSpPr>
          <p:nvPr>
            <p:ph type="dt" sz="half" idx="21"/>
          </p:nvPr>
        </p:nvSpPr>
        <p:spPr/>
        <p:txBody>
          <a:bodyPr/>
          <a:lstStyle/>
          <a:p>
            <a:fld id="{65FDB837-B1D3-4DC9-B088-0224C3358ECE}" type="datetime1">
              <a:rPr lang="en-US" smtClean="0">
                <a:solidFill>
                  <a:srgbClr val="979796">
                    <a:lumMod val="40000"/>
                    <a:lumOff val="60000"/>
                  </a:srgbClr>
                </a:solidFill>
              </a:rPr>
              <a:pPr/>
              <a:t>4/10/2013</a:t>
            </a:fld>
            <a:endParaRPr lang="en-US" dirty="0">
              <a:solidFill>
                <a:srgbClr val="979796">
                  <a:lumMod val="40000"/>
                  <a:lumOff val="60000"/>
                </a:srgbClr>
              </a:solidFill>
            </a:endParaRPr>
          </a:p>
        </p:txBody>
      </p:sp>
      <p:sp>
        <p:nvSpPr>
          <p:cNvPr id="18" name="Slide Number Placeholder 17"/>
          <p:cNvSpPr>
            <a:spLocks noGrp="1"/>
          </p:cNvSpPr>
          <p:nvPr>
            <p:ph type="sldNum" sz="quarter" idx="23"/>
          </p:nvPr>
        </p:nvSpPr>
        <p:spPr/>
        <p:txBody>
          <a:bodyPr/>
          <a:lstStyle/>
          <a:p>
            <a:fld id="{B6F15528-21DE-4FAA-801E-634DDDAF4B2B}" type="slidenum">
              <a:rPr lang="en-US" smtClean="0">
                <a:solidFill>
                  <a:srgbClr val="979796">
                    <a:lumMod val="40000"/>
                    <a:lumOff val="60000"/>
                  </a:srgbClr>
                </a:solidFill>
              </a:rPr>
              <a:pPr/>
              <a:t>‹#›</a:t>
            </a:fld>
            <a:endParaRPr lang="en-US" dirty="0">
              <a:solidFill>
                <a:srgbClr val="979796">
                  <a:lumMod val="40000"/>
                  <a:lumOff val="60000"/>
                </a:srgbClr>
              </a:solidFill>
            </a:endParaRPr>
          </a:p>
        </p:txBody>
      </p:sp>
      <p:sp>
        <p:nvSpPr>
          <p:cNvPr id="19" name="Title 18"/>
          <p:cNvSpPr>
            <a:spLocks noGrp="1"/>
          </p:cNvSpPr>
          <p:nvPr>
            <p:ph type="title" hasCustomPrompt="1"/>
          </p:nvPr>
        </p:nvSpPr>
        <p:spPr>
          <a:xfrm>
            <a:off x="609441" y="535940"/>
            <a:ext cx="10969943" cy="517065"/>
          </a:xfrm>
        </p:spPr>
        <p:txBody>
          <a:bodyPr/>
          <a:lstStyle/>
          <a:p>
            <a:r>
              <a:rPr lang="en-US" dirty="0" smtClean="0"/>
              <a:t>Click to edit title</a:t>
            </a:r>
            <a:endParaRPr lang="en-US" dirty="0"/>
          </a:p>
        </p:txBody>
      </p:sp>
      <p:sp>
        <p:nvSpPr>
          <p:cNvPr id="20" name="Content Placeholder 9"/>
          <p:cNvSpPr>
            <a:spLocks noGrp="1"/>
          </p:cNvSpPr>
          <p:nvPr>
            <p:ph sz="quarter" idx="18" hasCustomPrompt="1"/>
          </p:nvPr>
        </p:nvSpPr>
        <p:spPr>
          <a:xfrm>
            <a:off x="609442" y="2440518"/>
            <a:ext cx="6176942" cy="3560233"/>
          </a:xfrm>
          <a:solidFill>
            <a:schemeClr val="accent3"/>
          </a:solidFill>
        </p:spPr>
        <p:txBody>
          <a:bodyPr anchor="ctr" anchorCtr="0">
            <a:normAutofit/>
          </a:bodyPr>
          <a:lstStyle>
            <a:lvl1pPr marL="0" indent="0" algn="ctr">
              <a:buNone/>
              <a:defRPr sz="1900">
                <a:solidFill>
                  <a:schemeClr val="tx2"/>
                </a:solidFill>
              </a:defRPr>
            </a:lvl1pPr>
          </a:lstStyle>
          <a:p>
            <a:pPr lvl="0"/>
            <a:r>
              <a:rPr lang="en-US" dirty="0" smtClean="0"/>
              <a:t>Click to place graphic/photo</a:t>
            </a:r>
          </a:p>
        </p:txBody>
      </p:sp>
      <p:sp>
        <p:nvSpPr>
          <p:cNvPr id="24" name="Text Placeholder 24"/>
          <p:cNvSpPr>
            <a:spLocks noGrp="1"/>
          </p:cNvSpPr>
          <p:nvPr>
            <p:ph type="body" sz="quarter" idx="29" hasCustomPrompt="1"/>
          </p:nvPr>
        </p:nvSpPr>
        <p:spPr>
          <a:xfrm>
            <a:off x="6989530" y="2389718"/>
            <a:ext cx="2987955" cy="340409"/>
          </a:xfrm>
        </p:spPr>
        <p:txBody>
          <a:bodyPr/>
          <a:lstStyle>
            <a:lvl1pPr marL="0" indent="0">
              <a:lnSpc>
                <a:spcPct val="105000"/>
              </a:lnSpc>
              <a:buNone/>
              <a:defRPr>
                <a:solidFill>
                  <a:schemeClr val="accent1"/>
                </a:solidFill>
              </a:defRPr>
            </a:lvl1pPr>
            <a:lvl2pPr marL="0" indent="0">
              <a:buNone/>
              <a:defRPr sz="1600"/>
            </a:lvl2pPr>
            <a:lvl3pPr marL="380933" indent="-152373">
              <a:defRPr sz="1600"/>
            </a:lvl3pPr>
            <a:lvl4pPr marL="613726" indent="-152373">
              <a:defRPr sz="1600"/>
            </a:lvl4pPr>
            <a:lvl5pPr marL="838053" indent="-152373">
              <a:defRPr sz="1600"/>
            </a:lvl5pPr>
          </a:lstStyle>
          <a:p>
            <a:pPr lvl="0"/>
            <a:r>
              <a:rPr lang="en-US" dirty="0" smtClean="0"/>
              <a:t>Click to edit text</a:t>
            </a:r>
          </a:p>
        </p:txBody>
      </p:sp>
      <p:sp>
        <p:nvSpPr>
          <p:cNvPr id="25" name="Text Placeholder 21"/>
          <p:cNvSpPr>
            <a:spLocks noGrp="1"/>
          </p:cNvSpPr>
          <p:nvPr>
            <p:ph type="body" sz="quarter" idx="30" hasCustomPrompt="1"/>
          </p:nvPr>
        </p:nvSpPr>
        <p:spPr>
          <a:xfrm>
            <a:off x="6989530" y="2730127"/>
            <a:ext cx="2987955" cy="1702173"/>
          </a:xfrm>
        </p:spPr>
        <p:txBody>
          <a:bodyPr/>
          <a:lstStyle>
            <a:lvl1pPr marL="0" indent="0">
              <a:buNone/>
              <a:defRPr sz="1600">
                <a:solidFill>
                  <a:schemeClr val="tx1"/>
                </a:solidFill>
              </a:defRPr>
            </a:lvl1pPr>
            <a:lvl2pPr>
              <a:defRPr sz="1600"/>
            </a:lvl2pPr>
            <a:lvl3pPr>
              <a:defRPr sz="1600"/>
            </a:lvl3pPr>
            <a:lvl4pPr>
              <a:defRPr sz="1600"/>
            </a:lvl4pPr>
            <a:lvl5pPr>
              <a:defRPr sz="1600"/>
            </a:lvl5pPr>
          </a:lstStyle>
          <a:p>
            <a:pPr lvl="0"/>
            <a:r>
              <a:rPr lang="en-US" dirty="0" smtClean="0"/>
              <a:t>Click to edit text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30" name="Text Placeholder 2"/>
          <p:cNvSpPr>
            <a:spLocks noGrp="1"/>
          </p:cNvSpPr>
          <p:nvPr>
            <p:ph type="body" sz="quarter" idx="24" hasCustomPrompt="1"/>
          </p:nvPr>
        </p:nvSpPr>
        <p:spPr>
          <a:xfrm>
            <a:off x="6989531" y="4635501"/>
            <a:ext cx="1392403" cy="1365251"/>
          </a:xfrm>
        </p:spPr>
        <p:txBody>
          <a:bodyPr/>
          <a:lstStyle>
            <a:lvl1pPr marL="0" indent="0">
              <a:buNone/>
              <a:defRPr sz="1200">
                <a:solidFill>
                  <a:schemeClr val="tx2">
                    <a:lumMod val="40000"/>
                    <a:lumOff val="60000"/>
                  </a:schemeClr>
                </a:solidFill>
              </a:defRPr>
            </a:lvl1pPr>
            <a:lvl2pPr>
              <a:defRPr sz="1200">
                <a:solidFill>
                  <a:schemeClr val="tx2">
                    <a:lumMod val="40000"/>
                    <a:lumOff val="60000"/>
                  </a:schemeClr>
                </a:solidFill>
              </a:defRPr>
            </a:lvl2pPr>
            <a:lvl3pPr>
              <a:defRPr sz="1200">
                <a:solidFill>
                  <a:schemeClr val="tx2">
                    <a:lumMod val="40000"/>
                    <a:lumOff val="60000"/>
                  </a:schemeClr>
                </a:solidFill>
              </a:defRPr>
            </a:lvl3pPr>
            <a:lvl4pPr>
              <a:defRPr sz="1200">
                <a:solidFill>
                  <a:schemeClr val="tx2">
                    <a:lumMod val="40000"/>
                    <a:lumOff val="60000"/>
                  </a:schemeClr>
                </a:solidFill>
              </a:defRPr>
            </a:lvl4pPr>
            <a:lvl5pPr marL="914240" indent="0">
              <a:buNone/>
              <a:defRPr sz="1200">
                <a:solidFill>
                  <a:schemeClr val="tx2">
                    <a:lumMod val="40000"/>
                    <a:lumOff val="60000"/>
                  </a:schemeClr>
                </a:solidFill>
              </a:defRPr>
            </a:lvl5pPr>
          </a:lstStyle>
          <a:p>
            <a:pPr lvl="0"/>
            <a:r>
              <a:rPr lang="en-US" dirty="0" smtClean="0"/>
              <a:t>Click to edit text</a:t>
            </a:r>
          </a:p>
        </p:txBody>
      </p:sp>
    </p:spTree>
    <p:extLst>
      <p:ext uri="{BB962C8B-B14F-4D97-AF65-F5344CB8AC3E}">
        <p14:creationId xmlns:p14="http://schemas.microsoft.com/office/powerpoint/2010/main" val="34366874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Tag_Line">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19113" y="3050437"/>
            <a:ext cx="11149013" cy="757131"/>
          </a:xfrm>
        </p:spPr>
        <p:txBody>
          <a:bodyPr anchor="ctr" anchorCtr="0"/>
          <a:lstStyle>
            <a:lvl1pPr>
              <a:defRPr sz="5500" spc="0" baseline="0">
                <a:solidFill>
                  <a:schemeClr val="tx1">
                    <a:alpha val="99000"/>
                  </a:schemeClr>
                </a:solidFill>
              </a:defRPr>
            </a:lvl1pPr>
          </a:lstStyle>
          <a:p>
            <a:r>
              <a:rPr lang="en-US" dirty="0" smtClean="0"/>
              <a:t>Click to edit title style</a:t>
            </a:r>
            <a:endParaRPr lang="en-US" dirty="0"/>
          </a:p>
        </p:txBody>
      </p:sp>
    </p:spTree>
    <p:extLst>
      <p:ext uri="{BB962C8B-B14F-4D97-AF65-F5344CB8AC3E}">
        <p14:creationId xmlns:p14="http://schemas.microsoft.com/office/powerpoint/2010/main" val="1817042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userDrawn="1">
  <p:cSld name="Graphic and Quote">
    <p:spTree>
      <p:nvGrpSpPr>
        <p:cNvPr id="1" name=""/>
        <p:cNvGrpSpPr/>
        <p:nvPr/>
      </p:nvGrpSpPr>
      <p:grpSpPr>
        <a:xfrm>
          <a:off x="0" y="0"/>
          <a:ext cx="0" cy="0"/>
          <a:chOff x="0" y="0"/>
          <a:chExt cx="0" cy="0"/>
        </a:xfrm>
      </p:grpSpPr>
      <p:sp>
        <p:nvSpPr>
          <p:cNvPr id="15" name="Text Placeholder 13"/>
          <p:cNvSpPr>
            <a:spLocks noGrp="1"/>
          </p:cNvSpPr>
          <p:nvPr>
            <p:ph type="body" sz="quarter" idx="17" hasCustomPrompt="1"/>
          </p:nvPr>
        </p:nvSpPr>
        <p:spPr>
          <a:xfrm>
            <a:off x="609441" y="1079501"/>
            <a:ext cx="10969943" cy="309033"/>
          </a:xfrm>
        </p:spPr>
        <p:txBody>
          <a:bodyPr/>
          <a:lstStyle>
            <a:lvl1pPr marL="0" indent="0">
              <a:buNone/>
              <a:defRPr sz="1600">
                <a:solidFill>
                  <a:schemeClr val="tx1"/>
                </a:solidFill>
              </a:defRPr>
            </a:lvl1pPr>
            <a:lvl2pPr marL="232793" indent="0">
              <a:buNone/>
              <a:defRPr sz="1600">
                <a:solidFill>
                  <a:schemeClr val="tx1"/>
                </a:solidFill>
              </a:defRPr>
            </a:lvl2pPr>
            <a:lvl3pPr marL="457120" indent="0">
              <a:buNone/>
              <a:defRPr sz="1600">
                <a:solidFill>
                  <a:schemeClr val="tx1"/>
                </a:solidFill>
              </a:defRPr>
            </a:lvl3pPr>
            <a:lvl4pPr marL="689913" indent="0">
              <a:buNone/>
              <a:defRPr sz="1600">
                <a:solidFill>
                  <a:schemeClr val="tx1"/>
                </a:solidFill>
              </a:defRPr>
            </a:lvl4pPr>
            <a:lvl5pPr marL="914240" indent="0">
              <a:buNone/>
              <a:defRPr sz="1600">
                <a:solidFill>
                  <a:schemeClr val="tx1"/>
                </a:solidFill>
              </a:defRPr>
            </a:lvl5pPr>
          </a:lstStyle>
          <a:p>
            <a:pPr lvl="0"/>
            <a:r>
              <a:rPr lang="en-US" dirty="0" smtClean="0"/>
              <a:t>Click to edit text</a:t>
            </a:r>
            <a:endParaRPr lang="en-US" dirty="0"/>
          </a:p>
        </p:txBody>
      </p:sp>
      <p:sp>
        <p:nvSpPr>
          <p:cNvPr id="7" name="Date Placeholder 6"/>
          <p:cNvSpPr>
            <a:spLocks noGrp="1"/>
          </p:cNvSpPr>
          <p:nvPr>
            <p:ph type="dt" sz="half" idx="20"/>
          </p:nvPr>
        </p:nvSpPr>
        <p:spPr/>
        <p:txBody>
          <a:bodyPr/>
          <a:lstStyle/>
          <a:p>
            <a:fld id="{31E433CC-2B7D-4C81-9AC0-6A3D9C047EA4}" type="datetime1">
              <a:rPr lang="en-US" smtClean="0">
                <a:solidFill>
                  <a:srgbClr val="979796">
                    <a:lumMod val="40000"/>
                    <a:lumOff val="60000"/>
                  </a:srgbClr>
                </a:solidFill>
              </a:rPr>
              <a:pPr/>
              <a:t>4/10/2013</a:t>
            </a:fld>
            <a:endParaRPr lang="en-US" dirty="0">
              <a:solidFill>
                <a:srgbClr val="979796">
                  <a:lumMod val="40000"/>
                  <a:lumOff val="60000"/>
                </a:srgbClr>
              </a:solidFill>
            </a:endParaRPr>
          </a:p>
        </p:txBody>
      </p:sp>
      <p:sp>
        <p:nvSpPr>
          <p:cNvPr id="16" name="Slide Number Placeholder 15"/>
          <p:cNvSpPr>
            <a:spLocks noGrp="1"/>
          </p:cNvSpPr>
          <p:nvPr>
            <p:ph type="sldNum" sz="quarter" idx="22"/>
          </p:nvPr>
        </p:nvSpPr>
        <p:spPr/>
        <p:txBody>
          <a:bodyPr/>
          <a:lstStyle/>
          <a:p>
            <a:fld id="{B6F15528-21DE-4FAA-801E-634DDDAF4B2B}" type="slidenum">
              <a:rPr lang="en-US" smtClean="0">
                <a:solidFill>
                  <a:srgbClr val="979796">
                    <a:lumMod val="40000"/>
                    <a:lumOff val="60000"/>
                  </a:srgbClr>
                </a:solidFill>
              </a:rPr>
              <a:pPr/>
              <a:t>‹#›</a:t>
            </a:fld>
            <a:endParaRPr lang="en-US" dirty="0">
              <a:solidFill>
                <a:srgbClr val="979796">
                  <a:lumMod val="40000"/>
                  <a:lumOff val="60000"/>
                </a:srgbClr>
              </a:solidFill>
            </a:endParaRPr>
          </a:p>
        </p:txBody>
      </p:sp>
      <p:sp>
        <p:nvSpPr>
          <p:cNvPr id="17" name="Title 16"/>
          <p:cNvSpPr>
            <a:spLocks noGrp="1"/>
          </p:cNvSpPr>
          <p:nvPr>
            <p:ph type="title" hasCustomPrompt="1"/>
          </p:nvPr>
        </p:nvSpPr>
        <p:spPr>
          <a:xfrm>
            <a:off x="609441" y="535940"/>
            <a:ext cx="10969943" cy="517065"/>
          </a:xfrm>
        </p:spPr>
        <p:txBody>
          <a:bodyPr/>
          <a:lstStyle/>
          <a:p>
            <a:r>
              <a:rPr lang="en-US" dirty="0" smtClean="0"/>
              <a:t>Click to edit title</a:t>
            </a:r>
            <a:endParaRPr lang="en-US" dirty="0"/>
          </a:p>
        </p:txBody>
      </p:sp>
      <p:sp>
        <p:nvSpPr>
          <p:cNvPr id="19" name="Content Placeholder 9"/>
          <p:cNvSpPr>
            <a:spLocks noGrp="1"/>
          </p:cNvSpPr>
          <p:nvPr>
            <p:ph sz="quarter" idx="18" hasCustomPrompt="1"/>
          </p:nvPr>
        </p:nvSpPr>
        <p:spPr>
          <a:xfrm>
            <a:off x="3798428" y="2440518"/>
            <a:ext cx="6176942" cy="3560233"/>
          </a:xfrm>
          <a:solidFill>
            <a:schemeClr val="accent3"/>
          </a:solidFill>
        </p:spPr>
        <p:txBody>
          <a:bodyPr anchor="ctr" anchorCtr="0">
            <a:normAutofit/>
          </a:bodyPr>
          <a:lstStyle>
            <a:lvl1pPr marL="0" indent="0" algn="ctr">
              <a:buNone/>
              <a:defRPr sz="1900" baseline="0">
                <a:solidFill>
                  <a:schemeClr val="tx2"/>
                </a:solidFill>
              </a:defRPr>
            </a:lvl1pPr>
          </a:lstStyle>
          <a:p>
            <a:pPr lvl="0"/>
            <a:r>
              <a:rPr lang="en-US" dirty="0" smtClean="0"/>
              <a:t>Click to place graphic/photo</a:t>
            </a:r>
            <a:endParaRPr lang="en-US" dirty="0"/>
          </a:p>
        </p:txBody>
      </p:sp>
      <p:sp>
        <p:nvSpPr>
          <p:cNvPr id="21" name="Text Placeholder 2"/>
          <p:cNvSpPr>
            <a:spLocks noGrp="1"/>
          </p:cNvSpPr>
          <p:nvPr>
            <p:ph type="body" sz="quarter" idx="29" hasCustomPrompt="1"/>
          </p:nvPr>
        </p:nvSpPr>
        <p:spPr>
          <a:xfrm>
            <a:off x="609441" y="2357967"/>
            <a:ext cx="2987955" cy="3642783"/>
          </a:xfrm>
        </p:spPr>
        <p:txBody>
          <a:bodyPr/>
          <a:lstStyle>
            <a:lvl1pPr marL="0" indent="0">
              <a:lnSpc>
                <a:spcPct val="105000"/>
              </a:lnSpc>
              <a:buNone/>
              <a:defRPr sz="3200">
                <a:solidFill>
                  <a:schemeClr val="tx2"/>
                </a:solidFill>
              </a:defRPr>
            </a:lvl1pPr>
            <a:lvl2pPr marL="0" indent="0">
              <a:buNone/>
              <a:defRPr/>
            </a:lvl2pPr>
            <a:lvl3pPr marL="380933" indent="-152373">
              <a:defRPr/>
            </a:lvl3pPr>
            <a:lvl4pPr marL="613726" indent="-152373">
              <a:defRPr/>
            </a:lvl4pPr>
            <a:lvl5pPr marL="838053" indent="-152373">
              <a:defRPr/>
            </a:lvl5pPr>
          </a:lstStyle>
          <a:p>
            <a:pPr lvl="0"/>
            <a:r>
              <a:rPr lang="en-US" dirty="0" smtClean="0"/>
              <a:t>Click to edit text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23" name="Text Placeholder 2"/>
          <p:cNvSpPr>
            <a:spLocks noGrp="1"/>
          </p:cNvSpPr>
          <p:nvPr>
            <p:ph type="body" sz="quarter" idx="24" hasCustomPrompt="1"/>
          </p:nvPr>
        </p:nvSpPr>
        <p:spPr>
          <a:xfrm>
            <a:off x="10186980" y="2440518"/>
            <a:ext cx="1392405" cy="1593849"/>
          </a:xfrm>
        </p:spPr>
        <p:txBody>
          <a:bodyPr/>
          <a:lstStyle>
            <a:lvl1pPr marL="0" indent="0">
              <a:buNone/>
              <a:defRPr sz="1200">
                <a:solidFill>
                  <a:schemeClr val="tx2">
                    <a:lumMod val="40000"/>
                    <a:lumOff val="60000"/>
                  </a:schemeClr>
                </a:solidFill>
              </a:defRPr>
            </a:lvl1pPr>
            <a:lvl2pPr>
              <a:defRPr sz="1200">
                <a:solidFill>
                  <a:schemeClr val="tx2">
                    <a:lumMod val="40000"/>
                    <a:lumOff val="60000"/>
                  </a:schemeClr>
                </a:solidFill>
              </a:defRPr>
            </a:lvl2pPr>
            <a:lvl3pPr>
              <a:defRPr sz="1200">
                <a:solidFill>
                  <a:schemeClr val="tx2">
                    <a:lumMod val="40000"/>
                    <a:lumOff val="60000"/>
                  </a:schemeClr>
                </a:solidFill>
              </a:defRPr>
            </a:lvl3pPr>
            <a:lvl4pPr>
              <a:defRPr sz="1200">
                <a:solidFill>
                  <a:schemeClr val="tx2">
                    <a:lumMod val="40000"/>
                    <a:lumOff val="60000"/>
                  </a:schemeClr>
                </a:solidFill>
              </a:defRPr>
            </a:lvl4pPr>
            <a:lvl5pPr marL="914240" indent="0">
              <a:buNone/>
              <a:defRPr sz="1200">
                <a:solidFill>
                  <a:schemeClr val="tx2">
                    <a:lumMod val="40000"/>
                    <a:lumOff val="60000"/>
                  </a:schemeClr>
                </a:solidFill>
              </a:defRPr>
            </a:lvl5pPr>
          </a:lstStyle>
          <a:p>
            <a:pPr lvl="0"/>
            <a:r>
              <a:rPr lang="en-US" dirty="0" smtClean="0"/>
              <a:t>Click to edit text</a:t>
            </a:r>
          </a:p>
        </p:txBody>
      </p:sp>
    </p:spTree>
    <p:extLst>
      <p:ext uri="{BB962C8B-B14F-4D97-AF65-F5344CB8AC3E}">
        <p14:creationId xmlns:p14="http://schemas.microsoft.com/office/powerpoint/2010/main" val="6154581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userDrawn="1">
  <p:cSld name="Grid">
    <p:spTree>
      <p:nvGrpSpPr>
        <p:cNvPr id="1" name=""/>
        <p:cNvGrpSpPr/>
        <p:nvPr/>
      </p:nvGrpSpPr>
      <p:grpSpPr>
        <a:xfrm>
          <a:off x="0" y="0"/>
          <a:ext cx="0" cy="0"/>
          <a:chOff x="0" y="0"/>
          <a:chExt cx="0" cy="0"/>
        </a:xfrm>
      </p:grpSpPr>
      <p:sp>
        <p:nvSpPr>
          <p:cNvPr id="17" name="Text Placeholder 13"/>
          <p:cNvSpPr>
            <a:spLocks noGrp="1"/>
          </p:cNvSpPr>
          <p:nvPr>
            <p:ph type="body" sz="quarter" idx="17" hasCustomPrompt="1"/>
          </p:nvPr>
        </p:nvSpPr>
        <p:spPr>
          <a:xfrm>
            <a:off x="609441" y="1079501"/>
            <a:ext cx="10969943" cy="309033"/>
          </a:xfrm>
        </p:spPr>
        <p:txBody>
          <a:bodyPr/>
          <a:lstStyle>
            <a:lvl1pPr marL="0" indent="0">
              <a:buNone/>
              <a:defRPr sz="1600">
                <a:solidFill>
                  <a:schemeClr val="tx1"/>
                </a:solidFill>
              </a:defRPr>
            </a:lvl1pPr>
            <a:lvl2pPr marL="232793" indent="0">
              <a:buNone/>
              <a:defRPr sz="1600">
                <a:solidFill>
                  <a:schemeClr val="tx1"/>
                </a:solidFill>
              </a:defRPr>
            </a:lvl2pPr>
            <a:lvl3pPr marL="457120" indent="0">
              <a:buNone/>
              <a:defRPr sz="1600">
                <a:solidFill>
                  <a:schemeClr val="tx1"/>
                </a:solidFill>
              </a:defRPr>
            </a:lvl3pPr>
            <a:lvl4pPr marL="689913" indent="0">
              <a:buNone/>
              <a:defRPr sz="1600">
                <a:solidFill>
                  <a:schemeClr val="tx1"/>
                </a:solidFill>
              </a:defRPr>
            </a:lvl4pPr>
            <a:lvl5pPr marL="914240" indent="0">
              <a:buNone/>
              <a:defRPr sz="1600">
                <a:solidFill>
                  <a:schemeClr val="tx1"/>
                </a:solidFill>
              </a:defRPr>
            </a:lvl5pPr>
          </a:lstStyle>
          <a:p>
            <a:pPr lvl="0"/>
            <a:r>
              <a:rPr lang="en-US" dirty="0" smtClean="0"/>
              <a:t>Click to edit text</a:t>
            </a:r>
            <a:endParaRPr lang="en-US" dirty="0"/>
          </a:p>
        </p:txBody>
      </p:sp>
      <p:sp>
        <p:nvSpPr>
          <p:cNvPr id="2" name="Date Placeholder 1"/>
          <p:cNvSpPr>
            <a:spLocks noGrp="1"/>
          </p:cNvSpPr>
          <p:nvPr>
            <p:ph type="dt" sz="half" idx="39"/>
          </p:nvPr>
        </p:nvSpPr>
        <p:spPr/>
        <p:txBody>
          <a:bodyPr/>
          <a:lstStyle/>
          <a:p>
            <a:fld id="{0B759D98-EAE2-45FF-92FC-E8016F3BA88C}" type="datetime1">
              <a:rPr lang="en-US" smtClean="0">
                <a:solidFill>
                  <a:srgbClr val="979796">
                    <a:lumMod val="40000"/>
                    <a:lumOff val="60000"/>
                  </a:srgbClr>
                </a:solidFill>
              </a:rPr>
              <a:pPr/>
              <a:t>4/10/2013</a:t>
            </a:fld>
            <a:endParaRPr lang="en-US" dirty="0">
              <a:solidFill>
                <a:srgbClr val="979796">
                  <a:lumMod val="40000"/>
                  <a:lumOff val="60000"/>
                </a:srgbClr>
              </a:solidFill>
            </a:endParaRPr>
          </a:p>
        </p:txBody>
      </p:sp>
      <p:sp>
        <p:nvSpPr>
          <p:cNvPr id="9" name="Slide Number Placeholder 8"/>
          <p:cNvSpPr>
            <a:spLocks noGrp="1"/>
          </p:cNvSpPr>
          <p:nvPr>
            <p:ph type="sldNum" sz="quarter" idx="41"/>
          </p:nvPr>
        </p:nvSpPr>
        <p:spPr/>
        <p:txBody>
          <a:bodyPr/>
          <a:lstStyle/>
          <a:p>
            <a:fld id="{B6F15528-21DE-4FAA-801E-634DDDAF4B2B}" type="slidenum">
              <a:rPr lang="en-US" smtClean="0">
                <a:solidFill>
                  <a:srgbClr val="979796">
                    <a:lumMod val="40000"/>
                    <a:lumOff val="60000"/>
                  </a:srgbClr>
                </a:solidFill>
              </a:rPr>
              <a:pPr/>
              <a:t>‹#›</a:t>
            </a:fld>
            <a:endParaRPr lang="en-US" dirty="0">
              <a:solidFill>
                <a:srgbClr val="979796">
                  <a:lumMod val="40000"/>
                  <a:lumOff val="60000"/>
                </a:srgbClr>
              </a:solidFill>
            </a:endParaRPr>
          </a:p>
        </p:txBody>
      </p:sp>
      <p:sp>
        <p:nvSpPr>
          <p:cNvPr id="12" name="Title 11"/>
          <p:cNvSpPr>
            <a:spLocks noGrp="1"/>
          </p:cNvSpPr>
          <p:nvPr>
            <p:ph type="title" hasCustomPrompt="1"/>
          </p:nvPr>
        </p:nvSpPr>
        <p:spPr>
          <a:xfrm>
            <a:off x="609441" y="535940"/>
            <a:ext cx="10969943" cy="517065"/>
          </a:xfrm>
        </p:spPr>
        <p:txBody>
          <a:bodyPr/>
          <a:lstStyle/>
          <a:p>
            <a:r>
              <a:rPr lang="en-US" dirty="0" smtClean="0"/>
              <a:t>Click to edit title</a:t>
            </a:r>
            <a:endParaRPr lang="en-US" dirty="0"/>
          </a:p>
        </p:txBody>
      </p:sp>
      <p:sp>
        <p:nvSpPr>
          <p:cNvPr id="30" name="Picture Placeholder 9"/>
          <p:cNvSpPr>
            <a:spLocks noGrp="1"/>
          </p:cNvSpPr>
          <p:nvPr>
            <p:ph type="pic" sz="quarter" idx="42" hasCustomPrompt="1"/>
          </p:nvPr>
        </p:nvSpPr>
        <p:spPr>
          <a:xfrm>
            <a:off x="609442" y="1625602"/>
            <a:ext cx="1383940" cy="1209037"/>
          </a:xfrm>
          <a:solidFill>
            <a:schemeClr val="accent3"/>
          </a:solidFill>
        </p:spPr>
        <p:txBody>
          <a:bodyPr anchor="ctr" anchorCtr="0">
            <a:normAutofit/>
          </a:bodyPr>
          <a:lstStyle>
            <a:lvl1pPr marL="0" indent="0" algn="ctr">
              <a:lnSpc>
                <a:spcPct val="100000"/>
              </a:lnSpc>
              <a:buNone/>
              <a:defRPr sz="1900"/>
            </a:lvl1pPr>
          </a:lstStyle>
          <a:p>
            <a:r>
              <a:rPr lang="en-US" dirty="0" smtClean="0"/>
              <a:t>Click to place </a:t>
            </a:r>
            <a:br>
              <a:rPr lang="en-US" dirty="0" smtClean="0"/>
            </a:br>
            <a:r>
              <a:rPr lang="en-US" dirty="0" smtClean="0"/>
              <a:t>photo</a:t>
            </a:r>
            <a:endParaRPr lang="en-US" dirty="0"/>
          </a:p>
        </p:txBody>
      </p:sp>
      <p:sp>
        <p:nvSpPr>
          <p:cNvPr id="31" name="Picture Placeholder 9"/>
          <p:cNvSpPr>
            <a:spLocks noGrp="1"/>
          </p:cNvSpPr>
          <p:nvPr>
            <p:ph type="pic" sz="quarter" idx="43" hasCustomPrompt="1"/>
          </p:nvPr>
        </p:nvSpPr>
        <p:spPr>
          <a:xfrm>
            <a:off x="609442" y="3041903"/>
            <a:ext cx="1383940" cy="1209037"/>
          </a:xfrm>
          <a:solidFill>
            <a:schemeClr val="accent3"/>
          </a:solidFill>
        </p:spPr>
        <p:txBody>
          <a:bodyPr anchor="ctr" anchorCtr="0">
            <a:normAutofit/>
          </a:bodyPr>
          <a:lstStyle>
            <a:lvl1pPr marL="0" indent="0" algn="ctr">
              <a:lnSpc>
                <a:spcPct val="100000"/>
              </a:lnSpc>
              <a:buNone/>
              <a:defRPr sz="1900"/>
            </a:lvl1pPr>
          </a:lstStyle>
          <a:p>
            <a:r>
              <a:rPr lang="en-US" dirty="0" smtClean="0"/>
              <a:t>Click to place </a:t>
            </a:r>
            <a:br>
              <a:rPr lang="en-US" dirty="0" smtClean="0"/>
            </a:br>
            <a:r>
              <a:rPr lang="en-US" dirty="0" smtClean="0"/>
              <a:t>photo</a:t>
            </a:r>
            <a:endParaRPr lang="en-US" dirty="0"/>
          </a:p>
        </p:txBody>
      </p:sp>
      <p:sp>
        <p:nvSpPr>
          <p:cNvPr id="32" name="Picture Placeholder 9"/>
          <p:cNvSpPr>
            <a:spLocks noGrp="1"/>
          </p:cNvSpPr>
          <p:nvPr>
            <p:ph type="pic" sz="quarter" idx="44" hasCustomPrompt="1"/>
          </p:nvPr>
        </p:nvSpPr>
        <p:spPr>
          <a:xfrm>
            <a:off x="609442" y="4475475"/>
            <a:ext cx="1383940" cy="1209037"/>
          </a:xfrm>
          <a:solidFill>
            <a:schemeClr val="accent3"/>
          </a:solidFill>
        </p:spPr>
        <p:txBody>
          <a:bodyPr anchor="ctr" anchorCtr="0">
            <a:normAutofit/>
          </a:bodyPr>
          <a:lstStyle>
            <a:lvl1pPr marL="0" indent="0" algn="ctr">
              <a:lnSpc>
                <a:spcPct val="100000"/>
              </a:lnSpc>
              <a:buNone/>
              <a:defRPr sz="1900"/>
            </a:lvl1pPr>
          </a:lstStyle>
          <a:p>
            <a:r>
              <a:rPr lang="en-US" dirty="0" smtClean="0"/>
              <a:t>Click to place </a:t>
            </a:r>
            <a:br>
              <a:rPr lang="en-US" dirty="0" smtClean="0"/>
            </a:br>
            <a:r>
              <a:rPr lang="en-US" dirty="0" smtClean="0"/>
              <a:t>photo</a:t>
            </a:r>
            <a:endParaRPr lang="en-US" dirty="0"/>
          </a:p>
        </p:txBody>
      </p:sp>
      <p:sp>
        <p:nvSpPr>
          <p:cNvPr id="15" name="Text Placeholder 14"/>
          <p:cNvSpPr>
            <a:spLocks noGrp="1"/>
          </p:cNvSpPr>
          <p:nvPr>
            <p:ph type="body" sz="quarter" idx="45" hasCustomPrompt="1"/>
          </p:nvPr>
        </p:nvSpPr>
        <p:spPr>
          <a:xfrm>
            <a:off x="2204992" y="1625601"/>
            <a:ext cx="2981607" cy="1208617"/>
          </a:xfrm>
          <a:solidFill>
            <a:schemeClr val="bg2"/>
          </a:solidFill>
        </p:spPr>
        <p:txBody>
          <a:bodyPr lIns="182848" tIns="121899" rIns="182848" bIns="121899"/>
          <a:lstStyle>
            <a:lvl1pPr marL="0" indent="0">
              <a:lnSpc>
                <a:spcPct val="105000"/>
              </a:lnSpc>
              <a:spcBef>
                <a:spcPts val="533"/>
              </a:spcBef>
              <a:buNone/>
              <a:defRPr>
                <a:solidFill>
                  <a:schemeClr val="tx2"/>
                </a:solidFill>
              </a:defRPr>
            </a:lvl1pPr>
            <a:lvl2pPr>
              <a:lnSpc>
                <a:spcPct val="105000"/>
              </a:lnSpc>
              <a:defRPr>
                <a:solidFill>
                  <a:schemeClr val="tx2"/>
                </a:solidFill>
              </a:defRPr>
            </a:lvl2pPr>
            <a:lvl3pPr>
              <a:lnSpc>
                <a:spcPct val="105000"/>
              </a:lnSpc>
              <a:defRPr>
                <a:solidFill>
                  <a:schemeClr val="tx2"/>
                </a:solidFill>
              </a:defRPr>
            </a:lvl3pPr>
            <a:lvl4pPr>
              <a:lnSpc>
                <a:spcPct val="105000"/>
              </a:lnSpc>
              <a:defRPr>
                <a:solidFill>
                  <a:schemeClr val="tx2"/>
                </a:solidFill>
              </a:defRPr>
            </a:lvl4pPr>
            <a:lvl5pPr>
              <a:lnSpc>
                <a:spcPct val="105000"/>
              </a:lnSpc>
              <a:defRPr>
                <a:solidFill>
                  <a:schemeClr val="tx2"/>
                </a:solidFill>
              </a:defRPr>
            </a:lvl5pPr>
          </a:lstStyle>
          <a:p>
            <a:pPr lvl="0"/>
            <a:r>
              <a:rPr lang="en-US" dirty="0" smtClean="0"/>
              <a:t>Click to edit text</a:t>
            </a:r>
          </a:p>
        </p:txBody>
      </p:sp>
      <p:sp>
        <p:nvSpPr>
          <p:cNvPr id="33" name="Text Placeholder 14"/>
          <p:cNvSpPr>
            <a:spLocks noGrp="1"/>
          </p:cNvSpPr>
          <p:nvPr>
            <p:ph type="body" sz="quarter" idx="46" hasCustomPrompt="1"/>
          </p:nvPr>
        </p:nvSpPr>
        <p:spPr>
          <a:xfrm>
            <a:off x="5404559" y="1625601"/>
            <a:ext cx="2981607" cy="1208617"/>
          </a:xfrm>
          <a:solidFill>
            <a:schemeClr val="bg2"/>
          </a:solidFill>
        </p:spPr>
        <p:txBody>
          <a:bodyPr lIns="182848" tIns="121899" rIns="182848" bIns="121899"/>
          <a:lstStyle>
            <a:lvl1pPr marL="0" indent="0">
              <a:lnSpc>
                <a:spcPct val="105000"/>
              </a:lnSpc>
              <a:spcBef>
                <a:spcPts val="533"/>
              </a:spcBef>
              <a:buNone/>
              <a:defRPr>
                <a:solidFill>
                  <a:schemeClr val="tx1"/>
                </a:solidFill>
              </a:defRPr>
            </a:lvl1pPr>
            <a:lvl2pPr>
              <a:lnSpc>
                <a:spcPct val="105000"/>
              </a:lnSpc>
              <a:defRPr>
                <a:solidFill>
                  <a:schemeClr val="tx2"/>
                </a:solidFill>
              </a:defRPr>
            </a:lvl2pPr>
            <a:lvl3pPr>
              <a:lnSpc>
                <a:spcPct val="105000"/>
              </a:lnSpc>
              <a:defRPr>
                <a:solidFill>
                  <a:schemeClr val="tx2"/>
                </a:solidFill>
              </a:defRPr>
            </a:lvl3pPr>
            <a:lvl4pPr>
              <a:lnSpc>
                <a:spcPct val="105000"/>
              </a:lnSpc>
              <a:defRPr>
                <a:solidFill>
                  <a:schemeClr val="tx2"/>
                </a:solidFill>
              </a:defRPr>
            </a:lvl4pPr>
            <a:lvl5pPr>
              <a:lnSpc>
                <a:spcPct val="105000"/>
              </a:lnSpc>
              <a:defRPr>
                <a:solidFill>
                  <a:schemeClr val="tx2"/>
                </a:solidFill>
              </a:defRPr>
            </a:lvl5pPr>
          </a:lstStyle>
          <a:p>
            <a:pPr lvl="0"/>
            <a:r>
              <a:rPr lang="en-US" dirty="0" smtClean="0"/>
              <a:t>Click to edit text</a:t>
            </a:r>
          </a:p>
        </p:txBody>
      </p:sp>
      <p:sp>
        <p:nvSpPr>
          <p:cNvPr id="34" name="Text Placeholder 14"/>
          <p:cNvSpPr>
            <a:spLocks noGrp="1"/>
          </p:cNvSpPr>
          <p:nvPr>
            <p:ph type="body" sz="quarter" idx="47" hasCustomPrompt="1"/>
          </p:nvPr>
        </p:nvSpPr>
        <p:spPr>
          <a:xfrm>
            <a:off x="2204992" y="3042323"/>
            <a:ext cx="2981607" cy="1208617"/>
          </a:xfrm>
          <a:solidFill>
            <a:schemeClr val="bg2"/>
          </a:solidFill>
        </p:spPr>
        <p:txBody>
          <a:bodyPr lIns="182848" tIns="121899" rIns="182848" bIns="121899"/>
          <a:lstStyle>
            <a:lvl1pPr marL="0" indent="0">
              <a:lnSpc>
                <a:spcPct val="105000"/>
              </a:lnSpc>
              <a:spcBef>
                <a:spcPts val="533"/>
              </a:spcBef>
              <a:buNone/>
              <a:defRPr>
                <a:solidFill>
                  <a:schemeClr val="tx2"/>
                </a:solidFill>
              </a:defRPr>
            </a:lvl1pPr>
            <a:lvl2pPr>
              <a:lnSpc>
                <a:spcPct val="105000"/>
              </a:lnSpc>
              <a:defRPr>
                <a:solidFill>
                  <a:schemeClr val="tx2"/>
                </a:solidFill>
              </a:defRPr>
            </a:lvl2pPr>
            <a:lvl3pPr>
              <a:lnSpc>
                <a:spcPct val="105000"/>
              </a:lnSpc>
              <a:defRPr>
                <a:solidFill>
                  <a:schemeClr val="tx2"/>
                </a:solidFill>
              </a:defRPr>
            </a:lvl3pPr>
            <a:lvl4pPr>
              <a:lnSpc>
                <a:spcPct val="105000"/>
              </a:lnSpc>
              <a:defRPr>
                <a:solidFill>
                  <a:schemeClr val="tx2"/>
                </a:solidFill>
              </a:defRPr>
            </a:lvl4pPr>
            <a:lvl5pPr>
              <a:lnSpc>
                <a:spcPct val="105000"/>
              </a:lnSpc>
              <a:defRPr>
                <a:solidFill>
                  <a:schemeClr val="tx2"/>
                </a:solidFill>
              </a:defRPr>
            </a:lvl5pPr>
          </a:lstStyle>
          <a:p>
            <a:pPr lvl="0"/>
            <a:r>
              <a:rPr lang="en-US" dirty="0" smtClean="0"/>
              <a:t>Click to edit text</a:t>
            </a:r>
          </a:p>
        </p:txBody>
      </p:sp>
      <p:sp>
        <p:nvSpPr>
          <p:cNvPr id="35" name="Text Placeholder 14"/>
          <p:cNvSpPr>
            <a:spLocks noGrp="1"/>
          </p:cNvSpPr>
          <p:nvPr>
            <p:ph type="body" sz="quarter" idx="48" hasCustomPrompt="1"/>
          </p:nvPr>
        </p:nvSpPr>
        <p:spPr>
          <a:xfrm>
            <a:off x="5408791" y="3042323"/>
            <a:ext cx="2981607" cy="1208617"/>
          </a:xfrm>
          <a:solidFill>
            <a:schemeClr val="bg2"/>
          </a:solidFill>
        </p:spPr>
        <p:txBody>
          <a:bodyPr lIns="182848" tIns="121899" rIns="182848" bIns="121899"/>
          <a:lstStyle>
            <a:lvl1pPr marL="0" indent="0">
              <a:lnSpc>
                <a:spcPct val="105000"/>
              </a:lnSpc>
              <a:spcBef>
                <a:spcPts val="533"/>
              </a:spcBef>
              <a:buNone/>
              <a:defRPr>
                <a:solidFill>
                  <a:schemeClr val="tx1"/>
                </a:solidFill>
              </a:defRPr>
            </a:lvl1pPr>
            <a:lvl2pPr>
              <a:lnSpc>
                <a:spcPct val="105000"/>
              </a:lnSpc>
              <a:defRPr>
                <a:solidFill>
                  <a:schemeClr val="tx2"/>
                </a:solidFill>
              </a:defRPr>
            </a:lvl2pPr>
            <a:lvl3pPr>
              <a:lnSpc>
                <a:spcPct val="105000"/>
              </a:lnSpc>
              <a:defRPr>
                <a:solidFill>
                  <a:schemeClr val="tx2"/>
                </a:solidFill>
              </a:defRPr>
            </a:lvl3pPr>
            <a:lvl4pPr>
              <a:lnSpc>
                <a:spcPct val="105000"/>
              </a:lnSpc>
              <a:defRPr>
                <a:solidFill>
                  <a:schemeClr val="tx2"/>
                </a:solidFill>
              </a:defRPr>
            </a:lvl4pPr>
            <a:lvl5pPr>
              <a:lnSpc>
                <a:spcPct val="105000"/>
              </a:lnSpc>
              <a:defRPr>
                <a:solidFill>
                  <a:schemeClr val="tx2"/>
                </a:solidFill>
              </a:defRPr>
            </a:lvl5pPr>
          </a:lstStyle>
          <a:p>
            <a:pPr lvl="0"/>
            <a:r>
              <a:rPr lang="en-US" dirty="0" smtClean="0"/>
              <a:t>Click to edit text</a:t>
            </a:r>
          </a:p>
        </p:txBody>
      </p:sp>
      <p:sp>
        <p:nvSpPr>
          <p:cNvPr id="36" name="Text Placeholder 14"/>
          <p:cNvSpPr>
            <a:spLocks noGrp="1"/>
          </p:cNvSpPr>
          <p:nvPr>
            <p:ph type="body" sz="quarter" idx="49" hasCustomPrompt="1"/>
          </p:nvPr>
        </p:nvSpPr>
        <p:spPr>
          <a:xfrm>
            <a:off x="2204992" y="4475896"/>
            <a:ext cx="2981607" cy="1208617"/>
          </a:xfrm>
          <a:solidFill>
            <a:schemeClr val="bg2"/>
          </a:solidFill>
        </p:spPr>
        <p:txBody>
          <a:bodyPr lIns="182848" tIns="121899" rIns="182848" bIns="121899"/>
          <a:lstStyle>
            <a:lvl1pPr marL="0" indent="0">
              <a:lnSpc>
                <a:spcPct val="105000"/>
              </a:lnSpc>
              <a:spcBef>
                <a:spcPts val="533"/>
              </a:spcBef>
              <a:buNone/>
              <a:defRPr>
                <a:solidFill>
                  <a:schemeClr val="tx2"/>
                </a:solidFill>
              </a:defRPr>
            </a:lvl1pPr>
            <a:lvl2pPr>
              <a:lnSpc>
                <a:spcPct val="105000"/>
              </a:lnSpc>
              <a:defRPr>
                <a:solidFill>
                  <a:schemeClr val="tx2"/>
                </a:solidFill>
              </a:defRPr>
            </a:lvl2pPr>
            <a:lvl3pPr>
              <a:lnSpc>
                <a:spcPct val="105000"/>
              </a:lnSpc>
              <a:defRPr>
                <a:solidFill>
                  <a:schemeClr val="tx2"/>
                </a:solidFill>
              </a:defRPr>
            </a:lvl3pPr>
            <a:lvl4pPr>
              <a:lnSpc>
                <a:spcPct val="105000"/>
              </a:lnSpc>
              <a:defRPr>
                <a:solidFill>
                  <a:schemeClr val="tx2"/>
                </a:solidFill>
              </a:defRPr>
            </a:lvl4pPr>
            <a:lvl5pPr>
              <a:lnSpc>
                <a:spcPct val="105000"/>
              </a:lnSpc>
              <a:defRPr>
                <a:solidFill>
                  <a:schemeClr val="tx2"/>
                </a:solidFill>
              </a:defRPr>
            </a:lvl5pPr>
          </a:lstStyle>
          <a:p>
            <a:pPr lvl="0"/>
            <a:r>
              <a:rPr lang="en-US" dirty="0" smtClean="0"/>
              <a:t>Click to edit text</a:t>
            </a:r>
          </a:p>
        </p:txBody>
      </p:sp>
      <p:sp>
        <p:nvSpPr>
          <p:cNvPr id="37" name="Text Placeholder 14"/>
          <p:cNvSpPr>
            <a:spLocks noGrp="1"/>
          </p:cNvSpPr>
          <p:nvPr>
            <p:ph type="body" sz="quarter" idx="50" hasCustomPrompt="1"/>
          </p:nvPr>
        </p:nvSpPr>
        <p:spPr>
          <a:xfrm>
            <a:off x="5408791" y="4475896"/>
            <a:ext cx="2981607" cy="1208617"/>
          </a:xfrm>
          <a:solidFill>
            <a:schemeClr val="bg2"/>
          </a:solidFill>
        </p:spPr>
        <p:txBody>
          <a:bodyPr lIns="182848" tIns="121899" rIns="182848" bIns="121899"/>
          <a:lstStyle>
            <a:lvl1pPr marL="0" indent="0">
              <a:lnSpc>
                <a:spcPct val="105000"/>
              </a:lnSpc>
              <a:spcBef>
                <a:spcPts val="533"/>
              </a:spcBef>
              <a:buNone/>
              <a:defRPr>
                <a:solidFill>
                  <a:schemeClr val="tx1"/>
                </a:solidFill>
              </a:defRPr>
            </a:lvl1pPr>
            <a:lvl2pPr>
              <a:lnSpc>
                <a:spcPct val="105000"/>
              </a:lnSpc>
              <a:defRPr>
                <a:solidFill>
                  <a:schemeClr val="tx2"/>
                </a:solidFill>
              </a:defRPr>
            </a:lvl2pPr>
            <a:lvl3pPr>
              <a:lnSpc>
                <a:spcPct val="105000"/>
              </a:lnSpc>
              <a:defRPr>
                <a:solidFill>
                  <a:schemeClr val="tx2"/>
                </a:solidFill>
              </a:defRPr>
            </a:lvl3pPr>
            <a:lvl4pPr>
              <a:lnSpc>
                <a:spcPct val="105000"/>
              </a:lnSpc>
              <a:defRPr>
                <a:solidFill>
                  <a:schemeClr val="tx2"/>
                </a:solidFill>
              </a:defRPr>
            </a:lvl4pPr>
            <a:lvl5pPr>
              <a:lnSpc>
                <a:spcPct val="105000"/>
              </a:lnSpc>
              <a:defRPr>
                <a:solidFill>
                  <a:schemeClr val="tx2"/>
                </a:solidFill>
              </a:defRPr>
            </a:lvl5pPr>
          </a:lstStyle>
          <a:p>
            <a:pPr lvl="0"/>
            <a:r>
              <a:rPr lang="en-US" dirty="0" smtClean="0"/>
              <a:t>Click to edit text</a:t>
            </a:r>
          </a:p>
        </p:txBody>
      </p:sp>
      <p:sp>
        <p:nvSpPr>
          <p:cNvPr id="38" name="Text Placeholder 2"/>
          <p:cNvSpPr>
            <a:spLocks noGrp="1"/>
          </p:cNvSpPr>
          <p:nvPr>
            <p:ph type="body" sz="quarter" idx="38" hasCustomPrompt="1"/>
          </p:nvPr>
        </p:nvSpPr>
        <p:spPr>
          <a:xfrm>
            <a:off x="8593546" y="1625600"/>
            <a:ext cx="2985837" cy="4058912"/>
          </a:xfrm>
          <a:solidFill>
            <a:schemeClr val="accent1"/>
          </a:solidFill>
        </p:spPr>
        <p:txBody>
          <a:bodyPr lIns="182848" tIns="121899" rIns="182848" bIns="121899"/>
          <a:lstStyle>
            <a:lvl1pPr marL="0" indent="0">
              <a:lnSpc>
                <a:spcPct val="105000"/>
              </a:lnSpc>
              <a:spcBef>
                <a:spcPts val="267"/>
              </a:spcBef>
              <a:spcAft>
                <a:spcPts val="267"/>
              </a:spcAft>
              <a:buNone/>
              <a:defRPr sz="1200" b="0">
                <a:solidFill>
                  <a:schemeClr val="bg1"/>
                </a:solidFill>
              </a:defRPr>
            </a:lvl1pPr>
            <a:lvl2pPr marL="152373" indent="-152373">
              <a:lnSpc>
                <a:spcPct val="105000"/>
              </a:lnSpc>
              <a:buFont typeface="Arial" pitchFamily="34" charset="0"/>
              <a:buChar char="•"/>
              <a:defRPr sz="1200">
                <a:solidFill>
                  <a:schemeClr val="bg1"/>
                </a:solidFill>
              </a:defRPr>
            </a:lvl2pPr>
            <a:lvl3pPr marL="385166" indent="-152373">
              <a:lnSpc>
                <a:spcPct val="105000"/>
              </a:lnSpc>
              <a:defRPr sz="1200">
                <a:solidFill>
                  <a:schemeClr val="bg1"/>
                </a:solidFill>
              </a:defRPr>
            </a:lvl3pPr>
            <a:lvl4pPr marL="609493" indent="-152373">
              <a:lnSpc>
                <a:spcPct val="105000"/>
              </a:lnSpc>
              <a:defRPr sz="1200">
                <a:solidFill>
                  <a:schemeClr val="bg1"/>
                </a:solidFill>
              </a:defRPr>
            </a:lvl4pPr>
            <a:lvl5pPr marL="842286" indent="-152373">
              <a:lnSpc>
                <a:spcPct val="105000"/>
              </a:lnSpc>
              <a:defRPr sz="1200">
                <a:solidFill>
                  <a:schemeClr val="bg1"/>
                </a:solidFill>
              </a:defRPr>
            </a:lvl5pPr>
          </a:lstStyle>
          <a:p>
            <a:pPr lvl="0"/>
            <a:r>
              <a:rPr lang="en-US" dirty="0" smtClean="0"/>
              <a:t>Click to edit text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3656518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userDrawn="1">
  <p:cSld name="Grid Highlight Top">
    <p:spTree>
      <p:nvGrpSpPr>
        <p:cNvPr id="1" name=""/>
        <p:cNvGrpSpPr/>
        <p:nvPr/>
      </p:nvGrpSpPr>
      <p:grpSpPr>
        <a:xfrm>
          <a:off x="0" y="0"/>
          <a:ext cx="0" cy="0"/>
          <a:chOff x="0" y="0"/>
          <a:chExt cx="0" cy="0"/>
        </a:xfrm>
      </p:grpSpPr>
      <p:sp>
        <p:nvSpPr>
          <p:cNvPr id="17" name="Text Placeholder 13"/>
          <p:cNvSpPr>
            <a:spLocks noGrp="1"/>
          </p:cNvSpPr>
          <p:nvPr>
            <p:ph type="body" sz="quarter" idx="17" hasCustomPrompt="1"/>
          </p:nvPr>
        </p:nvSpPr>
        <p:spPr>
          <a:xfrm>
            <a:off x="609441" y="1079501"/>
            <a:ext cx="10969943" cy="309033"/>
          </a:xfrm>
        </p:spPr>
        <p:txBody>
          <a:bodyPr/>
          <a:lstStyle>
            <a:lvl1pPr marL="0" indent="0">
              <a:buNone/>
              <a:defRPr sz="1600">
                <a:solidFill>
                  <a:schemeClr val="tx1"/>
                </a:solidFill>
              </a:defRPr>
            </a:lvl1pPr>
            <a:lvl2pPr marL="232793" indent="0">
              <a:buNone/>
              <a:defRPr sz="1600">
                <a:solidFill>
                  <a:schemeClr val="tx1"/>
                </a:solidFill>
              </a:defRPr>
            </a:lvl2pPr>
            <a:lvl3pPr marL="457120" indent="0">
              <a:buNone/>
              <a:defRPr sz="1600">
                <a:solidFill>
                  <a:schemeClr val="tx1"/>
                </a:solidFill>
              </a:defRPr>
            </a:lvl3pPr>
            <a:lvl4pPr marL="689913" indent="0">
              <a:buNone/>
              <a:defRPr sz="1600">
                <a:solidFill>
                  <a:schemeClr val="tx1"/>
                </a:solidFill>
              </a:defRPr>
            </a:lvl4pPr>
            <a:lvl5pPr marL="914240" indent="0">
              <a:buNone/>
              <a:defRPr sz="1600">
                <a:solidFill>
                  <a:schemeClr val="tx1"/>
                </a:solidFill>
              </a:defRPr>
            </a:lvl5pPr>
          </a:lstStyle>
          <a:p>
            <a:pPr lvl="0"/>
            <a:r>
              <a:rPr lang="en-US" dirty="0" smtClean="0"/>
              <a:t>Click to edit text</a:t>
            </a:r>
            <a:endParaRPr lang="en-US" dirty="0"/>
          </a:p>
        </p:txBody>
      </p:sp>
      <p:sp>
        <p:nvSpPr>
          <p:cNvPr id="2" name="Date Placeholder 1"/>
          <p:cNvSpPr>
            <a:spLocks noGrp="1"/>
          </p:cNvSpPr>
          <p:nvPr>
            <p:ph type="dt" sz="half" idx="39"/>
          </p:nvPr>
        </p:nvSpPr>
        <p:spPr/>
        <p:txBody>
          <a:bodyPr/>
          <a:lstStyle/>
          <a:p>
            <a:fld id="{01CF3759-0E2D-418B-9F1D-D47669AF3638}" type="datetime1">
              <a:rPr lang="en-US" smtClean="0">
                <a:solidFill>
                  <a:srgbClr val="979796">
                    <a:lumMod val="40000"/>
                    <a:lumOff val="60000"/>
                  </a:srgbClr>
                </a:solidFill>
              </a:rPr>
              <a:pPr/>
              <a:t>4/10/2013</a:t>
            </a:fld>
            <a:endParaRPr lang="en-US" dirty="0">
              <a:solidFill>
                <a:srgbClr val="979796">
                  <a:lumMod val="40000"/>
                  <a:lumOff val="60000"/>
                </a:srgbClr>
              </a:solidFill>
            </a:endParaRPr>
          </a:p>
        </p:txBody>
      </p:sp>
      <p:sp>
        <p:nvSpPr>
          <p:cNvPr id="9" name="Slide Number Placeholder 8"/>
          <p:cNvSpPr>
            <a:spLocks noGrp="1"/>
          </p:cNvSpPr>
          <p:nvPr>
            <p:ph type="sldNum" sz="quarter" idx="41"/>
          </p:nvPr>
        </p:nvSpPr>
        <p:spPr/>
        <p:txBody>
          <a:bodyPr/>
          <a:lstStyle/>
          <a:p>
            <a:fld id="{B6F15528-21DE-4FAA-801E-634DDDAF4B2B}" type="slidenum">
              <a:rPr lang="en-US" smtClean="0">
                <a:solidFill>
                  <a:srgbClr val="979796">
                    <a:lumMod val="40000"/>
                    <a:lumOff val="60000"/>
                  </a:srgbClr>
                </a:solidFill>
              </a:rPr>
              <a:pPr/>
              <a:t>‹#›</a:t>
            </a:fld>
            <a:endParaRPr lang="en-US" dirty="0">
              <a:solidFill>
                <a:srgbClr val="979796">
                  <a:lumMod val="40000"/>
                  <a:lumOff val="60000"/>
                </a:srgbClr>
              </a:solidFill>
            </a:endParaRPr>
          </a:p>
        </p:txBody>
      </p:sp>
      <p:sp>
        <p:nvSpPr>
          <p:cNvPr id="12" name="Title 11"/>
          <p:cNvSpPr>
            <a:spLocks noGrp="1"/>
          </p:cNvSpPr>
          <p:nvPr>
            <p:ph type="title" hasCustomPrompt="1"/>
          </p:nvPr>
        </p:nvSpPr>
        <p:spPr>
          <a:xfrm>
            <a:off x="609441" y="535940"/>
            <a:ext cx="10969943" cy="517065"/>
          </a:xfrm>
        </p:spPr>
        <p:txBody>
          <a:bodyPr/>
          <a:lstStyle/>
          <a:p>
            <a:r>
              <a:rPr lang="en-US" dirty="0" smtClean="0"/>
              <a:t>Click to edit title</a:t>
            </a:r>
            <a:endParaRPr lang="en-US" dirty="0"/>
          </a:p>
        </p:txBody>
      </p:sp>
      <p:sp>
        <p:nvSpPr>
          <p:cNvPr id="30" name="Picture Placeholder 9"/>
          <p:cNvSpPr>
            <a:spLocks noGrp="1"/>
          </p:cNvSpPr>
          <p:nvPr>
            <p:ph type="pic" sz="quarter" idx="42" hasCustomPrompt="1"/>
          </p:nvPr>
        </p:nvSpPr>
        <p:spPr>
          <a:xfrm>
            <a:off x="609442" y="1625602"/>
            <a:ext cx="1383940" cy="1209037"/>
          </a:xfrm>
          <a:solidFill>
            <a:schemeClr val="accent3"/>
          </a:solidFill>
        </p:spPr>
        <p:txBody>
          <a:bodyPr anchor="ctr" anchorCtr="0">
            <a:normAutofit/>
          </a:bodyPr>
          <a:lstStyle>
            <a:lvl1pPr marL="0" indent="0" algn="ctr">
              <a:lnSpc>
                <a:spcPct val="100000"/>
              </a:lnSpc>
              <a:buNone/>
              <a:defRPr sz="1900"/>
            </a:lvl1pPr>
          </a:lstStyle>
          <a:p>
            <a:r>
              <a:rPr lang="en-US" dirty="0" smtClean="0"/>
              <a:t>Click to place </a:t>
            </a:r>
            <a:br>
              <a:rPr lang="en-US" dirty="0" smtClean="0"/>
            </a:br>
            <a:r>
              <a:rPr lang="en-US" dirty="0" smtClean="0"/>
              <a:t>photo</a:t>
            </a:r>
            <a:endParaRPr lang="en-US" dirty="0"/>
          </a:p>
        </p:txBody>
      </p:sp>
      <p:sp>
        <p:nvSpPr>
          <p:cNvPr id="31" name="Picture Placeholder 9"/>
          <p:cNvSpPr>
            <a:spLocks noGrp="1"/>
          </p:cNvSpPr>
          <p:nvPr>
            <p:ph type="pic" sz="quarter" idx="43" hasCustomPrompt="1"/>
          </p:nvPr>
        </p:nvSpPr>
        <p:spPr>
          <a:xfrm>
            <a:off x="609442" y="3041903"/>
            <a:ext cx="1383940" cy="1209037"/>
          </a:xfrm>
          <a:solidFill>
            <a:schemeClr val="accent3"/>
          </a:solidFill>
        </p:spPr>
        <p:txBody>
          <a:bodyPr anchor="ctr" anchorCtr="0">
            <a:normAutofit/>
          </a:bodyPr>
          <a:lstStyle>
            <a:lvl1pPr marL="0" indent="0" algn="ctr">
              <a:lnSpc>
                <a:spcPct val="100000"/>
              </a:lnSpc>
              <a:buNone/>
              <a:defRPr sz="1900"/>
            </a:lvl1pPr>
          </a:lstStyle>
          <a:p>
            <a:r>
              <a:rPr lang="en-US" dirty="0" smtClean="0"/>
              <a:t>Click to place </a:t>
            </a:r>
            <a:br>
              <a:rPr lang="en-US" dirty="0" smtClean="0"/>
            </a:br>
            <a:r>
              <a:rPr lang="en-US" dirty="0" smtClean="0"/>
              <a:t>photo</a:t>
            </a:r>
            <a:endParaRPr lang="en-US" dirty="0"/>
          </a:p>
        </p:txBody>
      </p:sp>
      <p:sp>
        <p:nvSpPr>
          <p:cNvPr id="32" name="Picture Placeholder 9"/>
          <p:cNvSpPr>
            <a:spLocks noGrp="1"/>
          </p:cNvSpPr>
          <p:nvPr>
            <p:ph type="pic" sz="quarter" idx="44" hasCustomPrompt="1"/>
          </p:nvPr>
        </p:nvSpPr>
        <p:spPr>
          <a:xfrm>
            <a:off x="609442" y="4475475"/>
            <a:ext cx="1383940" cy="1209037"/>
          </a:xfrm>
          <a:solidFill>
            <a:schemeClr val="accent3"/>
          </a:solidFill>
        </p:spPr>
        <p:txBody>
          <a:bodyPr anchor="ctr" anchorCtr="0">
            <a:normAutofit/>
          </a:bodyPr>
          <a:lstStyle>
            <a:lvl1pPr marL="0" indent="0" algn="ctr">
              <a:lnSpc>
                <a:spcPct val="100000"/>
              </a:lnSpc>
              <a:buNone/>
              <a:defRPr sz="1900"/>
            </a:lvl1pPr>
          </a:lstStyle>
          <a:p>
            <a:r>
              <a:rPr lang="en-US" dirty="0" smtClean="0"/>
              <a:t>Click to place </a:t>
            </a:r>
            <a:br>
              <a:rPr lang="en-US" dirty="0" smtClean="0"/>
            </a:br>
            <a:r>
              <a:rPr lang="en-US" dirty="0" smtClean="0"/>
              <a:t>photo</a:t>
            </a:r>
            <a:endParaRPr lang="en-US" dirty="0"/>
          </a:p>
        </p:txBody>
      </p:sp>
      <p:sp>
        <p:nvSpPr>
          <p:cNvPr id="15" name="Text Placeholder 14"/>
          <p:cNvSpPr>
            <a:spLocks noGrp="1"/>
          </p:cNvSpPr>
          <p:nvPr>
            <p:ph type="body" sz="quarter" idx="45" hasCustomPrompt="1"/>
          </p:nvPr>
        </p:nvSpPr>
        <p:spPr>
          <a:xfrm>
            <a:off x="2204992" y="1625601"/>
            <a:ext cx="3199567" cy="1208617"/>
          </a:xfrm>
          <a:solidFill>
            <a:schemeClr val="accent1"/>
          </a:solidFill>
        </p:spPr>
        <p:txBody>
          <a:bodyPr lIns="182848" tIns="121899" rIns="390076" bIns="121899"/>
          <a:lstStyle>
            <a:lvl1pPr marL="0" indent="0">
              <a:lnSpc>
                <a:spcPct val="105000"/>
              </a:lnSpc>
              <a:spcBef>
                <a:spcPts val="533"/>
              </a:spcBef>
              <a:buNone/>
              <a:defRPr>
                <a:solidFill>
                  <a:schemeClr val="bg1"/>
                </a:solidFill>
              </a:defRPr>
            </a:lvl1pPr>
            <a:lvl2pPr>
              <a:lnSpc>
                <a:spcPct val="105000"/>
              </a:lnSpc>
              <a:defRPr>
                <a:solidFill>
                  <a:schemeClr val="bg1"/>
                </a:solidFill>
              </a:defRPr>
            </a:lvl2pPr>
            <a:lvl3pPr>
              <a:lnSpc>
                <a:spcPct val="105000"/>
              </a:lnSpc>
              <a:defRPr>
                <a:solidFill>
                  <a:schemeClr val="bg1"/>
                </a:solidFill>
              </a:defRPr>
            </a:lvl3pPr>
            <a:lvl4pPr>
              <a:lnSpc>
                <a:spcPct val="105000"/>
              </a:lnSpc>
              <a:defRPr>
                <a:solidFill>
                  <a:schemeClr val="bg1"/>
                </a:solidFill>
              </a:defRPr>
            </a:lvl4pPr>
            <a:lvl5pPr>
              <a:lnSpc>
                <a:spcPct val="105000"/>
              </a:lnSpc>
              <a:defRPr>
                <a:solidFill>
                  <a:schemeClr val="bg1"/>
                </a:solidFill>
              </a:defRPr>
            </a:lvl5pPr>
          </a:lstStyle>
          <a:p>
            <a:pPr lvl="0"/>
            <a:r>
              <a:rPr lang="en-US" dirty="0" smtClean="0"/>
              <a:t>Click to edit text</a:t>
            </a:r>
          </a:p>
        </p:txBody>
      </p:sp>
      <p:sp>
        <p:nvSpPr>
          <p:cNvPr id="33" name="Text Placeholder 14"/>
          <p:cNvSpPr>
            <a:spLocks noGrp="1"/>
          </p:cNvSpPr>
          <p:nvPr>
            <p:ph type="body" sz="quarter" idx="46" hasCustomPrompt="1"/>
          </p:nvPr>
        </p:nvSpPr>
        <p:spPr>
          <a:xfrm>
            <a:off x="5404559" y="1625601"/>
            <a:ext cx="3199567" cy="1208617"/>
          </a:xfrm>
          <a:solidFill>
            <a:schemeClr val="accent1"/>
          </a:solidFill>
        </p:spPr>
        <p:txBody>
          <a:bodyPr lIns="182848" tIns="121899" rIns="390076" bIns="121899"/>
          <a:lstStyle>
            <a:lvl1pPr marL="0" indent="0">
              <a:lnSpc>
                <a:spcPct val="105000"/>
              </a:lnSpc>
              <a:spcBef>
                <a:spcPts val="533"/>
              </a:spcBef>
              <a:buNone/>
              <a:defRPr>
                <a:solidFill>
                  <a:schemeClr val="bg1"/>
                </a:solidFill>
              </a:defRPr>
            </a:lvl1pPr>
            <a:lvl2pPr>
              <a:lnSpc>
                <a:spcPct val="105000"/>
              </a:lnSpc>
              <a:defRPr>
                <a:solidFill>
                  <a:schemeClr val="bg1"/>
                </a:solidFill>
              </a:defRPr>
            </a:lvl2pPr>
            <a:lvl3pPr>
              <a:lnSpc>
                <a:spcPct val="105000"/>
              </a:lnSpc>
              <a:defRPr>
                <a:solidFill>
                  <a:schemeClr val="bg1"/>
                </a:solidFill>
              </a:defRPr>
            </a:lvl3pPr>
            <a:lvl4pPr>
              <a:lnSpc>
                <a:spcPct val="105000"/>
              </a:lnSpc>
              <a:defRPr>
                <a:solidFill>
                  <a:schemeClr val="bg1"/>
                </a:solidFill>
              </a:defRPr>
            </a:lvl4pPr>
            <a:lvl5pPr marL="914240" indent="0">
              <a:lnSpc>
                <a:spcPct val="105000"/>
              </a:lnSpc>
              <a:buNone/>
              <a:defRPr>
                <a:solidFill>
                  <a:schemeClr val="bg1"/>
                </a:solidFill>
              </a:defRPr>
            </a:lvl5pPr>
          </a:lstStyle>
          <a:p>
            <a:pPr lvl="0"/>
            <a:r>
              <a:rPr lang="en-US" dirty="0" smtClean="0"/>
              <a:t>Click to edit text</a:t>
            </a:r>
          </a:p>
        </p:txBody>
      </p:sp>
      <p:sp>
        <p:nvSpPr>
          <p:cNvPr id="34" name="Text Placeholder 14"/>
          <p:cNvSpPr>
            <a:spLocks noGrp="1"/>
          </p:cNvSpPr>
          <p:nvPr>
            <p:ph type="body" sz="quarter" idx="47" hasCustomPrompt="1"/>
          </p:nvPr>
        </p:nvSpPr>
        <p:spPr>
          <a:xfrm>
            <a:off x="2204992" y="3042323"/>
            <a:ext cx="2981607" cy="1208617"/>
          </a:xfrm>
          <a:solidFill>
            <a:schemeClr val="bg2"/>
          </a:solidFill>
        </p:spPr>
        <p:txBody>
          <a:bodyPr lIns="182848" tIns="121899" rIns="182848" bIns="121899"/>
          <a:lstStyle>
            <a:lvl1pPr marL="0" indent="0">
              <a:lnSpc>
                <a:spcPct val="105000"/>
              </a:lnSpc>
              <a:spcBef>
                <a:spcPts val="533"/>
              </a:spcBef>
              <a:buNone/>
              <a:defRPr>
                <a:solidFill>
                  <a:schemeClr val="tx2"/>
                </a:solidFill>
              </a:defRPr>
            </a:lvl1pPr>
            <a:lvl2pPr>
              <a:lnSpc>
                <a:spcPct val="105000"/>
              </a:lnSpc>
              <a:defRPr>
                <a:solidFill>
                  <a:schemeClr val="tx2"/>
                </a:solidFill>
              </a:defRPr>
            </a:lvl2pPr>
            <a:lvl3pPr>
              <a:lnSpc>
                <a:spcPct val="105000"/>
              </a:lnSpc>
              <a:defRPr>
                <a:solidFill>
                  <a:schemeClr val="tx2"/>
                </a:solidFill>
              </a:defRPr>
            </a:lvl3pPr>
            <a:lvl4pPr>
              <a:lnSpc>
                <a:spcPct val="105000"/>
              </a:lnSpc>
              <a:defRPr>
                <a:solidFill>
                  <a:schemeClr val="tx2"/>
                </a:solidFill>
              </a:defRPr>
            </a:lvl4pPr>
            <a:lvl5pPr>
              <a:lnSpc>
                <a:spcPct val="105000"/>
              </a:lnSpc>
              <a:defRPr>
                <a:solidFill>
                  <a:schemeClr val="tx2"/>
                </a:solidFill>
              </a:defRPr>
            </a:lvl5pPr>
          </a:lstStyle>
          <a:p>
            <a:pPr lvl="0"/>
            <a:r>
              <a:rPr lang="en-US" dirty="0" smtClean="0"/>
              <a:t>Click to edit text</a:t>
            </a:r>
          </a:p>
        </p:txBody>
      </p:sp>
      <p:sp>
        <p:nvSpPr>
          <p:cNvPr id="35" name="Text Placeholder 14"/>
          <p:cNvSpPr>
            <a:spLocks noGrp="1"/>
          </p:cNvSpPr>
          <p:nvPr>
            <p:ph type="body" sz="quarter" idx="48" hasCustomPrompt="1"/>
          </p:nvPr>
        </p:nvSpPr>
        <p:spPr>
          <a:xfrm>
            <a:off x="5408791" y="3042323"/>
            <a:ext cx="2981607" cy="1208617"/>
          </a:xfrm>
          <a:solidFill>
            <a:schemeClr val="bg2"/>
          </a:solidFill>
        </p:spPr>
        <p:txBody>
          <a:bodyPr lIns="182848" tIns="121899" rIns="182848" bIns="121899"/>
          <a:lstStyle>
            <a:lvl1pPr marL="0" indent="0">
              <a:lnSpc>
                <a:spcPct val="105000"/>
              </a:lnSpc>
              <a:spcBef>
                <a:spcPts val="533"/>
              </a:spcBef>
              <a:buNone/>
              <a:defRPr>
                <a:solidFill>
                  <a:schemeClr val="tx1"/>
                </a:solidFill>
              </a:defRPr>
            </a:lvl1pPr>
            <a:lvl2pPr>
              <a:lnSpc>
                <a:spcPct val="105000"/>
              </a:lnSpc>
              <a:defRPr>
                <a:solidFill>
                  <a:schemeClr val="tx2"/>
                </a:solidFill>
              </a:defRPr>
            </a:lvl2pPr>
            <a:lvl3pPr>
              <a:lnSpc>
                <a:spcPct val="105000"/>
              </a:lnSpc>
              <a:defRPr>
                <a:solidFill>
                  <a:schemeClr val="tx2"/>
                </a:solidFill>
              </a:defRPr>
            </a:lvl3pPr>
            <a:lvl4pPr>
              <a:lnSpc>
                <a:spcPct val="105000"/>
              </a:lnSpc>
              <a:defRPr>
                <a:solidFill>
                  <a:schemeClr val="tx2"/>
                </a:solidFill>
              </a:defRPr>
            </a:lvl4pPr>
            <a:lvl5pPr>
              <a:lnSpc>
                <a:spcPct val="105000"/>
              </a:lnSpc>
              <a:defRPr>
                <a:solidFill>
                  <a:schemeClr val="tx2"/>
                </a:solidFill>
              </a:defRPr>
            </a:lvl5pPr>
          </a:lstStyle>
          <a:p>
            <a:pPr lvl="0"/>
            <a:r>
              <a:rPr lang="en-US" dirty="0" smtClean="0"/>
              <a:t>Click to edit text</a:t>
            </a:r>
          </a:p>
        </p:txBody>
      </p:sp>
      <p:sp>
        <p:nvSpPr>
          <p:cNvPr id="36" name="Text Placeholder 14"/>
          <p:cNvSpPr>
            <a:spLocks noGrp="1"/>
          </p:cNvSpPr>
          <p:nvPr>
            <p:ph type="body" sz="quarter" idx="49" hasCustomPrompt="1"/>
          </p:nvPr>
        </p:nvSpPr>
        <p:spPr>
          <a:xfrm>
            <a:off x="2204992" y="4475896"/>
            <a:ext cx="2981607" cy="1208617"/>
          </a:xfrm>
          <a:solidFill>
            <a:schemeClr val="bg2"/>
          </a:solidFill>
        </p:spPr>
        <p:txBody>
          <a:bodyPr lIns="182848" tIns="121899" rIns="182848" bIns="121899"/>
          <a:lstStyle>
            <a:lvl1pPr marL="0" indent="0">
              <a:lnSpc>
                <a:spcPct val="105000"/>
              </a:lnSpc>
              <a:spcBef>
                <a:spcPts val="533"/>
              </a:spcBef>
              <a:buNone/>
              <a:defRPr>
                <a:solidFill>
                  <a:schemeClr val="tx2"/>
                </a:solidFill>
              </a:defRPr>
            </a:lvl1pPr>
            <a:lvl2pPr>
              <a:lnSpc>
                <a:spcPct val="105000"/>
              </a:lnSpc>
              <a:defRPr>
                <a:solidFill>
                  <a:schemeClr val="tx2"/>
                </a:solidFill>
              </a:defRPr>
            </a:lvl2pPr>
            <a:lvl3pPr>
              <a:lnSpc>
                <a:spcPct val="105000"/>
              </a:lnSpc>
              <a:defRPr>
                <a:solidFill>
                  <a:schemeClr val="tx2"/>
                </a:solidFill>
              </a:defRPr>
            </a:lvl3pPr>
            <a:lvl4pPr>
              <a:lnSpc>
                <a:spcPct val="105000"/>
              </a:lnSpc>
              <a:defRPr>
                <a:solidFill>
                  <a:schemeClr val="tx2"/>
                </a:solidFill>
              </a:defRPr>
            </a:lvl4pPr>
            <a:lvl5pPr>
              <a:lnSpc>
                <a:spcPct val="105000"/>
              </a:lnSpc>
              <a:defRPr>
                <a:solidFill>
                  <a:schemeClr val="tx2"/>
                </a:solidFill>
              </a:defRPr>
            </a:lvl5pPr>
          </a:lstStyle>
          <a:p>
            <a:pPr lvl="0"/>
            <a:r>
              <a:rPr lang="en-US" dirty="0" smtClean="0"/>
              <a:t>Click to edit text</a:t>
            </a:r>
          </a:p>
        </p:txBody>
      </p:sp>
      <p:sp>
        <p:nvSpPr>
          <p:cNvPr id="37" name="Text Placeholder 14"/>
          <p:cNvSpPr>
            <a:spLocks noGrp="1"/>
          </p:cNvSpPr>
          <p:nvPr>
            <p:ph type="body" sz="quarter" idx="50" hasCustomPrompt="1"/>
          </p:nvPr>
        </p:nvSpPr>
        <p:spPr>
          <a:xfrm>
            <a:off x="5408791" y="4475896"/>
            <a:ext cx="2981607" cy="1208617"/>
          </a:xfrm>
          <a:solidFill>
            <a:schemeClr val="bg2"/>
          </a:solidFill>
        </p:spPr>
        <p:txBody>
          <a:bodyPr lIns="182848" tIns="121899" rIns="182848" bIns="121899"/>
          <a:lstStyle>
            <a:lvl1pPr marL="0" indent="0">
              <a:lnSpc>
                <a:spcPct val="105000"/>
              </a:lnSpc>
              <a:spcBef>
                <a:spcPts val="533"/>
              </a:spcBef>
              <a:buNone/>
              <a:defRPr>
                <a:solidFill>
                  <a:schemeClr val="tx1"/>
                </a:solidFill>
              </a:defRPr>
            </a:lvl1pPr>
            <a:lvl2pPr>
              <a:lnSpc>
                <a:spcPct val="105000"/>
              </a:lnSpc>
              <a:defRPr>
                <a:solidFill>
                  <a:schemeClr val="tx2"/>
                </a:solidFill>
              </a:defRPr>
            </a:lvl2pPr>
            <a:lvl3pPr>
              <a:lnSpc>
                <a:spcPct val="105000"/>
              </a:lnSpc>
              <a:defRPr>
                <a:solidFill>
                  <a:schemeClr val="tx2"/>
                </a:solidFill>
              </a:defRPr>
            </a:lvl3pPr>
            <a:lvl4pPr>
              <a:lnSpc>
                <a:spcPct val="105000"/>
              </a:lnSpc>
              <a:defRPr>
                <a:solidFill>
                  <a:schemeClr val="tx2"/>
                </a:solidFill>
              </a:defRPr>
            </a:lvl4pPr>
            <a:lvl5pPr>
              <a:lnSpc>
                <a:spcPct val="105000"/>
              </a:lnSpc>
              <a:defRPr>
                <a:solidFill>
                  <a:schemeClr val="tx2"/>
                </a:solidFill>
              </a:defRPr>
            </a:lvl5pPr>
          </a:lstStyle>
          <a:p>
            <a:pPr lvl="0"/>
            <a:r>
              <a:rPr lang="en-US" dirty="0" smtClean="0"/>
              <a:t>Click to edit text</a:t>
            </a:r>
          </a:p>
        </p:txBody>
      </p:sp>
      <p:sp>
        <p:nvSpPr>
          <p:cNvPr id="38" name="Text Placeholder 2"/>
          <p:cNvSpPr>
            <a:spLocks noGrp="1"/>
          </p:cNvSpPr>
          <p:nvPr>
            <p:ph type="body" sz="quarter" idx="38" hasCustomPrompt="1"/>
          </p:nvPr>
        </p:nvSpPr>
        <p:spPr>
          <a:xfrm>
            <a:off x="8593546" y="1625600"/>
            <a:ext cx="2985837" cy="4058912"/>
          </a:xfrm>
          <a:solidFill>
            <a:schemeClr val="accent1"/>
          </a:solidFill>
        </p:spPr>
        <p:txBody>
          <a:bodyPr lIns="182848" tIns="121899" rIns="182848" bIns="121899"/>
          <a:lstStyle>
            <a:lvl1pPr marL="0" indent="0">
              <a:lnSpc>
                <a:spcPct val="105000"/>
              </a:lnSpc>
              <a:spcBef>
                <a:spcPts val="267"/>
              </a:spcBef>
              <a:spcAft>
                <a:spcPts val="267"/>
              </a:spcAft>
              <a:buNone/>
              <a:defRPr sz="1200" b="0">
                <a:solidFill>
                  <a:schemeClr val="bg1"/>
                </a:solidFill>
              </a:defRPr>
            </a:lvl1pPr>
            <a:lvl2pPr marL="152373" indent="-152373">
              <a:lnSpc>
                <a:spcPct val="105000"/>
              </a:lnSpc>
              <a:buFont typeface="Arial" pitchFamily="34" charset="0"/>
              <a:buChar char="•"/>
              <a:defRPr sz="1200">
                <a:solidFill>
                  <a:schemeClr val="bg1"/>
                </a:solidFill>
              </a:defRPr>
            </a:lvl2pPr>
            <a:lvl3pPr marL="385166" indent="-152373">
              <a:lnSpc>
                <a:spcPct val="105000"/>
              </a:lnSpc>
              <a:defRPr sz="1200">
                <a:solidFill>
                  <a:schemeClr val="bg1"/>
                </a:solidFill>
              </a:defRPr>
            </a:lvl3pPr>
            <a:lvl4pPr marL="609493" indent="-152373">
              <a:lnSpc>
                <a:spcPct val="105000"/>
              </a:lnSpc>
              <a:defRPr sz="1200">
                <a:solidFill>
                  <a:schemeClr val="bg1"/>
                </a:solidFill>
              </a:defRPr>
            </a:lvl4pPr>
            <a:lvl5pPr marL="842286" indent="-152373">
              <a:lnSpc>
                <a:spcPct val="105000"/>
              </a:lnSpc>
              <a:defRPr sz="1200">
                <a:solidFill>
                  <a:schemeClr val="bg1"/>
                </a:solidFill>
              </a:defRPr>
            </a:lvl5pPr>
          </a:lstStyle>
          <a:p>
            <a:pPr lvl="0"/>
            <a:r>
              <a:rPr lang="en-US" dirty="0" smtClean="0"/>
              <a:t>Click to edit text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2222886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userDrawn="1">
  <p:cSld name="Grid Highlight Middle">
    <p:spTree>
      <p:nvGrpSpPr>
        <p:cNvPr id="1" name=""/>
        <p:cNvGrpSpPr/>
        <p:nvPr/>
      </p:nvGrpSpPr>
      <p:grpSpPr>
        <a:xfrm>
          <a:off x="0" y="0"/>
          <a:ext cx="0" cy="0"/>
          <a:chOff x="0" y="0"/>
          <a:chExt cx="0" cy="0"/>
        </a:xfrm>
      </p:grpSpPr>
      <p:sp>
        <p:nvSpPr>
          <p:cNvPr id="17" name="Text Placeholder 13"/>
          <p:cNvSpPr>
            <a:spLocks noGrp="1"/>
          </p:cNvSpPr>
          <p:nvPr>
            <p:ph type="body" sz="quarter" idx="17" hasCustomPrompt="1"/>
          </p:nvPr>
        </p:nvSpPr>
        <p:spPr>
          <a:xfrm>
            <a:off x="609441" y="1079501"/>
            <a:ext cx="10969943" cy="309033"/>
          </a:xfrm>
        </p:spPr>
        <p:txBody>
          <a:bodyPr/>
          <a:lstStyle>
            <a:lvl1pPr marL="0" indent="0">
              <a:buNone/>
              <a:defRPr sz="1600">
                <a:solidFill>
                  <a:schemeClr val="tx1"/>
                </a:solidFill>
              </a:defRPr>
            </a:lvl1pPr>
            <a:lvl2pPr marL="232793" indent="0">
              <a:buNone/>
              <a:defRPr sz="1600">
                <a:solidFill>
                  <a:schemeClr val="tx1"/>
                </a:solidFill>
              </a:defRPr>
            </a:lvl2pPr>
            <a:lvl3pPr marL="457120" indent="0">
              <a:buNone/>
              <a:defRPr sz="1600">
                <a:solidFill>
                  <a:schemeClr val="tx1"/>
                </a:solidFill>
              </a:defRPr>
            </a:lvl3pPr>
            <a:lvl4pPr marL="689913" indent="0">
              <a:buNone/>
              <a:defRPr sz="1600">
                <a:solidFill>
                  <a:schemeClr val="tx1"/>
                </a:solidFill>
              </a:defRPr>
            </a:lvl4pPr>
            <a:lvl5pPr marL="914240" indent="0">
              <a:buNone/>
              <a:defRPr sz="1600">
                <a:solidFill>
                  <a:schemeClr val="tx1"/>
                </a:solidFill>
              </a:defRPr>
            </a:lvl5pPr>
          </a:lstStyle>
          <a:p>
            <a:pPr lvl="0"/>
            <a:r>
              <a:rPr lang="en-US" dirty="0" smtClean="0"/>
              <a:t>Click to edit text</a:t>
            </a:r>
            <a:endParaRPr lang="en-US" dirty="0"/>
          </a:p>
        </p:txBody>
      </p:sp>
      <p:sp>
        <p:nvSpPr>
          <p:cNvPr id="2" name="Date Placeholder 1"/>
          <p:cNvSpPr>
            <a:spLocks noGrp="1"/>
          </p:cNvSpPr>
          <p:nvPr>
            <p:ph type="dt" sz="half" idx="39"/>
          </p:nvPr>
        </p:nvSpPr>
        <p:spPr/>
        <p:txBody>
          <a:bodyPr/>
          <a:lstStyle/>
          <a:p>
            <a:fld id="{20A2AFA3-76B4-4F1D-925E-9100ACD37BD6}" type="datetime1">
              <a:rPr lang="en-US" smtClean="0">
                <a:solidFill>
                  <a:srgbClr val="979796">
                    <a:lumMod val="40000"/>
                    <a:lumOff val="60000"/>
                  </a:srgbClr>
                </a:solidFill>
              </a:rPr>
              <a:pPr/>
              <a:t>4/10/2013</a:t>
            </a:fld>
            <a:endParaRPr lang="en-US" dirty="0">
              <a:solidFill>
                <a:srgbClr val="979796">
                  <a:lumMod val="40000"/>
                  <a:lumOff val="60000"/>
                </a:srgbClr>
              </a:solidFill>
            </a:endParaRPr>
          </a:p>
        </p:txBody>
      </p:sp>
      <p:sp>
        <p:nvSpPr>
          <p:cNvPr id="9" name="Slide Number Placeholder 8"/>
          <p:cNvSpPr>
            <a:spLocks noGrp="1"/>
          </p:cNvSpPr>
          <p:nvPr>
            <p:ph type="sldNum" sz="quarter" idx="41"/>
          </p:nvPr>
        </p:nvSpPr>
        <p:spPr/>
        <p:txBody>
          <a:bodyPr/>
          <a:lstStyle/>
          <a:p>
            <a:fld id="{B6F15528-21DE-4FAA-801E-634DDDAF4B2B}" type="slidenum">
              <a:rPr lang="en-US" smtClean="0">
                <a:solidFill>
                  <a:srgbClr val="979796">
                    <a:lumMod val="40000"/>
                    <a:lumOff val="60000"/>
                  </a:srgbClr>
                </a:solidFill>
              </a:rPr>
              <a:pPr/>
              <a:t>‹#›</a:t>
            </a:fld>
            <a:endParaRPr lang="en-US" dirty="0">
              <a:solidFill>
                <a:srgbClr val="979796">
                  <a:lumMod val="40000"/>
                  <a:lumOff val="60000"/>
                </a:srgbClr>
              </a:solidFill>
            </a:endParaRPr>
          </a:p>
        </p:txBody>
      </p:sp>
      <p:sp>
        <p:nvSpPr>
          <p:cNvPr id="12" name="Title 11"/>
          <p:cNvSpPr>
            <a:spLocks noGrp="1"/>
          </p:cNvSpPr>
          <p:nvPr>
            <p:ph type="title" hasCustomPrompt="1"/>
          </p:nvPr>
        </p:nvSpPr>
        <p:spPr>
          <a:xfrm>
            <a:off x="609441" y="535940"/>
            <a:ext cx="10969943" cy="517065"/>
          </a:xfrm>
        </p:spPr>
        <p:txBody>
          <a:bodyPr/>
          <a:lstStyle/>
          <a:p>
            <a:r>
              <a:rPr lang="en-US" dirty="0" smtClean="0"/>
              <a:t>Click to edit title</a:t>
            </a:r>
            <a:endParaRPr lang="en-US" dirty="0"/>
          </a:p>
        </p:txBody>
      </p:sp>
      <p:sp>
        <p:nvSpPr>
          <p:cNvPr id="30" name="Picture Placeholder 9"/>
          <p:cNvSpPr>
            <a:spLocks noGrp="1"/>
          </p:cNvSpPr>
          <p:nvPr>
            <p:ph type="pic" sz="quarter" idx="42" hasCustomPrompt="1"/>
          </p:nvPr>
        </p:nvSpPr>
        <p:spPr>
          <a:xfrm>
            <a:off x="609442" y="1625602"/>
            <a:ext cx="1383940" cy="1209037"/>
          </a:xfrm>
          <a:solidFill>
            <a:schemeClr val="accent3"/>
          </a:solidFill>
        </p:spPr>
        <p:txBody>
          <a:bodyPr anchor="ctr" anchorCtr="0">
            <a:normAutofit/>
          </a:bodyPr>
          <a:lstStyle>
            <a:lvl1pPr marL="0" indent="0" algn="ctr">
              <a:lnSpc>
                <a:spcPct val="100000"/>
              </a:lnSpc>
              <a:buNone/>
              <a:defRPr sz="1900"/>
            </a:lvl1pPr>
          </a:lstStyle>
          <a:p>
            <a:r>
              <a:rPr lang="en-US" dirty="0" smtClean="0"/>
              <a:t>Click to place </a:t>
            </a:r>
            <a:br>
              <a:rPr lang="en-US" dirty="0" smtClean="0"/>
            </a:br>
            <a:r>
              <a:rPr lang="en-US" dirty="0" smtClean="0"/>
              <a:t>photo</a:t>
            </a:r>
            <a:endParaRPr lang="en-US" dirty="0"/>
          </a:p>
        </p:txBody>
      </p:sp>
      <p:sp>
        <p:nvSpPr>
          <p:cNvPr id="31" name="Picture Placeholder 9"/>
          <p:cNvSpPr>
            <a:spLocks noGrp="1"/>
          </p:cNvSpPr>
          <p:nvPr>
            <p:ph type="pic" sz="quarter" idx="43" hasCustomPrompt="1"/>
          </p:nvPr>
        </p:nvSpPr>
        <p:spPr>
          <a:xfrm>
            <a:off x="609442" y="3041903"/>
            <a:ext cx="1383940" cy="1209037"/>
          </a:xfrm>
          <a:solidFill>
            <a:schemeClr val="accent3"/>
          </a:solidFill>
        </p:spPr>
        <p:txBody>
          <a:bodyPr anchor="ctr" anchorCtr="0">
            <a:normAutofit/>
          </a:bodyPr>
          <a:lstStyle>
            <a:lvl1pPr marL="0" indent="0" algn="ctr">
              <a:lnSpc>
                <a:spcPct val="100000"/>
              </a:lnSpc>
              <a:buNone/>
              <a:defRPr sz="1900"/>
            </a:lvl1pPr>
          </a:lstStyle>
          <a:p>
            <a:r>
              <a:rPr lang="en-US" dirty="0" smtClean="0"/>
              <a:t>Click to place </a:t>
            </a:r>
            <a:br>
              <a:rPr lang="en-US" dirty="0" smtClean="0"/>
            </a:br>
            <a:r>
              <a:rPr lang="en-US" dirty="0" smtClean="0"/>
              <a:t>photo</a:t>
            </a:r>
            <a:endParaRPr lang="en-US" dirty="0"/>
          </a:p>
        </p:txBody>
      </p:sp>
      <p:sp>
        <p:nvSpPr>
          <p:cNvPr id="32" name="Picture Placeholder 9"/>
          <p:cNvSpPr>
            <a:spLocks noGrp="1"/>
          </p:cNvSpPr>
          <p:nvPr>
            <p:ph type="pic" sz="quarter" idx="44" hasCustomPrompt="1"/>
          </p:nvPr>
        </p:nvSpPr>
        <p:spPr>
          <a:xfrm>
            <a:off x="609442" y="4475475"/>
            <a:ext cx="1383940" cy="1209037"/>
          </a:xfrm>
          <a:solidFill>
            <a:schemeClr val="accent3"/>
          </a:solidFill>
        </p:spPr>
        <p:txBody>
          <a:bodyPr anchor="ctr" anchorCtr="0">
            <a:normAutofit/>
          </a:bodyPr>
          <a:lstStyle>
            <a:lvl1pPr marL="0" indent="0" algn="ctr">
              <a:lnSpc>
                <a:spcPct val="100000"/>
              </a:lnSpc>
              <a:buNone/>
              <a:defRPr sz="1900"/>
            </a:lvl1pPr>
          </a:lstStyle>
          <a:p>
            <a:r>
              <a:rPr lang="en-US" dirty="0" smtClean="0"/>
              <a:t>Click to place </a:t>
            </a:r>
            <a:br>
              <a:rPr lang="en-US" dirty="0" smtClean="0"/>
            </a:br>
            <a:r>
              <a:rPr lang="en-US" dirty="0" smtClean="0"/>
              <a:t>photo</a:t>
            </a:r>
            <a:endParaRPr lang="en-US" dirty="0"/>
          </a:p>
        </p:txBody>
      </p:sp>
      <p:sp>
        <p:nvSpPr>
          <p:cNvPr id="15" name="Text Placeholder 14"/>
          <p:cNvSpPr>
            <a:spLocks noGrp="1"/>
          </p:cNvSpPr>
          <p:nvPr>
            <p:ph type="body" sz="quarter" idx="45" hasCustomPrompt="1"/>
          </p:nvPr>
        </p:nvSpPr>
        <p:spPr>
          <a:xfrm>
            <a:off x="2204992" y="1625601"/>
            <a:ext cx="2981607" cy="1208617"/>
          </a:xfrm>
          <a:solidFill>
            <a:schemeClr val="bg2"/>
          </a:solidFill>
        </p:spPr>
        <p:txBody>
          <a:bodyPr lIns="182848" tIns="121899" rIns="182848" bIns="121899"/>
          <a:lstStyle>
            <a:lvl1pPr marL="0" indent="0">
              <a:lnSpc>
                <a:spcPct val="105000"/>
              </a:lnSpc>
              <a:spcBef>
                <a:spcPts val="533"/>
              </a:spcBef>
              <a:buNone/>
              <a:defRPr>
                <a:solidFill>
                  <a:schemeClr val="tx2"/>
                </a:solidFill>
              </a:defRPr>
            </a:lvl1pPr>
            <a:lvl2pPr>
              <a:lnSpc>
                <a:spcPct val="105000"/>
              </a:lnSpc>
              <a:defRPr>
                <a:solidFill>
                  <a:schemeClr val="tx2"/>
                </a:solidFill>
              </a:defRPr>
            </a:lvl2pPr>
            <a:lvl3pPr>
              <a:lnSpc>
                <a:spcPct val="105000"/>
              </a:lnSpc>
              <a:defRPr>
                <a:solidFill>
                  <a:schemeClr val="tx2"/>
                </a:solidFill>
              </a:defRPr>
            </a:lvl3pPr>
            <a:lvl4pPr>
              <a:lnSpc>
                <a:spcPct val="105000"/>
              </a:lnSpc>
              <a:defRPr>
                <a:solidFill>
                  <a:schemeClr val="tx2"/>
                </a:solidFill>
              </a:defRPr>
            </a:lvl4pPr>
            <a:lvl5pPr>
              <a:lnSpc>
                <a:spcPct val="105000"/>
              </a:lnSpc>
              <a:defRPr>
                <a:solidFill>
                  <a:schemeClr val="tx2"/>
                </a:solidFill>
              </a:defRPr>
            </a:lvl5pPr>
          </a:lstStyle>
          <a:p>
            <a:pPr lvl="0"/>
            <a:r>
              <a:rPr lang="en-US" dirty="0" smtClean="0"/>
              <a:t>Click to edit text</a:t>
            </a:r>
          </a:p>
        </p:txBody>
      </p:sp>
      <p:sp>
        <p:nvSpPr>
          <p:cNvPr id="33" name="Text Placeholder 14"/>
          <p:cNvSpPr>
            <a:spLocks noGrp="1"/>
          </p:cNvSpPr>
          <p:nvPr>
            <p:ph type="body" sz="quarter" idx="46" hasCustomPrompt="1"/>
          </p:nvPr>
        </p:nvSpPr>
        <p:spPr>
          <a:xfrm>
            <a:off x="5404559" y="1625601"/>
            <a:ext cx="2981607" cy="1208617"/>
          </a:xfrm>
          <a:solidFill>
            <a:schemeClr val="bg2"/>
          </a:solidFill>
        </p:spPr>
        <p:txBody>
          <a:bodyPr lIns="182848" tIns="121899" rIns="182848" bIns="121899"/>
          <a:lstStyle>
            <a:lvl1pPr marL="0" indent="0">
              <a:lnSpc>
                <a:spcPct val="105000"/>
              </a:lnSpc>
              <a:spcBef>
                <a:spcPts val="533"/>
              </a:spcBef>
              <a:buNone/>
              <a:defRPr>
                <a:solidFill>
                  <a:schemeClr val="tx1"/>
                </a:solidFill>
              </a:defRPr>
            </a:lvl1pPr>
            <a:lvl2pPr>
              <a:lnSpc>
                <a:spcPct val="105000"/>
              </a:lnSpc>
              <a:defRPr>
                <a:solidFill>
                  <a:schemeClr val="tx2"/>
                </a:solidFill>
              </a:defRPr>
            </a:lvl2pPr>
            <a:lvl3pPr>
              <a:lnSpc>
                <a:spcPct val="105000"/>
              </a:lnSpc>
              <a:defRPr>
                <a:solidFill>
                  <a:schemeClr val="tx2"/>
                </a:solidFill>
              </a:defRPr>
            </a:lvl3pPr>
            <a:lvl4pPr>
              <a:lnSpc>
                <a:spcPct val="105000"/>
              </a:lnSpc>
              <a:defRPr>
                <a:solidFill>
                  <a:schemeClr val="tx2"/>
                </a:solidFill>
              </a:defRPr>
            </a:lvl4pPr>
            <a:lvl5pPr>
              <a:lnSpc>
                <a:spcPct val="105000"/>
              </a:lnSpc>
              <a:defRPr>
                <a:solidFill>
                  <a:schemeClr val="tx2"/>
                </a:solidFill>
              </a:defRPr>
            </a:lvl5pPr>
          </a:lstStyle>
          <a:p>
            <a:pPr lvl="0"/>
            <a:r>
              <a:rPr lang="en-US" dirty="0" smtClean="0"/>
              <a:t>Click to edit text</a:t>
            </a:r>
          </a:p>
        </p:txBody>
      </p:sp>
      <p:sp>
        <p:nvSpPr>
          <p:cNvPr id="34" name="Text Placeholder 14"/>
          <p:cNvSpPr>
            <a:spLocks noGrp="1"/>
          </p:cNvSpPr>
          <p:nvPr>
            <p:ph type="body" sz="quarter" idx="47" hasCustomPrompt="1"/>
          </p:nvPr>
        </p:nvSpPr>
        <p:spPr>
          <a:xfrm>
            <a:off x="2204991" y="3042323"/>
            <a:ext cx="3203800" cy="1208617"/>
          </a:xfrm>
          <a:solidFill>
            <a:schemeClr val="accent1"/>
          </a:solidFill>
        </p:spPr>
        <p:txBody>
          <a:bodyPr lIns="182848" tIns="121899" rIns="390076" bIns="121899"/>
          <a:lstStyle>
            <a:lvl1pPr marL="0" indent="0">
              <a:lnSpc>
                <a:spcPct val="105000"/>
              </a:lnSpc>
              <a:spcBef>
                <a:spcPts val="533"/>
              </a:spcBef>
              <a:buNone/>
              <a:defRPr>
                <a:solidFill>
                  <a:schemeClr val="bg1"/>
                </a:solidFill>
              </a:defRPr>
            </a:lvl1pPr>
            <a:lvl2pPr>
              <a:lnSpc>
                <a:spcPct val="105000"/>
              </a:lnSpc>
              <a:defRPr>
                <a:solidFill>
                  <a:schemeClr val="bg1"/>
                </a:solidFill>
              </a:defRPr>
            </a:lvl2pPr>
            <a:lvl3pPr>
              <a:lnSpc>
                <a:spcPct val="105000"/>
              </a:lnSpc>
              <a:defRPr>
                <a:solidFill>
                  <a:schemeClr val="bg1"/>
                </a:solidFill>
              </a:defRPr>
            </a:lvl3pPr>
            <a:lvl4pPr>
              <a:lnSpc>
                <a:spcPct val="105000"/>
              </a:lnSpc>
              <a:defRPr>
                <a:solidFill>
                  <a:schemeClr val="bg1"/>
                </a:solidFill>
              </a:defRPr>
            </a:lvl4pPr>
            <a:lvl5pPr>
              <a:lnSpc>
                <a:spcPct val="105000"/>
              </a:lnSpc>
              <a:defRPr>
                <a:solidFill>
                  <a:schemeClr val="bg1"/>
                </a:solidFill>
              </a:defRPr>
            </a:lvl5pPr>
          </a:lstStyle>
          <a:p>
            <a:pPr lvl="0"/>
            <a:r>
              <a:rPr lang="en-US" dirty="0" smtClean="0"/>
              <a:t>Click to edit text</a:t>
            </a:r>
          </a:p>
        </p:txBody>
      </p:sp>
      <p:sp>
        <p:nvSpPr>
          <p:cNvPr id="35" name="Text Placeholder 14"/>
          <p:cNvSpPr>
            <a:spLocks noGrp="1"/>
          </p:cNvSpPr>
          <p:nvPr>
            <p:ph type="body" sz="quarter" idx="48" hasCustomPrompt="1"/>
          </p:nvPr>
        </p:nvSpPr>
        <p:spPr>
          <a:xfrm>
            <a:off x="5408790" y="3042323"/>
            <a:ext cx="3203800" cy="1208617"/>
          </a:xfrm>
          <a:solidFill>
            <a:schemeClr val="accent1"/>
          </a:solidFill>
        </p:spPr>
        <p:txBody>
          <a:bodyPr lIns="182848" tIns="121899" rIns="390076" bIns="121899"/>
          <a:lstStyle>
            <a:lvl1pPr marL="0" indent="0">
              <a:lnSpc>
                <a:spcPct val="105000"/>
              </a:lnSpc>
              <a:spcBef>
                <a:spcPts val="533"/>
              </a:spcBef>
              <a:buNone/>
              <a:defRPr>
                <a:solidFill>
                  <a:schemeClr val="bg1"/>
                </a:solidFill>
              </a:defRPr>
            </a:lvl1pPr>
            <a:lvl2pPr>
              <a:lnSpc>
                <a:spcPct val="105000"/>
              </a:lnSpc>
              <a:defRPr>
                <a:solidFill>
                  <a:schemeClr val="bg1"/>
                </a:solidFill>
              </a:defRPr>
            </a:lvl2pPr>
            <a:lvl3pPr>
              <a:lnSpc>
                <a:spcPct val="105000"/>
              </a:lnSpc>
              <a:defRPr>
                <a:solidFill>
                  <a:schemeClr val="bg1"/>
                </a:solidFill>
              </a:defRPr>
            </a:lvl3pPr>
            <a:lvl4pPr>
              <a:lnSpc>
                <a:spcPct val="105000"/>
              </a:lnSpc>
              <a:defRPr>
                <a:solidFill>
                  <a:schemeClr val="bg1"/>
                </a:solidFill>
              </a:defRPr>
            </a:lvl4pPr>
            <a:lvl5pPr>
              <a:lnSpc>
                <a:spcPct val="105000"/>
              </a:lnSpc>
              <a:defRPr>
                <a:solidFill>
                  <a:schemeClr val="bg1"/>
                </a:solidFill>
              </a:defRPr>
            </a:lvl5pPr>
          </a:lstStyle>
          <a:p>
            <a:pPr lvl="0"/>
            <a:r>
              <a:rPr lang="en-US" dirty="0" smtClean="0"/>
              <a:t>Click to edit text</a:t>
            </a:r>
          </a:p>
        </p:txBody>
      </p:sp>
      <p:sp>
        <p:nvSpPr>
          <p:cNvPr id="36" name="Text Placeholder 14"/>
          <p:cNvSpPr>
            <a:spLocks noGrp="1"/>
          </p:cNvSpPr>
          <p:nvPr>
            <p:ph type="body" sz="quarter" idx="49" hasCustomPrompt="1"/>
          </p:nvPr>
        </p:nvSpPr>
        <p:spPr>
          <a:xfrm>
            <a:off x="2204992" y="4475896"/>
            <a:ext cx="2981607" cy="1208617"/>
          </a:xfrm>
          <a:solidFill>
            <a:schemeClr val="bg2"/>
          </a:solidFill>
        </p:spPr>
        <p:txBody>
          <a:bodyPr lIns="182848" tIns="121899" rIns="182848" bIns="121899"/>
          <a:lstStyle>
            <a:lvl1pPr marL="0" indent="0">
              <a:lnSpc>
                <a:spcPct val="105000"/>
              </a:lnSpc>
              <a:spcBef>
                <a:spcPts val="533"/>
              </a:spcBef>
              <a:buNone/>
              <a:defRPr>
                <a:solidFill>
                  <a:schemeClr val="tx2"/>
                </a:solidFill>
              </a:defRPr>
            </a:lvl1pPr>
            <a:lvl2pPr>
              <a:lnSpc>
                <a:spcPct val="105000"/>
              </a:lnSpc>
              <a:defRPr>
                <a:solidFill>
                  <a:schemeClr val="tx2"/>
                </a:solidFill>
              </a:defRPr>
            </a:lvl2pPr>
            <a:lvl3pPr>
              <a:lnSpc>
                <a:spcPct val="105000"/>
              </a:lnSpc>
              <a:defRPr>
                <a:solidFill>
                  <a:schemeClr val="tx2"/>
                </a:solidFill>
              </a:defRPr>
            </a:lvl3pPr>
            <a:lvl4pPr>
              <a:lnSpc>
                <a:spcPct val="105000"/>
              </a:lnSpc>
              <a:defRPr>
                <a:solidFill>
                  <a:schemeClr val="tx2"/>
                </a:solidFill>
              </a:defRPr>
            </a:lvl4pPr>
            <a:lvl5pPr>
              <a:lnSpc>
                <a:spcPct val="105000"/>
              </a:lnSpc>
              <a:defRPr>
                <a:solidFill>
                  <a:schemeClr val="tx2"/>
                </a:solidFill>
              </a:defRPr>
            </a:lvl5pPr>
          </a:lstStyle>
          <a:p>
            <a:pPr lvl="0"/>
            <a:r>
              <a:rPr lang="en-US" dirty="0" smtClean="0"/>
              <a:t>Click to edit text</a:t>
            </a:r>
          </a:p>
        </p:txBody>
      </p:sp>
      <p:sp>
        <p:nvSpPr>
          <p:cNvPr id="37" name="Text Placeholder 14"/>
          <p:cNvSpPr>
            <a:spLocks noGrp="1"/>
          </p:cNvSpPr>
          <p:nvPr>
            <p:ph type="body" sz="quarter" idx="50" hasCustomPrompt="1"/>
          </p:nvPr>
        </p:nvSpPr>
        <p:spPr>
          <a:xfrm>
            <a:off x="5408791" y="4475896"/>
            <a:ext cx="2981607" cy="1208617"/>
          </a:xfrm>
          <a:solidFill>
            <a:schemeClr val="bg2"/>
          </a:solidFill>
        </p:spPr>
        <p:txBody>
          <a:bodyPr lIns="182848" tIns="121899" rIns="182848" bIns="121899"/>
          <a:lstStyle>
            <a:lvl1pPr marL="0" indent="0">
              <a:lnSpc>
                <a:spcPct val="105000"/>
              </a:lnSpc>
              <a:spcBef>
                <a:spcPts val="533"/>
              </a:spcBef>
              <a:buNone/>
              <a:defRPr>
                <a:solidFill>
                  <a:schemeClr val="tx1"/>
                </a:solidFill>
              </a:defRPr>
            </a:lvl1pPr>
            <a:lvl2pPr>
              <a:lnSpc>
                <a:spcPct val="105000"/>
              </a:lnSpc>
              <a:defRPr>
                <a:solidFill>
                  <a:schemeClr val="tx2"/>
                </a:solidFill>
              </a:defRPr>
            </a:lvl2pPr>
            <a:lvl3pPr>
              <a:lnSpc>
                <a:spcPct val="105000"/>
              </a:lnSpc>
              <a:defRPr>
                <a:solidFill>
                  <a:schemeClr val="tx2"/>
                </a:solidFill>
              </a:defRPr>
            </a:lvl3pPr>
            <a:lvl4pPr>
              <a:lnSpc>
                <a:spcPct val="105000"/>
              </a:lnSpc>
              <a:defRPr>
                <a:solidFill>
                  <a:schemeClr val="tx2"/>
                </a:solidFill>
              </a:defRPr>
            </a:lvl4pPr>
            <a:lvl5pPr>
              <a:lnSpc>
                <a:spcPct val="105000"/>
              </a:lnSpc>
              <a:defRPr>
                <a:solidFill>
                  <a:schemeClr val="tx2"/>
                </a:solidFill>
              </a:defRPr>
            </a:lvl5pPr>
          </a:lstStyle>
          <a:p>
            <a:pPr lvl="0"/>
            <a:r>
              <a:rPr lang="en-US" dirty="0" smtClean="0"/>
              <a:t>Click to edit text</a:t>
            </a:r>
          </a:p>
        </p:txBody>
      </p:sp>
      <p:sp>
        <p:nvSpPr>
          <p:cNvPr id="38" name="Text Placeholder 2"/>
          <p:cNvSpPr>
            <a:spLocks noGrp="1"/>
          </p:cNvSpPr>
          <p:nvPr>
            <p:ph type="body" sz="quarter" idx="38" hasCustomPrompt="1"/>
          </p:nvPr>
        </p:nvSpPr>
        <p:spPr>
          <a:xfrm>
            <a:off x="8593546" y="1625600"/>
            <a:ext cx="2985837" cy="4058912"/>
          </a:xfrm>
          <a:solidFill>
            <a:schemeClr val="accent1"/>
          </a:solidFill>
        </p:spPr>
        <p:txBody>
          <a:bodyPr lIns="182848" tIns="121899" rIns="182848" bIns="121899"/>
          <a:lstStyle>
            <a:lvl1pPr marL="0" indent="0">
              <a:lnSpc>
                <a:spcPct val="105000"/>
              </a:lnSpc>
              <a:spcBef>
                <a:spcPts val="267"/>
              </a:spcBef>
              <a:spcAft>
                <a:spcPts val="267"/>
              </a:spcAft>
              <a:buNone/>
              <a:defRPr sz="1200" b="0">
                <a:solidFill>
                  <a:schemeClr val="bg1"/>
                </a:solidFill>
              </a:defRPr>
            </a:lvl1pPr>
            <a:lvl2pPr marL="152373" indent="-152373">
              <a:lnSpc>
                <a:spcPct val="105000"/>
              </a:lnSpc>
              <a:buFont typeface="Arial" pitchFamily="34" charset="0"/>
              <a:buChar char="•"/>
              <a:defRPr sz="1200">
                <a:solidFill>
                  <a:schemeClr val="bg1"/>
                </a:solidFill>
              </a:defRPr>
            </a:lvl2pPr>
            <a:lvl3pPr marL="385166" indent="-152373">
              <a:lnSpc>
                <a:spcPct val="105000"/>
              </a:lnSpc>
              <a:defRPr sz="1200">
                <a:solidFill>
                  <a:schemeClr val="bg1"/>
                </a:solidFill>
              </a:defRPr>
            </a:lvl3pPr>
            <a:lvl4pPr marL="609493" indent="-152373">
              <a:lnSpc>
                <a:spcPct val="105000"/>
              </a:lnSpc>
              <a:defRPr sz="1200">
                <a:solidFill>
                  <a:schemeClr val="bg1"/>
                </a:solidFill>
              </a:defRPr>
            </a:lvl4pPr>
            <a:lvl5pPr marL="842286" indent="-152373">
              <a:lnSpc>
                <a:spcPct val="105000"/>
              </a:lnSpc>
              <a:defRPr sz="1200">
                <a:solidFill>
                  <a:schemeClr val="bg1"/>
                </a:solidFill>
              </a:defRPr>
            </a:lvl5pPr>
          </a:lstStyle>
          <a:p>
            <a:pPr lvl="0"/>
            <a:r>
              <a:rPr lang="en-US" dirty="0" smtClean="0"/>
              <a:t>Click to edit text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4329127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userDrawn="1">
  <p:cSld name="Grid Highlight Bottom">
    <p:spTree>
      <p:nvGrpSpPr>
        <p:cNvPr id="1" name=""/>
        <p:cNvGrpSpPr/>
        <p:nvPr/>
      </p:nvGrpSpPr>
      <p:grpSpPr>
        <a:xfrm>
          <a:off x="0" y="0"/>
          <a:ext cx="0" cy="0"/>
          <a:chOff x="0" y="0"/>
          <a:chExt cx="0" cy="0"/>
        </a:xfrm>
      </p:grpSpPr>
      <p:sp>
        <p:nvSpPr>
          <p:cNvPr id="17" name="Text Placeholder 13"/>
          <p:cNvSpPr>
            <a:spLocks noGrp="1"/>
          </p:cNvSpPr>
          <p:nvPr>
            <p:ph type="body" sz="quarter" idx="17" hasCustomPrompt="1"/>
          </p:nvPr>
        </p:nvSpPr>
        <p:spPr>
          <a:xfrm>
            <a:off x="609441" y="1079501"/>
            <a:ext cx="10969943" cy="309033"/>
          </a:xfrm>
        </p:spPr>
        <p:txBody>
          <a:bodyPr/>
          <a:lstStyle>
            <a:lvl1pPr marL="0" indent="0">
              <a:buNone/>
              <a:defRPr sz="1600">
                <a:solidFill>
                  <a:schemeClr val="tx1"/>
                </a:solidFill>
              </a:defRPr>
            </a:lvl1pPr>
            <a:lvl2pPr marL="232793" indent="0">
              <a:buNone/>
              <a:defRPr sz="1600">
                <a:solidFill>
                  <a:schemeClr val="tx1"/>
                </a:solidFill>
              </a:defRPr>
            </a:lvl2pPr>
            <a:lvl3pPr marL="457120" indent="0">
              <a:buNone/>
              <a:defRPr sz="1600">
                <a:solidFill>
                  <a:schemeClr val="tx1"/>
                </a:solidFill>
              </a:defRPr>
            </a:lvl3pPr>
            <a:lvl4pPr marL="689913" indent="0">
              <a:buNone/>
              <a:defRPr sz="1600">
                <a:solidFill>
                  <a:schemeClr val="tx1"/>
                </a:solidFill>
              </a:defRPr>
            </a:lvl4pPr>
            <a:lvl5pPr marL="914240" indent="0">
              <a:buNone/>
              <a:defRPr sz="1600">
                <a:solidFill>
                  <a:schemeClr val="tx1"/>
                </a:solidFill>
              </a:defRPr>
            </a:lvl5pPr>
          </a:lstStyle>
          <a:p>
            <a:pPr lvl="0"/>
            <a:r>
              <a:rPr lang="en-US" dirty="0" smtClean="0"/>
              <a:t>Click to edit text</a:t>
            </a:r>
            <a:endParaRPr lang="en-US" dirty="0"/>
          </a:p>
        </p:txBody>
      </p:sp>
      <p:sp>
        <p:nvSpPr>
          <p:cNvPr id="2" name="Date Placeholder 1"/>
          <p:cNvSpPr>
            <a:spLocks noGrp="1"/>
          </p:cNvSpPr>
          <p:nvPr>
            <p:ph type="dt" sz="half" idx="39"/>
          </p:nvPr>
        </p:nvSpPr>
        <p:spPr/>
        <p:txBody>
          <a:bodyPr/>
          <a:lstStyle/>
          <a:p>
            <a:fld id="{C1376E6C-763E-4426-8F6F-FC3A6C338537}" type="datetime1">
              <a:rPr lang="en-US" smtClean="0">
                <a:solidFill>
                  <a:srgbClr val="979796">
                    <a:lumMod val="40000"/>
                    <a:lumOff val="60000"/>
                  </a:srgbClr>
                </a:solidFill>
              </a:rPr>
              <a:pPr/>
              <a:t>4/10/2013</a:t>
            </a:fld>
            <a:endParaRPr lang="en-US" dirty="0">
              <a:solidFill>
                <a:srgbClr val="979796">
                  <a:lumMod val="40000"/>
                  <a:lumOff val="60000"/>
                </a:srgbClr>
              </a:solidFill>
            </a:endParaRPr>
          </a:p>
        </p:txBody>
      </p:sp>
      <p:sp>
        <p:nvSpPr>
          <p:cNvPr id="9" name="Slide Number Placeholder 8"/>
          <p:cNvSpPr>
            <a:spLocks noGrp="1"/>
          </p:cNvSpPr>
          <p:nvPr>
            <p:ph type="sldNum" sz="quarter" idx="41"/>
          </p:nvPr>
        </p:nvSpPr>
        <p:spPr/>
        <p:txBody>
          <a:bodyPr/>
          <a:lstStyle/>
          <a:p>
            <a:fld id="{B6F15528-21DE-4FAA-801E-634DDDAF4B2B}" type="slidenum">
              <a:rPr lang="en-US" smtClean="0">
                <a:solidFill>
                  <a:srgbClr val="979796">
                    <a:lumMod val="40000"/>
                    <a:lumOff val="60000"/>
                  </a:srgbClr>
                </a:solidFill>
              </a:rPr>
              <a:pPr/>
              <a:t>‹#›</a:t>
            </a:fld>
            <a:endParaRPr lang="en-US" dirty="0">
              <a:solidFill>
                <a:srgbClr val="979796">
                  <a:lumMod val="40000"/>
                  <a:lumOff val="60000"/>
                </a:srgbClr>
              </a:solidFill>
            </a:endParaRPr>
          </a:p>
        </p:txBody>
      </p:sp>
      <p:sp>
        <p:nvSpPr>
          <p:cNvPr id="12" name="Title 11"/>
          <p:cNvSpPr>
            <a:spLocks noGrp="1"/>
          </p:cNvSpPr>
          <p:nvPr>
            <p:ph type="title" hasCustomPrompt="1"/>
          </p:nvPr>
        </p:nvSpPr>
        <p:spPr>
          <a:xfrm>
            <a:off x="609441" y="535940"/>
            <a:ext cx="10969943" cy="517065"/>
          </a:xfrm>
        </p:spPr>
        <p:txBody>
          <a:bodyPr/>
          <a:lstStyle/>
          <a:p>
            <a:r>
              <a:rPr lang="en-US" dirty="0" smtClean="0"/>
              <a:t>Click to edit title</a:t>
            </a:r>
            <a:endParaRPr lang="en-US" dirty="0"/>
          </a:p>
        </p:txBody>
      </p:sp>
      <p:sp>
        <p:nvSpPr>
          <p:cNvPr id="30" name="Picture Placeholder 9"/>
          <p:cNvSpPr>
            <a:spLocks noGrp="1"/>
          </p:cNvSpPr>
          <p:nvPr>
            <p:ph type="pic" sz="quarter" idx="42" hasCustomPrompt="1"/>
          </p:nvPr>
        </p:nvSpPr>
        <p:spPr>
          <a:xfrm>
            <a:off x="609442" y="1625602"/>
            <a:ext cx="1383940" cy="1209037"/>
          </a:xfrm>
          <a:solidFill>
            <a:schemeClr val="accent3"/>
          </a:solidFill>
        </p:spPr>
        <p:txBody>
          <a:bodyPr anchor="ctr" anchorCtr="0">
            <a:normAutofit/>
          </a:bodyPr>
          <a:lstStyle>
            <a:lvl1pPr marL="0" indent="0" algn="ctr">
              <a:lnSpc>
                <a:spcPct val="100000"/>
              </a:lnSpc>
              <a:buNone/>
              <a:defRPr sz="1900"/>
            </a:lvl1pPr>
          </a:lstStyle>
          <a:p>
            <a:r>
              <a:rPr lang="en-US" dirty="0" smtClean="0"/>
              <a:t>Click to place </a:t>
            </a:r>
            <a:br>
              <a:rPr lang="en-US" dirty="0" smtClean="0"/>
            </a:br>
            <a:r>
              <a:rPr lang="en-US" dirty="0" smtClean="0"/>
              <a:t>photo</a:t>
            </a:r>
            <a:endParaRPr lang="en-US" dirty="0"/>
          </a:p>
        </p:txBody>
      </p:sp>
      <p:sp>
        <p:nvSpPr>
          <p:cNvPr id="31" name="Picture Placeholder 9"/>
          <p:cNvSpPr>
            <a:spLocks noGrp="1"/>
          </p:cNvSpPr>
          <p:nvPr>
            <p:ph type="pic" sz="quarter" idx="43" hasCustomPrompt="1"/>
          </p:nvPr>
        </p:nvSpPr>
        <p:spPr>
          <a:xfrm>
            <a:off x="609442" y="3041903"/>
            <a:ext cx="1383940" cy="1209037"/>
          </a:xfrm>
          <a:solidFill>
            <a:schemeClr val="accent3"/>
          </a:solidFill>
        </p:spPr>
        <p:txBody>
          <a:bodyPr anchor="ctr" anchorCtr="0">
            <a:normAutofit/>
          </a:bodyPr>
          <a:lstStyle>
            <a:lvl1pPr marL="0" indent="0" algn="ctr">
              <a:lnSpc>
                <a:spcPct val="100000"/>
              </a:lnSpc>
              <a:buNone/>
              <a:defRPr sz="1900"/>
            </a:lvl1pPr>
          </a:lstStyle>
          <a:p>
            <a:r>
              <a:rPr lang="en-US" dirty="0" smtClean="0"/>
              <a:t>Click to place </a:t>
            </a:r>
            <a:br>
              <a:rPr lang="en-US" dirty="0" smtClean="0"/>
            </a:br>
            <a:r>
              <a:rPr lang="en-US" dirty="0" smtClean="0"/>
              <a:t>photo</a:t>
            </a:r>
            <a:endParaRPr lang="en-US" dirty="0"/>
          </a:p>
        </p:txBody>
      </p:sp>
      <p:sp>
        <p:nvSpPr>
          <p:cNvPr id="32" name="Picture Placeholder 9"/>
          <p:cNvSpPr>
            <a:spLocks noGrp="1"/>
          </p:cNvSpPr>
          <p:nvPr>
            <p:ph type="pic" sz="quarter" idx="44" hasCustomPrompt="1"/>
          </p:nvPr>
        </p:nvSpPr>
        <p:spPr>
          <a:xfrm>
            <a:off x="609442" y="4475475"/>
            <a:ext cx="1383940" cy="1209037"/>
          </a:xfrm>
          <a:solidFill>
            <a:schemeClr val="accent3"/>
          </a:solidFill>
        </p:spPr>
        <p:txBody>
          <a:bodyPr anchor="ctr" anchorCtr="0">
            <a:normAutofit/>
          </a:bodyPr>
          <a:lstStyle>
            <a:lvl1pPr marL="0" indent="0" algn="ctr">
              <a:lnSpc>
                <a:spcPct val="100000"/>
              </a:lnSpc>
              <a:buNone/>
              <a:defRPr sz="1900"/>
            </a:lvl1pPr>
          </a:lstStyle>
          <a:p>
            <a:r>
              <a:rPr lang="en-US" dirty="0" smtClean="0"/>
              <a:t>Click to place </a:t>
            </a:r>
            <a:br>
              <a:rPr lang="en-US" dirty="0" smtClean="0"/>
            </a:br>
            <a:r>
              <a:rPr lang="en-US" dirty="0" smtClean="0"/>
              <a:t>photo</a:t>
            </a:r>
            <a:endParaRPr lang="en-US" dirty="0"/>
          </a:p>
        </p:txBody>
      </p:sp>
      <p:sp>
        <p:nvSpPr>
          <p:cNvPr id="15" name="Text Placeholder 14"/>
          <p:cNvSpPr>
            <a:spLocks noGrp="1"/>
          </p:cNvSpPr>
          <p:nvPr>
            <p:ph type="body" sz="quarter" idx="45" hasCustomPrompt="1"/>
          </p:nvPr>
        </p:nvSpPr>
        <p:spPr>
          <a:xfrm>
            <a:off x="2204992" y="1625601"/>
            <a:ext cx="2981607" cy="1208617"/>
          </a:xfrm>
          <a:solidFill>
            <a:schemeClr val="bg2"/>
          </a:solidFill>
        </p:spPr>
        <p:txBody>
          <a:bodyPr lIns="182848" tIns="121899" rIns="182848" bIns="121899"/>
          <a:lstStyle>
            <a:lvl1pPr marL="0" indent="0">
              <a:lnSpc>
                <a:spcPct val="105000"/>
              </a:lnSpc>
              <a:spcBef>
                <a:spcPts val="533"/>
              </a:spcBef>
              <a:buNone/>
              <a:defRPr>
                <a:solidFill>
                  <a:schemeClr val="tx2"/>
                </a:solidFill>
              </a:defRPr>
            </a:lvl1pPr>
            <a:lvl2pPr>
              <a:lnSpc>
                <a:spcPct val="105000"/>
              </a:lnSpc>
              <a:defRPr>
                <a:solidFill>
                  <a:schemeClr val="tx2"/>
                </a:solidFill>
              </a:defRPr>
            </a:lvl2pPr>
            <a:lvl3pPr>
              <a:lnSpc>
                <a:spcPct val="105000"/>
              </a:lnSpc>
              <a:defRPr>
                <a:solidFill>
                  <a:schemeClr val="tx2"/>
                </a:solidFill>
              </a:defRPr>
            </a:lvl3pPr>
            <a:lvl4pPr>
              <a:lnSpc>
                <a:spcPct val="105000"/>
              </a:lnSpc>
              <a:defRPr>
                <a:solidFill>
                  <a:schemeClr val="tx2"/>
                </a:solidFill>
              </a:defRPr>
            </a:lvl4pPr>
            <a:lvl5pPr>
              <a:lnSpc>
                <a:spcPct val="105000"/>
              </a:lnSpc>
              <a:defRPr>
                <a:solidFill>
                  <a:schemeClr val="tx2"/>
                </a:solidFill>
              </a:defRPr>
            </a:lvl5pPr>
          </a:lstStyle>
          <a:p>
            <a:pPr lvl="0"/>
            <a:r>
              <a:rPr lang="en-US" dirty="0" smtClean="0"/>
              <a:t>Click to edit text</a:t>
            </a:r>
          </a:p>
        </p:txBody>
      </p:sp>
      <p:sp>
        <p:nvSpPr>
          <p:cNvPr id="33" name="Text Placeholder 14"/>
          <p:cNvSpPr>
            <a:spLocks noGrp="1"/>
          </p:cNvSpPr>
          <p:nvPr>
            <p:ph type="body" sz="quarter" idx="46" hasCustomPrompt="1"/>
          </p:nvPr>
        </p:nvSpPr>
        <p:spPr>
          <a:xfrm>
            <a:off x="5404559" y="1625601"/>
            <a:ext cx="2981607" cy="1208617"/>
          </a:xfrm>
          <a:solidFill>
            <a:schemeClr val="bg2"/>
          </a:solidFill>
        </p:spPr>
        <p:txBody>
          <a:bodyPr lIns="182848" tIns="121899" rIns="182848" bIns="121899"/>
          <a:lstStyle>
            <a:lvl1pPr marL="0" indent="0">
              <a:lnSpc>
                <a:spcPct val="105000"/>
              </a:lnSpc>
              <a:spcBef>
                <a:spcPts val="533"/>
              </a:spcBef>
              <a:buNone/>
              <a:defRPr>
                <a:solidFill>
                  <a:schemeClr val="tx1"/>
                </a:solidFill>
              </a:defRPr>
            </a:lvl1pPr>
            <a:lvl2pPr>
              <a:lnSpc>
                <a:spcPct val="105000"/>
              </a:lnSpc>
              <a:defRPr>
                <a:solidFill>
                  <a:schemeClr val="tx2"/>
                </a:solidFill>
              </a:defRPr>
            </a:lvl2pPr>
            <a:lvl3pPr>
              <a:lnSpc>
                <a:spcPct val="105000"/>
              </a:lnSpc>
              <a:defRPr>
                <a:solidFill>
                  <a:schemeClr val="tx2"/>
                </a:solidFill>
              </a:defRPr>
            </a:lvl3pPr>
            <a:lvl4pPr>
              <a:lnSpc>
                <a:spcPct val="105000"/>
              </a:lnSpc>
              <a:defRPr>
                <a:solidFill>
                  <a:schemeClr val="tx2"/>
                </a:solidFill>
              </a:defRPr>
            </a:lvl4pPr>
            <a:lvl5pPr>
              <a:lnSpc>
                <a:spcPct val="105000"/>
              </a:lnSpc>
              <a:defRPr>
                <a:solidFill>
                  <a:schemeClr val="tx2"/>
                </a:solidFill>
              </a:defRPr>
            </a:lvl5pPr>
          </a:lstStyle>
          <a:p>
            <a:pPr lvl="0"/>
            <a:r>
              <a:rPr lang="en-US" dirty="0" smtClean="0"/>
              <a:t>Click to edit text</a:t>
            </a:r>
          </a:p>
        </p:txBody>
      </p:sp>
      <p:sp>
        <p:nvSpPr>
          <p:cNvPr id="34" name="Text Placeholder 14"/>
          <p:cNvSpPr>
            <a:spLocks noGrp="1"/>
          </p:cNvSpPr>
          <p:nvPr>
            <p:ph type="body" sz="quarter" idx="47" hasCustomPrompt="1"/>
          </p:nvPr>
        </p:nvSpPr>
        <p:spPr>
          <a:xfrm>
            <a:off x="2204992" y="3042323"/>
            <a:ext cx="2981607" cy="1208617"/>
          </a:xfrm>
          <a:solidFill>
            <a:schemeClr val="bg2"/>
          </a:solidFill>
        </p:spPr>
        <p:txBody>
          <a:bodyPr lIns="182848" tIns="121899" rIns="182848" bIns="121899"/>
          <a:lstStyle>
            <a:lvl1pPr marL="0" indent="0">
              <a:lnSpc>
                <a:spcPct val="105000"/>
              </a:lnSpc>
              <a:spcBef>
                <a:spcPts val="533"/>
              </a:spcBef>
              <a:buNone/>
              <a:defRPr>
                <a:solidFill>
                  <a:schemeClr val="tx2"/>
                </a:solidFill>
              </a:defRPr>
            </a:lvl1pPr>
            <a:lvl2pPr>
              <a:lnSpc>
                <a:spcPct val="105000"/>
              </a:lnSpc>
              <a:defRPr>
                <a:solidFill>
                  <a:schemeClr val="tx2"/>
                </a:solidFill>
              </a:defRPr>
            </a:lvl2pPr>
            <a:lvl3pPr>
              <a:lnSpc>
                <a:spcPct val="105000"/>
              </a:lnSpc>
              <a:defRPr>
                <a:solidFill>
                  <a:schemeClr val="tx2"/>
                </a:solidFill>
              </a:defRPr>
            </a:lvl3pPr>
            <a:lvl4pPr>
              <a:lnSpc>
                <a:spcPct val="105000"/>
              </a:lnSpc>
              <a:defRPr>
                <a:solidFill>
                  <a:schemeClr val="tx2"/>
                </a:solidFill>
              </a:defRPr>
            </a:lvl4pPr>
            <a:lvl5pPr>
              <a:lnSpc>
                <a:spcPct val="105000"/>
              </a:lnSpc>
              <a:defRPr>
                <a:solidFill>
                  <a:schemeClr val="tx2"/>
                </a:solidFill>
              </a:defRPr>
            </a:lvl5pPr>
          </a:lstStyle>
          <a:p>
            <a:pPr lvl="0"/>
            <a:r>
              <a:rPr lang="en-US" dirty="0" smtClean="0"/>
              <a:t>Click to edit text</a:t>
            </a:r>
          </a:p>
        </p:txBody>
      </p:sp>
      <p:sp>
        <p:nvSpPr>
          <p:cNvPr id="35" name="Text Placeholder 14"/>
          <p:cNvSpPr>
            <a:spLocks noGrp="1"/>
          </p:cNvSpPr>
          <p:nvPr>
            <p:ph type="body" sz="quarter" idx="48" hasCustomPrompt="1"/>
          </p:nvPr>
        </p:nvSpPr>
        <p:spPr>
          <a:xfrm>
            <a:off x="5408791" y="3042323"/>
            <a:ext cx="2981607" cy="1208617"/>
          </a:xfrm>
          <a:solidFill>
            <a:schemeClr val="bg2"/>
          </a:solidFill>
        </p:spPr>
        <p:txBody>
          <a:bodyPr lIns="182848" tIns="121899" rIns="182848" bIns="121899"/>
          <a:lstStyle>
            <a:lvl1pPr marL="0" indent="0">
              <a:lnSpc>
                <a:spcPct val="105000"/>
              </a:lnSpc>
              <a:spcBef>
                <a:spcPts val="533"/>
              </a:spcBef>
              <a:buNone/>
              <a:defRPr>
                <a:solidFill>
                  <a:schemeClr val="tx1"/>
                </a:solidFill>
              </a:defRPr>
            </a:lvl1pPr>
            <a:lvl2pPr>
              <a:lnSpc>
                <a:spcPct val="105000"/>
              </a:lnSpc>
              <a:defRPr>
                <a:solidFill>
                  <a:schemeClr val="tx2"/>
                </a:solidFill>
              </a:defRPr>
            </a:lvl2pPr>
            <a:lvl3pPr>
              <a:lnSpc>
                <a:spcPct val="105000"/>
              </a:lnSpc>
              <a:defRPr>
                <a:solidFill>
                  <a:schemeClr val="tx2"/>
                </a:solidFill>
              </a:defRPr>
            </a:lvl3pPr>
            <a:lvl4pPr>
              <a:lnSpc>
                <a:spcPct val="105000"/>
              </a:lnSpc>
              <a:defRPr>
                <a:solidFill>
                  <a:schemeClr val="tx2"/>
                </a:solidFill>
              </a:defRPr>
            </a:lvl4pPr>
            <a:lvl5pPr>
              <a:lnSpc>
                <a:spcPct val="105000"/>
              </a:lnSpc>
              <a:defRPr>
                <a:solidFill>
                  <a:schemeClr val="tx2"/>
                </a:solidFill>
              </a:defRPr>
            </a:lvl5pPr>
          </a:lstStyle>
          <a:p>
            <a:pPr lvl="0"/>
            <a:r>
              <a:rPr lang="en-US" dirty="0" smtClean="0"/>
              <a:t>Click to edit text</a:t>
            </a:r>
          </a:p>
        </p:txBody>
      </p:sp>
      <p:sp>
        <p:nvSpPr>
          <p:cNvPr id="36" name="Text Placeholder 14"/>
          <p:cNvSpPr>
            <a:spLocks noGrp="1"/>
          </p:cNvSpPr>
          <p:nvPr>
            <p:ph type="body" sz="quarter" idx="49" hasCustomPrompt="1"/>
          </p:nvPr>
        </p:nvSpPr>
        <p:spPr>
          <a:xfrm>
            <a:off x="2204992" y="4475896"/>
            <a:ext cx="3203799" cy="1208617"/>
          </a:xfrm>
          <a:solidFill>
            <a:schemeClr val="accent1"/>
          </a:solidFill>
        </p:spPr>
        <p:txBody>
          <a:bodyPr lIns="182848" tIns="121899" rIns="390076" bIns="121899"/>
          <a:lstStyle>
            <a:lvl1pPr marL="0" indent="0">
              <a:lnSpc>
                <a:spcPct val="105000"/>
              </a:lnSpc>
              <a:spcBef>
                <a:spcPts val="533"/>
              </a:spcBef>
              <a:buNone/>
              <a:defRPr>
                <a:solidFill>
                  <a:schemeClr val="bg1"/>
                </a:solidFill>
              </a:defRPr>
            </a:lvl1pPr>
            <a:lvl2pPr>
              <a:lnSpc>
                <a:spcPct val="105000"/>
              </a:lnSpc>
              <a:defRPr>
                <a:solidFill>
                  <a:schemeClr val="bg1"/>
                </a:solidFill>
              </a:defRPr>
            </a:lvl2pPr>
            <a:lvl3pPr>
              <a:lnSpc>
                <a:spcPct val="105000"/>
              </a:lnSpc>
              <a:defRPr>
                <a:solidFill>
                  <a:schemeClr val="bg1"/>
                </a:solidFill>
              </a:defRPr>
            </a:lvl3pPr>
            <a:lvl4pPr>
              <a:lnSpc>
                <a:spcPct val="105000"/>
              </a:lnSpc>
              <a:defRPr>
                <a:solidFill>
                  <a:schemeClr val="bg1"/>
                </a:solidFill>
              </a:defRPr>
            </a:lvl4pPr>
            <a:lvl5pPr marL="914240" indent="0">
              <a:lnSpc>
                <a:spcPct val="105000"/>
              </a:lnSpc>
              <a:buNone/>
              <a:defRPr>
                <a:solidFill>
                  <a:schemeClr val="bg1"/>
                </a:solidFill>
              </a:defRPr>
            </a:lvl5pPr>
          </a:lstStyle>
          <a:p>
            <a:pPr lvl="0"/>
            <a:r>
              <a:rPr lang="en-US" dirty="0" smtClean="0"/>
              <a:t>Click to edit text</a:t>
            </a:r>
          </a:p>
        </p:txBody>
      </p:sp>
      <p:sp>
        <p:nvSpPr>
          <p:cNvPr id="37" name="Text Placeholder 14"/>
          <p:cNvSpPr>
            <a:spLocks noGrp="1"/>
          </p:cNvSpPr>
          <p:nvPr>
            <p:ph type="body" sz="quarter" idx="50" hasCustomPrompt="1"/>
          </p:nvPr>
        </p:nvSpPr>
        <p:spPr>
          <a:xfrm>
            <a:off x="5408790" y="4475896"/>
            <a:ext cx="3203799" cy="1208617"/>
          </a:xfrm>
          <a:solidFill>
            <a:schemeClr val="accent1"/>
          </a:solidFill>
        </p:spPr>
        <p:txBody>
          <a:bodyPr lIns="182848" tIns="121899" rIns="390076" bIns="121899"/>
          <a:lstStyle>
            <a:lvl1pPr marL="0" indent="0">
              <a:lnSpc>
                <a:spcPct val="105000"/>
              </a:lnSpc>
              <a:spcBef>
                <a:spcPts val="533"/>
              </a:spcBef>
              <a:buNone/>
              <a:defRPr>
                <a:solidFill>
                  <a:schemeClr val="bg1"/>
                </a:solidFill>
              </a:defRPr>
            </a:lvl1pPr>
            <a:lvl2pPr>
              <a:lnSpc>
                <a:spcPct val="105000"/>
              </a:lnSpc>
              <a:defRPr>
                <a:solidFill>
                  <a:schemeClr val="bg1"/>
                </a:solidFill>
              </a:defRPr>
            </a:lvl2pPr>
            <a:lvl3pPr>
              <a:lnSpc>
                <a:spcPct val="105000"/>
              </a:lnSpc>
              <a:defRPr>
                <a:solidFill>
                  <a:schemeClr val="bg1"/>
                </a:solidFill>
              </a:defRPr>
            </a:lvl3pPr>
            <a:lvl4pPr>
              <a:lnSpc>
                <a:spcPct val="105000"/>
              </a:lnSpc>
              <a:defRPr>
                <a:solidFill>
                  <a:schemeClr val="bg1"/>
                </a:solidFill>
              </a:defRPr>
            </a:lvl4pPr>
            <a:lvl5pPr>
              <a:lnSpc>
                <a:spcPct val="105000"/>
              </a:lnSpc>
              <a:defRPr>
                <a:solidFill>
                  <a:schemeClr val="bg1"/>
                </a:solidFill>
              </a:defRPr>
            </a:lvl5pPr>
          </a:lstStyle>
          <a:p>
            <a:pPr lvl="0"/>
            <a:r>
              <a:rPr lang="en-US" dirty="0" smtClean="0"/>
              <a:t>Click to edit text</a:t>
            </a:r>
          </a:p>
        </p:txBody>
      </p:sp>
      <p:sp>
        <p:nvSpPr>
          <p:cNvPr id="38" name="Text Placeholder 2"/>
          <p:cNvSpPr>
            <a:spLocks noGrp="1"/>
          </p:cNvSpPr>
          <p:nvPr>
            <p:ph type="body" sz="quarter" idx="38" hasCustomPrompt="1"/>
          </p:nvPr>
        </p:nvSpPr>
        <p:spPr>
          <a:xfrm>
            <a:off x="8593546" y="1625600"/>
            <a:ext cx="2985837" cy="4058912"/>
          </a:xfrm>
          <a:solidFill>
            <a:schemeClr val="accent1"/>
          </a:solidFill>
        </p:spPr>
        <p:txBody>
          <a:bodyPr lIns="182848" tIns="121899" rIns="182848" bIns="121899"/>
          <a:lstStyle>
            <a:lvl1pPr marL="0" indent="0">
              <a:lnSpc>
                <a:spcPct val="105000"/>
              </a:lnSpc>
              <a:spcBef>
                <a:spcPts val="267"/>
              </a:spcBef>
              <a:spcAft>
                <a:spcPts val="267"/>
              </a:spcAft>
              <a:buNone/>
              <a:defRPr sz="1200" b="0">
                <a:solidFill>
                  <a:schemeClr val="bg1"/>
                </a:solidFill>
              </a:defRPr>
            </a:lvl1pPr>
            <a:lvl2pPr marL="152373" indent="-152373">
              <a:lnSpc>
                <a:spcPct val="105000"/>
              </a:lnSpc>
              <a:buFont typeface="Arial" pitchFamily="34" charset="0"/>
              <a:buChar char="•"/>
              <a:defRPr sz="1200">
                <a:solidFill>
                  <a:schemeClr val="bg1"/>
                </a:solidFill>
              </a:defRPr>
            </a:lvl2pPr>
            <a:lvl3pPr marL="385166" indent="-152373">
              <a:lnSpc>
                <a:spcPct val="105000"/>
              </a:lnSpc>
              <a:defRPr sz="1200">
                <a:solidFill>
                  <a:schemeClr val="bg1"/>
                </a:solidFill>
              </a:defRPr>
            </a:lvl3pPr>
            <a:lvl4pPr marL="609493" indent="-152373">
              <a:lnSpc>
                <a:spcPct val="105000"/>
              </a:lnSpc>
              <a:defRPr sz="1200">
                <a:solidFill>
                  <a:schemeClr val="bg1"/>
                </a:solidFill>
              </a:defRPr>
            </a:lvl4pPr>
            <a:lvl5pPr marL="842286" indent="-152373">
              <a:lnSpc>
                <a:spcPct val="105000"/>
              </a:lnSpc>
              <a:defRPr sz="1200">
                <a:solidFill>
                  <a:schemeClr val="bg1"/>
                </a:solidFill>
              </a:defRPr>
            </a:lvl5pPr>
          </a:lstStyle>
          <a:p>
            <a:pPr lvl="0"/>
            <a:r>
              <a:rPr lang="en-US" dirty="0" smtClean="0"/>
              <a:t>Click to edit text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3677339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userDrawn="1">
  <p:cSld name="Grid With Text">
    <p:spTree>
      <p:nvGrpSpPr>
        <p:cNvPr id="1" name=""/>
        <p:cNvGrpSpPr/>
        <p:nvPr/>
      </p:nvGrpSpPr>
      <p:grpSpPr>
        <a:xfrm>
          <a:off x="0" y="0"/>
          <a:ext cx="0" cy="0"/>
          <a:chOff x="0" y="0"/>
          <a:chExt cx="0" cy="0"/>
        </a:xfrm>
      </p:grpSpPr>
      <p:sp>
        <p:nvSpPr>
          <p:cNvPr id="17" name="Text Placeholder 13"/>
          <p:cNvSpPr>
            <a:spLocks noGrp="1"/>
          </p:cNvSpPr>
          <p:nvPr>
            <p:ph type="body" sz="quarter" idx="17" hasCustomPrompt="1"/>
          </p:nvPr>
        </p:nvSpPr>
        <p:spPr>
          <a:xfrm>
            <a:off x="609441" y="1079501"/>
            <a:ext cx="10969943" cy="309033"/>
          </a:xfrm>
        </p:spPr>
        <p:txBody>
          <a:bodyPr/>
          <a:lstStyle>
            <a:lvl1pPr marL="0" indent="0">
              <a:buNone/>
              <a:defRPr sz="1600">
                <a:solidFill>
                  <a:schemeClr val="tx1"/>
                </a:solidFill>
              </a:defRPr>
            </a:lvl1pPr>
            <a:lvl2pPr marL="232793" indent="0">
              <a:buNone/>
              <a:defRPr sz="1600">
                <a:solidFill>
                  <a:schemeClr val="tx1"/>
                </a:solidFill>
              </a:defRPr>
            </a:lvl2pPr>
            <a:lvl3pPr marL="457120" indent="0">
              <a:buNone/>
              <a:defRPr sz="1600">
                <a:solidFill>
                  <a:schemeClr val="tx1"/>
                </a:solidFill>
              </a:defRPr>
            </a:lvl3pPr>
            <a:lvl4pPr marL="689913" indent="0">
              <a:buNone/>
              <a:defRPr sz="1600">
                <a:solidFill>
                  <a:schemeClr val="tx1"/>
                </a:solidFill>
              </a:defRPr>
            </a:lvl4pPr>
            <a:lvl5pPr marL="914240" indent="0">
              <a:buNone/>
              <a:defRPr sz="1600">
                <a:solidFill>
                  <a:schemeClr val="tx1"/>
                </a:solidFill>
              </a:defRPr>
            </a:lvl5pPr>
          </a:lstStyle>
          <a:p>
            <a:pPr lvl="0"/>
            <a:r>
              <a:rPr lang="en-US" dirty="0" smtClean="0"/>
              <a:t>Click to edit text</a:t>
            </a:r>
            <a:endParaRPr lang="en-US" dirty="0"/>
          </a:p>
        </p:txBody>
      </p:sp>
      <p:sp>
        <p:nvSpPr>
          <p:cNvPr id="2" name="Date Placeholder 1"/>
          <p:cNvSpPr>
            <a:spLocks noGrp="1"/>
          </p:cNvSpPr>
          <p:nvPr>
            <p:ph type="dt" sz="half" idx="39"/>
          </p:nvPr>
        </p:nvSpPr>
        <p:spPr/>
        <p:txBody>
          <a:bodyPr/>
          <a:lstStyle/>
          <a:p>
            <a:fld id="{9FD724BF-CFC4-42FD-BE4C-7B6091CF9FDF}" type="datetime1">
              <a:rPr lang="en-US" smtClean="0">
                <a:solidFill>
                  <a:srgbClr val="979796">
                    <a:lumMod val="40000"/>
                    <a:lumOff val="60000"/>
                  </a:srgbClr>
                </a:solidFill>
              </a:rPr>
              <a:pPr/>
              <a:t>4/10/2013</a:t>
            </a:fld>
            <a:endParaRPr lang="en-US" dirty="0">
              <a:solidFill>
                <a:srgbClr val="979796">
                  <a:lumMod val="40000"/>
                  <a:lumOff val="60000"/>
                </a:srgbClr>
              </a:solidFill>
            </a:endParaRPr>
          </a:p>
        </p:txBody>
      </p:sp>
      <p:sp>
        <p:nvSpPr>
          <p:cNvPr id="9" name="Slide Number Placeholder 8"/>
          <p:cNvSpPr>
            <a:spLocks noGrp="1"/>
          </p:cNvSpPr>
          <p:nvPr>
            <p:ph type="sldNum" sz="quarter" idx="41"/>
          </p:nvPr>
        </p:nvSpPr>
        <p:spPr/>
        <p:txBody>
          <a:bodyPr/>
          <a:lstStyle/>
          <a:p>
            <a:fld id="{B6F15528-21DE-4FAA-801E-634DDDAF4B2B}" type="slidenum">
              <a:rPr lang="en-US" smtClean="0">
                <a:solidFill>
                  <a:srgbClr val="979796">
                    <a:lumMod val="40000"/>
                    <a:lumOff val="60000"/>
                  </a:srgbClr>
                </a:solidFill>
              </a:rPr>
              <a:pPr/>
              <a:t>‹#›</a:t>
            </a:fld>
            <a:endParaRPr lang="en-US" dirty="0">
              <a:solidFill>
                <a:srgbClr val="979796">
                  <a:lumMod val="40000"/>
                  <a:lumOff val="60000"/>
                </a:srgbClr>
              </a:solidFill>
            </a:endParaRPr>
          </a:p>
        </p:txBody>
      </p:sp>
      <p:sp>
        <p:nvSpPr>
          <p:cNvPr id="12" name="Title 11"/>
          <p:cNvSpPr>
            <a:spLocks noGrp="1"/>
          </p:cNvSpPr>
          <p:nvPr>
            <p:ph type="title" hasCustomPrompt="1"/>
          </p:nvPr>
        </p:nvSpPr>
        <p:spPr>
          <a:xfrm>
            <a:off x="609441" y="535940"/>
            <a:ext cx="10969943" cy="517065"/>
          </a:xfrm>
        </p:spPr>
        <p:txBody>
          <a:bodyPr/>
          <a:lstStyle/>
          <a:p>
            <a:r>
              <a:rPr lang="en-US" dirty="0" smtClean="0"/>
              <a:t>Click to edit title</a:t>
            </a:r>
            <a:endParaRPr lang="en-US" dirty="0"/>
          </a:p>
        </p:txBody>
      </p:sp>
      <p:sp>
        <p:nvSpPr>
          <p:cNvPr id="30" name="Picture Placeholder 9"/>
          <p:cNvSpPr>
            <a:spLocks noGrp="1"/>
          </p:cNvSpPr>
          <p:nvPr>
            <p:ph type="pic" sz="quarter" idx="42" hasCustomPrompt="1"/>
          </p:nvPr>
        </p:nvSpPr>
        <p:spPr>
          <a:xfrm>
            <a:off x="609442" y="1625602"/>
            <a:ext cx="1383940" cy="1209037"/>
          </a:xfrm>
          <a:solidFill>
            <a:schemeClr val="accent3"/>
          </a:solidFill>
        </p:spPr>
        <p:txBody>
          <a:bodyPr anchor="ctr" anchorCtr="0">
            <a:normAutofit/>
          </a:bodyPr>
          <a:lstStyle>
            <a:lvl1pPr marL="0" indent="0" algn="ctr">
              <a:lnSpc>
                <a:spcPct val="100000"/>
              </a:lnSpc>
              <a:buNone/>
              <a:defRPr sz="1900"/>
            </a:lvl1pPr>
          </a:lstStyle>
          <a:p>
            <a:r>
              <a:rPr lang="en-US" dirty="0" smtClean="0"/>
              <a:t>Click to place </a:t>
            </a:r>
            <a:br>
              <a:rPr lang="en-US" dirty="0" smtClean="0"/>
            </a:br>
            <a:r>
              <a:rPr lang="en-US" dirty="0" smtClean="0"/>
              <a:t>photo</a:t>
            </a:r>
            <a:endParaRPr lang="en-US" dirty="0"/>
          </a:p>
        </p:txBody>
      </p:sp>
      <p:sp>
        <p:nvSpPr>
          <p:cNvPr id="24" name="Text Placeholder 24"/>
          <p:cNvSpPr>
            <a:spLocks noGrp="1"/>
          </p:cNvSpPr>
          <p:nvPr>
            <p:ph type="body" sz="quarter" idx="25" hasCustomPrompt="1"/>
          </p:nvPr>
        </p:nvSpPr>
        <p:spPr>
          <a:xfrm>
            <a:off x="2198645" y="1563845"/>
            <a:ext cx="2987955" cy="340409"/>
          </a:xfrm>
        </p:spPr>
        <p:txBody>
          <a:bodyPr/>
          <a:lstStyle>
            <a:lvl1pPr marL="0" indent="0">
              <a:lnSpc>
                <a:spcPct val="105000"/>
              </a:lnSpc>
              <a:buNone/>
              <a:defRPr>
                <a:solidFill>
                  <a:schemeClr val="accent1"/>
                </a:solidFill>
              </a:defRPr>
            </a:lvl1pPr>
            <a:lvl2pPr marL="0" indent="0">
              <a:buNone/>
              <a:defRPr sz="1600"/>
            </a:lvl2pPr>
            <a:lvl3pPr marL="380933" indent="-152373">
              <a:defRPr sz="1600"/>
            </a:lvl3pPr>
            <a:lvl4pPr marL="613726" indent="-152373">
              <a:defRPr sz="1600"/>
            </a:lvl4pPr>
            <a:lvl5pPr marL="838053" indent="-152373">
              <a:defRPr sz="1600"/>
            </a:lvl5pPr>
          </a:lstStyle>
          <a:p>
            <a:pPr lvl="0"/>
            <a:r>
              <a:rPr lang="en-US" dirty="0" smtClean="0"/>
              <a:t>Click to edit text</a:t>
            </a:r>
          </a:p>
        </p:txBody>
      </p:sp>
      <p:sp>
        <p:nvSpPr>
          <p:cNvPr id="25" name="Text Placeholder 21"/>
          <p:cNvSpPr>
            <a:spLocks noGrp="1"/>
          </p:cNvSpPr>
          <p:nvPr>
            <p:ph type="body" sz="quarter" idx="26" hasCustomPrompt="1"/>
          </p:nvPr>
        </p:nvSpPr>
        <p:spPr>
          <a:xfrm>
            <a:off x="2198645" y="1904254"/>
            <a:ext cx="2987955" cy="1803775"/>
          </a:xfrm>
        </p:spPr>
        <p:txBody>
          <a:bodyPr/>
          <a:lstStyle>
            <a:lvl1pPr marL="0" indent="0">
              <a:buNone/>
              <a:defRPr sz="1600">
                <a:solidFill>
                  <a:schemeClr val="tx1"/>
                </a:solidFill>
              </a:defRPr>
            </a:lvl1pPr>
            <a:lvl2pPr>
              <a:defRPr sz="1600"/>
            </a:lvl2pPr>
            <a:lvl3pPr>
              <a:defRPr sz="1600"/>
            </a:lvl3pPr>
            <a:lvl4pPr>
              <a:defRPr sz="1600"/>
            </a:lvl4pPr>
            <a:lvl5pPr>
              <a:defRPr sz="1600"/>
            </a:lvl5pPr>
          </a:lstStyle>
          <a:p>
            <a:pPr lvl="0"/>
            <a:r>
              <a:rPr lang="en-US" dirty="0" smtClean="0"/>
              <a:t>Click to edit text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26" name="Text Placeholder 14"/>
          <p:cNvSpPr>
            <a:spLocks noGrp="1"/>
          </p:cNvSpPr>
          <p:nvPr>
            <p:ph type="body" sz="quarter" idx="46" hasCustomPrompt="1"/>
          </p:nvPr>
        </p:nvSpPr>
        <p:spPr>
          <a:xfrm>
            <a:off x="5404559" y="1625601"/>
            <a:ext cx="2981607" cy="1208617"/>
          </a:xfrm>
          <a:solidFill>
            <a:schemeClr val="bg2"/>
          </a:solidFill>
        </p:spPr>
        <p:txBody>
          <a:bodyPr lIns="182848" tIns="121899" rIns="182848" bIns="121899"/>
          <a:lstStyle>
            <a:lvl1pPr marL="0" indent="0">
              <a:lnSpc>
                <a:spcPct val="105000"/>
              </a:lnSpc>
              <a:spcBef>
                <a:spcPts val="533"/>
              </a:spcBef>
              <a:buNone/>
              <a:defRPr>
                <a:solidFill>
                  <a:schemeClr val="tx1"/>
                </a:solidFill>
              </a:defRPr>
            </a:lvl1pPr>
            <a:lvl2pPr>
              <a:lnSpc>
                <a:spcPct val="105000"/>
              </a:lnSpc>
              <a:defRPr>
                <a:solidFill>
                  <a:schemeClr val="tx2"/>
                </a:solidFill>
              </a:defRPr>
            </a:lvl2pPr>
            <a:lvl3pPr>
              <a:lnSpc>
                <a:spcPct val="105000"/>
              </a:lnSpc>
              <a:defRPr>
                <a:solidFill>
                  <a:schemeClr val="tx2"/>
                </a:solidFill>
              </a:defRPr>
            </a:lvl3pPr>
            <a:lvl4pPr>
              <a:lnSpc>
                <a:spcPct val="105000"/>
              </a:lnSpc>
              <a:defRPr>
                <a:solidFill>
                  <a:schemeClr val="tx2"/>
                </a:solidFill>
              </a:defRPr>
            </a:lvl4pPr>
            <a:lvl5pPr>
              <a:lnSpc>
                <a:spcPct val="105000"/>
              </a:lnSpc>
              <a:defRPr>
                <a:solidFill>
                  <a:schemeClr val="tx2"/>
                </a:solidFill>
              </a:defRPr>
            </a:lvl5pPr>
          </a:lstStyle>
          <a:p>
            <a:pPr lvl="0"/>
            <a:r>
              <a:rPr lang="en-US" dirty="0" smtClean="0"/>
              <a:t>Click to edit text</a:t>
            </a:r>
          </a:p>
        </p:txBody>
      </p:sp>
      <p:sp>
        <p:nvSpPr>
          <p:cNvPr id="27" name="Text Placeholder 14"/>
          <p:cNvSpPr>
            <a:spLocks noGrp="1"/>
          </p:cNvSpPr>
          <p:nvPr>
            <p:ph type="body" sz="quarter" idx="48" hasCustomPrompt="1"/>
          </p:nvPr>
        </p:nvSpPr>
        <p:spPr>
          <a:xfrm>
            <a:off x="5408791" y="3042323"/>
            <a:ext cx="2981607" cy="1208617"/>
          </a:xfrm>
          <a:solidFill>
            <a:schemeClr val="bg2"/>
          </a:solidFill>
        </p:spPr>
        <p:txBody>
          <a:bodyPr lIns="182848" tIns="121899" rIns="182848" bIns="121899"/>
          <a:lstStyle>
            <a:lvl1pPr marL="0" indent="0">
              <a:lnSpc>
                <a:spcPct val="105000"/>
              </a:lnSpc>
              <a:spcBef>
                <a:spcPts val="533"/>
              </a:spcBef>
              <a:buNone/>
              <a:defRPr>
                <a:solidFill>
                  <a:schemeClr val="tx1"/>
                </a:solidFill>
              </a:defRPr>
            </a:lvl1pPr>
            <a:lvl2pPr>
              <a:lnSpc>
                <a:spcPct val="105000"/>
              </a:lnSpc>
              <a:defRPr>
                <a:solidFill>
                  <a:schemeClr val="tx2"/>
                </a:solidFill>
              </a:defRPr>
            </a:lvl2pPr>
            <a:lvl3pPr>
              <a:lnSpc>
                <a:spcPct val="105000"/>
              </a:lnSpc>
              <a:defRPr>
                <a:solidFill>
                  <a:schemeClr val="tx2"/>
                </a:solidFill>
              </a:defRPr>
            </a:lvl3pPr>
            <a:lvl4pPr>
              <a:lnSpc>
                <a:spcPct val="105000"/>
              </a:lnSpc>
              <a:defRPr>
                <a:solidFill>
                  <a:schemeClr val="tx2"/>
                </a:solidFill>
              </a:defRPr>
            </a:lvl4pPr>
            <a:lvl5pPr>
              <a:lnSpc>
                <a:spcPct val="105000"/>
              </a:lnSpc>
              <a:defRPr>
                <a:solidFill>
                  <a:schemeClr val="tx2"/>
                </a:solidFill>
              </a:defRPr>
            </a:lvl5pPr>
          </a:lstStyle>
          <a:p>
            <a:pPr lvl="0"/>
            <a:r>
              <a:rPr lang="en-US" dirty="0" smtClean="0"/>
              <a:t>Click to edit text</a:t>
            </a:r>
          </a:p>
        </p:txBody>
      </p:sp>
      <p:sp>
        <p:nvSpPr>
          <p:cNvPr id="28" name="Text Placeholder 14"/>
          <p:cNvSpPr>
            <a:spLocks noGrp="1"/>
          </p:cNvSpPr>
          <p:nvPr>
            <p:ph type="body" sz="quarter" idx="50" hasCustomPrompt="1"/>
          </p:nvPr>
        </p:nvSpPr>
        <p:spPr>
          <a:xfrm>
            <a:off x="5408791" y="4475896"/>
            <a:ext cx="2981607" cy="1208617"/>
          </a:xfrm>
          <a:solidFill>
            <a:schemeClr val="bg2"/>
          </a:solidFill>
        </p:spPr>
        <p:txBody>
          <a:bodyPr lIns="182848" tIns="121899" rIns="182848" bIns="121899"/>
          <a:lstStyle>
            <a:lvl1pPr marL="0" indent="0">
              <a:lnSpc>
                <a:spcPct val="105000"/>
              </a:lnSpc>
              <a:spcBef>
                <a:spcPts val="533"/>
              </a:spcBef>
              <a:buNone/>
              <a:defRPr>
                <a:solidFill>
                  <a:schemeClr val="tx1"/>
                </a:solidFill>
              </a:defRPr>
            </a:lvl1pPr>
            <a:lvl2pPr>
              <a:lnSpc>
                <a:spcPct val="105000"/>
              </a:lnSpc>
              <a:defRPr>
                <a:solidFill>
                  <a:schemeClr val="tx2"/>
                </a:solidFill>
              </a:defRPr>
            </a:lvl2pPr>
            <a:lvl3pPr>
              <a:lnSpc>
                <a:spcPct val="105000"/>
              </a:lnSpc>
              <a:defRPr>
                <a:solidFill>
                  <a:schemeClr val="tx2"/>
                </a:solidFill>
              </a:defRPr>
            </a:lvl3pPr>
            <a:lvl4pPr>
              <a:lnSpc>
                <a:spcPct val="105000"/>
              </a:lnSpc>
              <a:defRPr>
                <a:solidFill>
                  <a:schemeClr val="tx2"/>
                </a:solidFill>
              </a:defRPr>
            </a:lvl4pPr>
            <a:lvl5pPr>
              <a:lnSpc>
                <a:spcPct val="105000"/>
              </a:lnSpc>
              <a:defRPr>
                <a:solidFill>
                  <a:schemeClr val="tx2"/>
                </a:solidFill>
              </a:defRPr>
            </a:lvl5pPr>
          </a:lstStyle>
          <a:p>
            <a:pPr lvl="0"/>
            <a:r>
              <a:rPr lang="en-US" dirty="0" smtClean="0"/>
              <a:t>Click to edit text</a:t>
            </a:r>
          </a:p>
        </p:txBody>
      </p:sp>
      <p:sp>
        <p:nvSpPr>
          <p:cNvPr id="29" name="Text Placeholder 2"/>
          <p:cNvSpPr>
            <a:spLocks noGrp="1"/>
          </p:cNvSpPr>
          <p:nvPr>
            <p:ph type="body" sz="quarter" idx="38" hasCustomPrompt="1"/>
          </p:nvPr>
        </p:nvSpPr>
        <p:spPr>
          <a:xfrm>
            <a:off x="8593546" y="1625600"/>
            <a:ext cx="2985837" cy="4058912"/>
          </a:xfrm>
          <a:solidFill>
            <a:schemeClr val="accent1"/>
          </a:solidFill>
        </p:spPr>
        <p:txBody>
          <a:bodyPr lIns="182848" tIns="121899" rIns="182848" bIns="121899"/>
          <a:lstStyle>
            <a:lvl1pPr marL="0" indent="0">
              <a:lnSpc>
                <a:spcPct val="105000"/>
              </a:lnSpc>
              <a:spcBef>
                <a:spcPts val="267"/>
              </a:spcBef>
              <a:spcAft>
                <a:spcPts val="267"/>
              </a:spcAft>
              <a:buNone/>
              <a:defRPr sz="1200" b="0">
                <a:solidFill>
                  <a:schemeClr val="bg1"/>
                </a:solidFill>
              </a:defRPr>
            </a:lvl1pPr>
            <a:lvl2pPr marL="152373" indent="-152373">
              <a:lnSpc>
                <a:spcPct val="105000"/>
              </a:lnSpc>
              <a:buFont typeface="Arial" pitchFamily="34" charset="0"/>
              <a:buChar char="•"/>
              <a:defRPr sz="1200">
                <a:solidFill>
                  <a:schemeClr val="bg1"/>
                </a:solidFill>
              </a:defRPr>
            </a:lvl2pPr>
            <a:lvl3pPr marL="385166" indent="-152373">
              <a:lnSpc>
                <a:spcPct val="105000"/>
              </a:lnSpc>
              <a:defRPr sz="1200">
                <a:solidFill>
                  <a:schemeClr val="bg1"/>
                </a:solidFill>
              </a:defRPr>
            </a:lvl3pPr>
            <a:lvl4pPr marL="609493" indent="-152373">
              <a:lnSpc>
                <a:spcPct val="105000"/>
              </a:lnSpc>
              <a:defRPr sz="1200">
                <a:solidFill>
                  <a:schemeClr val="bg1"/>
                </a:solidFill>
              </a:defRPr>
            </a:lvl4pPr>
            <a:lvl5pPr marL="842286" indent="-152373">
              <a:lnSpc>
                <a:spcPct val="105000"/>
              </a:lnSpc>
              <a:defRPr sz="1200">
                <a:solidFill>
                  <a:schemeClr val="bg1"/>
                </a:solidFill>
              </a:defRPr>
            </a:lvl5pPr>
          </a:lstStyle>
          <a:p>
            <a:pPr lvl="0"/>
            <a:r>
              <a:rPr lang="en-US" dirty="0" smtClean="0"/>
              <a:t>Click to edit text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5295597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7" name="Text Placeholder 13"/>
          <p:cNvSpPr>
            <a:spLocks noGrp="1"/>
          </p:cNvSpPr>
          <p:nvPr>
            <p:ph type="body" sz="quarter" idx="17" hasCustomPrompt="1"/>
          </p:nvPr>
        </p:nvSpPr>
        <p:spPr>
          <a:xfrm>
            <a:off x="609441" y="1079501"/>
            <a:ext cx="10969943" cy="309033"/>
          </a:xfrm>
        </p:spPr>
        <p:txBody>
          <a:bodyPr/>
          <a:lstStyle>
            <a:lvl1pPr marL="0" indent="0">
              <a:buNone/>
              <a:defRPr sz="1600">
                <a:solidFill>
                  <a:schemeClr val="tx1"/>
                </a:solidFill>
              </a:defRPr>
            </a:lvl1pPr>
            <a:lvl2pPr marL="232793" indent="0">
              <a:buNone/>
              <a:defRPr sz="1600">
                <a:solidFill>
                  <a:schemeClr val="tx1"/>
                </a:solidFill>
              </a:defRPr>
            </a:lvl2pPr>
            <a:lvl3pPr marL="457120" indent="0">
              <a:buNone/>
              <a:defRPr sz="1600">
                <a:solidFill>
                  <a:schemeClr val="tx1"/>
                </a:solidFill>
              </a:defRPr>
            </a:lvl3pPr>
            <a:lvl4pPr marL="689913" indent="0">
              <a:buNone/>
              <a:defRPr sz="1600">
                <a:solidFill>
                  <a:schemeClr val="tx1"/>
                </a:solidFill>
              </a:defRPr>
            </a:lvl4pPr>
            <a:lvl5pPr marL="914240" indent="0">
              <a:buNone/>
              <a:defRPr sz="1600">
                <a:solidFill>
                  <a:schemeClr val="tx1"/>
                </a:solidFill>
              </a:defRPr>
            </a:lvl5pPr>
          </a:lstStyle>
          <a:p>
            <a:pPr lvl="0"/>
            <a:r>
              <a:rPr lang="en-US" dirty="0" smtClean="0"/>
              <a:t>Click to edit text</a:t>
            </a:r>
            <a:endParaRPr lang="en-US" dirty="0"/>
          </a:p>
        </p:txBody>
      </p:sp>
      <p:sp>
        <p:nvSpPr>
          <p:cNvPr id="8" name="Date Placeholder 7"/>
          <p:cNvSpPr>
            <a:spLocks noGrp="1"/>
          </p:cNvSpPr>
          <p:nvPr>
            <p:ph type="dt" sz="half" idx="18"/>
          </p:nvPr>
        </p:nvSpPr>
        <p:spPr/>
        <p:txBody>
          <a:bodyPr/>
          <a:lstStyle/>
          <a:p>
            <a:fld id="{5C4A0D7F-3A04-401B-B93A-D2B4A04D7D6E}" type="datetime1">
              <a:rPr lang="en-US" smtClean="0">
                <a:solidFill>
                  <a:srgbClr val="979796">
                    <a:lumMod val="40000"/>
                    <a:lumOff val="60000"/>
                  </a:srgbClr>
                </a:solidFill>
              </a:rPr>
              <a:pPr/>
              <a:t>4/10/2013</a:t>
            </a:fld>
            <a:endParaRPr lang="en-US" dirty="0">
              <a:solidFill>
                <a:srgbClr val="979796">
                  <a:lumMod val="40000"/>
                  <a:lumOff val="60000"/>
                </a:srgbClr>
              </a:solidFill>
            </a:endParaRPr>
          </a:p>
        </p:txBody>
      </p:sp>
      <p:sp>
        <p:nvSpPr>
          <p:cNvPr id="10" name="Slide Number Placeholder 9"/>
          <p:cNvSpPr>
            <a:spLocks noGrp="1"/>
          </p:cNvSpPr>
          <p:nvPr>
            <p:ph type="sldNum" sz="quarter" idx="20"/>
          </p:nvPr>
        </p:nvSpPr>
        <p:spPr/>
        <p:txBody>
          <a:bodyPr/>
          <a:lstStyle/>
          <a:p>
            <a:fld id="{B6F15528-21DE-4FAA-801E-634DDDAF4B2B}" type="slidenum">
              <a:rPr lang="en-US" smtClean="0">
                <a:solidFill>
                  <a:srgbClr val="979796">
                    <a:lumMod val="40000"/>
                    <a:lumOff val="60000"/>
                  </a:srgbClr>
                </a:solidFill>
              </a:rPr>
              <a:pPr/>
              <a:t>‹#›</a:t>
            </a:fld>
            <a:endParaRPr lang="en-US" dirty="0">
              <a:solidFill>
                <a:srgbClr val="979796">
                  <a:lumMod val="40000"/>
                  <a:lumOff val="60000"/>
                </a:srgbClr>
              </a:solidFill>
            </a:endParaRPr>
          </a:p>
        </p:txBody>
      </p:sp>
      <p:sp>
        <p:nvSpPr>
          <p:cNvPr id="11" name="Title 10"/>
          <p:cNvSpPr>
            <a:spLocks noGrp="1"/>
          </p:cNvSpPr>
          <p:nvPr>
            <p:ph type="title" hasCustomPrompt="1"/>
          </p:nvPr>
        </p:nvSpPr>
        <p:spPr>
          <a:xfrm>
            <a:off x="609441" y="535940"/>
            <a:ext cx="10969943" cy="517065"/>
          </a:xfrm>
        </p:spPr>
        <p:txBody>
          <a:bodyPr/>
          <a:lstStyle/>
          <a:p>
            <a:r>
              <a:rPr lang="en-US" dirty="0" smtClean="0"/>
              <a:t>Click to edit title</a:t>
            </a:r>
            <a:endParaRPr lang="en-US" dirty="0"/>
          </a:p>
        </p:txBody>
      </p:sp>
    </p:spTree>
    <p:extLst>
      <p:ext uri="{BB962C8B-B14F-4D97-AF65-F5344CB8AC3E}">
        <p14:creationId xmlns:p14="http://schemas.microsoft.com/office/powerpoint/2010/main" val="32546337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97.xml><?xml version="1.0" encoding="utf-8"?>
<p:sldLayout xmlns:a="http://schemas.openxmlformats.org/drawingml/2006/main" xmlns:r="http://schemas.openxmlformats.org/officeDocument/2006/relationships" xmlns:p="http://schemas.openxmlformats.org/presentationml/2006/main" preserve="1" userDrawn="1">
  <p:cSld name="Four Graphics">
    <p:spTree>
      <p:nvGrpSpPr>
        <p:cNvPr id="1" name=""/>
        <p:cNvGrpSpPr/>
        <p:nvPr/>
      </p:nvGrpSpPr>
      <p:grpSpPr>
        <a:xfrm>
          <a:off x="0" y="0"/>
          <a:ext cx="0" cy="0"/>
          <a:chOff x="0" y="0"/>
          <a:chExt cx="0" cy="0"/>
        </a:xfrm>
      </p:grpSpPr>
      <p:sp>
        <p:nvSpPr>
          <p:cNvPr id="8" name="Date Placeholder 7"/>
          <p:cNvSpPr>
            <a:spLocks noGrp="1"/>
          </p:cNvSpPr>
          <p:nvPr>
            <p:ph type="dt" sz="half" idx="27"/>
          </p:nvPr>
        </p:nvSpPr>
        <p:spPr/>
        <p:txBody>
          <a:bodyPr/>
          <a:lstStyle/>
          <a:p>
            <a:fld id="{B4E39EC3-634A-464F-A373-6B000589DEC7}" type="datetime1">
              <a:rPr lang="en-US" smtClean="0">
                <a:solidFill>
                  <a:srgbClr val="979796">
                    <a:lumMod val="40000"/>
                    <a:lumOff val="60000"/>
                  </a:srgbClr>
                </a:solidFill>
              </a:rPr>
              <a:pPr/>
              <a:t>4/10/2013</a:t>
            </a:fld>
            <a:endParaRPr lang="en-US" dirty="0">
              <a:solidFill>
                <a:srgbClr val="979796">
                  <a:lumMod val="40000"/>
                  <a:lumOff val="60000"/>
                </a:srgbClr>
              </a:solidFill>
            </a:endParaRPr>
          </a:p>
        </p:txBody>
      </p:sp>
      <p:sp>
        <p:nvSpPr>
          <p:cNvPr id="20" name="Slide Number Placeholder 19"/>
          <p:cNvSpPr>
            <a:spLocks noGrp="1"/>
          </p:cNvSpPr>
          <p:nvPr>
            <p:ph type="sldNum" sz="quarter" idx="29"/>
          </p:nvPr>
        </p:nvSpPr>
        <p:spPr/>
        <p:txBody>
          <a:bodyPr/>
          <a:lstStyle/>
          <a:p>
            <a:fld id="{B6F15528-21DE-4FAA-801E-634DDDAF4B2B}" type="slidenum">
              <a:rPr lang="en-US" smtClean="0">
                <a:solidFill>
                  <a:srgbClr val="979796">
                    <a:lumMod val="40000"/>
                    <a:lumOff val="60000"/>
                  </a:srgbClr>
                </a:solidFill>
              </a:rPr>
              <a:pPr/>
              <a:t>‹#›</a:t>
            </a:fld>
            <a:endParaRPr lang="en-US" dirty="0">
              <a:solidFill>
                <a:srgbClr val="979796">
                  <a:lumMod val="40000"/>
                  <a:lumOff val="60000"/>
                </a:srgbClr>
              </a:solidFill>
            </a:endParaRPr>
          </a:p>
        </p:txBody>
      </p:sp>
      <p:sp>
        <p:nvSpPr>
          <p:cNvPr id="22" name="Content Placeholder 9"/>
          <p:cNvSpPr>
            <a:spLocks noGrp="1"/>
          </p:cNvSpPr>
          <p:nvPr>
            <p:ph sz="quarter" idx="18" hasCustomPrompt="1"/>
          </p:nvPr>
        </p:nvSpPr>
        <p:spPr>
          <a:xfrm>
            <a:off x="609442" y="622301"/>
            <a:ext cx="4577158" cy="5378451"/>
          </a:xfrm>
          <a:solidFill>
            <a:schemeClr val="accent3"/>
          </a:solidFill>
        </p:spPr>
        <p:txBody>
          <a:bodyPr anchor="ctr" anchorCtr="0">
            <a:normAutofit/>
          </a:bodyPr>
          <a:lstStyle>
            <a:lvl1pPr marL="0" indent="0" algn="ctr">
              <a:buNone/>
              <a:defRPr sz="1900">
                <a:solidFill>
                  <a:schemeClr val="tx2"/>
                </a:solidFill>
              </a:defRPr>
            </a:lvl1pPr>
          </a:lstStyle>
          <a:p>
            <a:pPr lvl="0"/>
            <a:r>
              <a:rPr lang="en-US" dirty="0" smtClean="0"/>
              <a:t>Click to place graphic/photo</a:t>
            </a:r>
            <a:endParaRPr lang="en-US" dirty="0"/>
          </a:p>
        </p:txBody>
      </p:sp>
      <p:sp>
        <p:nvSpPr>
          <p:cNvPr id="23" name="Content Placeholder 9"/>
          <p:cNvSpPr>
            <a:spLocks noGrp="1"/>
          </p:cNvSpPr>
          <p:nvPr>
            <p:ph sz="quarter" idx="30" hasCustomPrompt="1"/>
          </p:nvPr>
        </p:nvSpPr>
        <p:spPr>
          <a:xfrm>
            <a:off x="5400328" y="622301"/>
            <a:ext cx="2990072" cy="1818216"/>
          </a:xfrm>
          <a:solidFill>
            <a:schemeClr val="accent3"/>
          </a:solidFill>
        </p:spPr>
        <p:txBody>
          <a:bodyPr anchor="ctr" anchorCtr="0">
            <a:normAutofit/>
          </a:bodyPr>
          <a:lstStyle>
            <a:lvl1pPr marL="0" indent="0" algn="ctr">
              <a:buNone/>
              <a:defRPr sz="1900">
                <a:solidFill>
                  <a:schemeClr val="tx2"/>
                </a:solidFill>
              </a:defRPr>
            </a:lvl1pPr>
          </a:lstStyle>
          <a:p>
            <a:pPr lvl="0"/>
            <a:r>
              <a:rPr lang="en-US" dirty="0" smtClean="0"/>
              <a:t>Click to place graphic/photo</a:t>
            </a:r>
            <a:endParaRPr lang="en-US" dirty="0"/>
          </a:p>
        </p:txBody>
      </p:sp>
      <p:sp>
        <p:nvSpPr>
          <p:cNvPr id="24" name="Content Placeholder 9"/>
          <p:cNvSpPr>
            <a:spLocks noGrp="1"/>
          </p:cNvSpPr>
          <p:nvPr>
            <p:ph sz="quarter" idx="31" hasCustomPrompt="1"/>
          </p:nvPr>
        </p:nvSpPr>
        <p:spPr>
          <a:xfrm>
            <a:off x="8589312" y="622301"/>
            <a:ext cx="2990072" cy="1818216"/>
          </a:xfrm>
          <a:solidFill>
            <a:schemeClr val="accent3"/>
          </a:solidFill>
        </p:spPr>
        <p:txBody>
          <a:bodyPr anchor="ctr" anchorCtr="0">
            <a:normAutofit/>
          </a:bodyPr>
          <a:lstStyle>
            <a:lvl1pPr marL="0" indent="0" algn="ctr">
              <a:buNone/>
              <a:defRPr sz="1900">
                <a:solidFill>
                  <a:schemeClr val="tx2"/>
                </a:solidFill>
              </a:defRPr>
            </a:lvl1pPr>
          </a:lstStyle>
          <a:p>
            <a:pPr lvl="0"/>
            <a:r>
              <a:rPr lang="en-US" dirty="0" smtClean="0"/>
              <a:t>Click to place graphic/photo</a:t>
            </a:r>
            <a:endParaRPr lang="en-US" dirty="0"/>
          </a:p>
        </p:txBody>
      </p:sp>
      <p:sp>
        <p:nvSpPr>
          <p:cNvPr id="26" name="Content Placeholder 9"/>
          <p:cNvSpPr>
            <a:spLocks noGrp="1"/>
          </p:cNvSpPr>
          <p:nvPr>
            <p:ph sz="quarter" idx="32" hasCustomPrompt="1"/>
          </p:nvPr>
        </p:nvSpPr>
        <p:spPr>
          <a:xfrm>
            <a:off x="5400327" y="2647781"/>
            <a:ext cx="6179057" cy="3352971"/>
          </a:xfrm>
          <a:solidFill>
            <a:schemeClr val="accent3"/>
          </a:solidFill>
        </p:spPr>
        <p:txBody>
          <a:bodyPr anchor="ctr" anchorCtr="0">
            <a:normAutofit/>
          </a:bodyPr>
          <a:lstStyle>
            <a:lvl1pPr marL="0" indent="0" algn="ctr">
              <a:buNone/>
              <a:defRPr sz="1900">
                <a:solidFill>
                  <a:schemeClr val="tx2"/>
                </a:solidFill>
              </a:defRPr>
            </a:lvl1pPr>
          </a:lstStyle>
          <a:p>
            <a:pPr lvl="0"/>
            <a:r>
              <a:rPr lang="en-US" dirty="0" smtClean="0"/>
              <a:t>Click to place graphic/photo</a:t>
            </a:r>
            <a:endParaRPr lang="en-US" dirty="0"/>
          </a:p>
        </p:txBody>
      </p:sp>
    </p:spTree>
    <p:extLst>
      <p:ext uri="{BB962C8B-B14F-4D97-AF65-F5344CB8AC3E}">
        <p14:creationId xmlns:p14="http://schemas.microsoft.com/office/powerpoint/2010/main" val="28413021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98.xml><?xml version="1.0" encoding="utf-8"?>
<p:sldLayout xmlns:a="http://schemas.openxmlformats.org/drawingml/2006/main" xmlns:r="http://schemas.openxmlformats.org/officeDocument/2006/relationships" xmlns:p="http://schemas.openxmlformats.org/presentationml/2006/main" preserve="1" userDrawn="1">
  <p:cSld name="Five Graphics">
    <p:spTree>
      <p:nvGrpSpPr>
        <p:cNvPr id="1" name=""/>
        <p:cNvGrpSpPr/>
        <p:nvPr/>
      </p:nvGrpSpPr>
      <p:grpSpPr>
        <a:xfrm>
          <a:off x="0" y="0"/>
          <a:ext cx="0" cy="0"/>
          <a:chOff x="0" y="0"/>
          <a:chExt cx="0" cy="0"/>
        </a:xfrm>
      </p:grpSpPr>
      <p:sp>
        <p:nvSpPr>
          <p:cNvPr id="8" name="Date Placeholder 7"/>
          <p:cNvSpPr>
            <a:spLocks noGrp="1"/>
          </p:cNvSpPr>
          <p:nvPr>
            <p:ph type="dt" sz="half" idx="26"/>
          </p:nvPr>
        </p:nvSpPr>
        <p:spPr/>
        <p:txBody>
          <a:bodyPr/>
          <a:lstStyle/>
          <a:p>
            <a:fld id="{C6E05236-6230-454E-916E-90E0BFB81E08}" type="datetime1">
              <a:rPr lang="en-US" smtClean="0">
                <a:solidFill>
                  <a:srgbClr val="979796">
                    <a:lumMod val="40000"/>
                    <a:lumOff val="60000"/>
                  </a:srgbClr>
                </a:solidFill>
              </a:rPr>
              <a:pPr/>
              <a:t>4/10/2013</a:t>
            </a:fld>
            <a:endParaRPr lang="en-US" dirty="0">
              <a:solidFill>
                <a:srgbClr val="979796">
                  <a:lumMod val="40000"/>
                  <a:lumOff val="60000"/>
                </a:srgbClr>
              </a:solidFill>
            </a:endParaRPr>
          </a:p>
        </p:txBody>
      </p:sp>
      <p:sp>
        <p:nvSpPr>
          <p:cNvPr id="22" name="Slide Number Placeholder 21"/>
          <p:cNvSpPr>
            <a:spLocks noGrp="1"/>
          </p:cNvSpPr>
          <p:nvPr>
            <p:ph type="sldNum" sz="quarter" idx="28"/>
          </p:nvPr>
        </p:nvSpPr>
        <p:spPr/>
        <p:txBody>
          <a:bodyPr/>
          <a:lstStyle/>
          <a:p>
            <a:fld id="{B6F15528-21DE-4FAA-801E-634DDDAF4B2B}" type="slidenum">
              <a:rPr lang="en-US" smtClean="0">
                <a:solidFill>
                  <a:srgbClr val="979796">
                    <a:lumMod val="40000"/>
                    <a:lumOff val="60000"/>
                  </a:srgbClr>
                </a:solidFill>
              </a:rPr>
              <a:pPr/>
              <a:t>‹#›</a:t>
            </a:fld>
            <a:endParaRPr lang="en-US" dirty="0">
              <a:solidFill>
                <a:srgbClr val="979796">
                  <a:lumMod val="40000"/>
                  <a:lumOff val="60000"/>
                </a:srgbClr>
              </a:solidFill>
            </a:endParaRPr>
          </a:p>
        </p:txBody>
      </p:sp>
      <p:sp>
        <p:nvSpPr>
          <p:cNvPr id="24" name="Content Placeholder 9"/>
          <p:cNvSpPr>
            <a:spLocks noGrp="1"/>
          </p:cNvSpPr>
          <p:nvPr>
            <p:ph sz="quarter" idx="18" hasCustomPrompt="1"/>
          </p:nvPr>
        </p:nvSpPr>
        <p:spPr>
          <a:xfrm>
            <a:off x="609443" y="578692"/>
            <a:ext cx="5796778" cy="5047429"/>
          </a:xfrm>
          <a:solidFill>
            <a:schemeClr val="accent3"/>
          </a:solidFill>
        </p:spPr>
        <p:txBody>
          <a:bodyPr anchor="ctr" anchorCtr="0">
            <a:normAutofit/>
          </a:bodyPr>
          <a:lstStyle>
            <a:lvl1pPr marL="0" indent="0" algn="ctr">
              <a:buNone/>
              <a:defRPr sz="1900">
                <a:solidFill>
                  <a:schemeClr val="tx2"/>
                </a:solidFill>
              </a:defRPr>
            </a:lvl1pPr>
          </a:lstStyle>
          <a:p>
            <a:pPr lvl="0"/>
            <a:r>
              <a:rPr lang="en-US" dirty="0" smtClean="0"/>
              <a:t>Click to place graphic/photo</a:t>
            </a:r>
            <a:endParaRPr lang="en-US" dirty="0"/>
          </a:p>
        </p:txBody>
      </p:sp>
      <p:sp>
        <p:nvSpPr>
          <p:cNvPr id="25" name="Content Placeholder 9"/>
          <p:cNvSpPr>
            <a:spLocks noGrp="1"/>
          </p:cNvSpPr>
          <p:nvPr>
            <p:ph sz="quarter" idx="29" hasCustomPrompt="1"/>
          </p:nvPr>
        </p:nvSpPr>
        <p:spPr>
          <a:xfrm>
            <a:off x="6615505" y="578693"/>
            <a:ext cx="5023467" cy="2423335"/>
          </a:xfrm>
          <a:solidFill>
            <a:schemeClr val="accent3"/>
          </a:solidFill>
        </p:spPr>
        <p:txBody>
          <a:bodyPr anchor="ctr" anchorCtr="0">
            <a:normAutofit/>
          </a:bodyPr>
          <a:lstStyle>
            <a:lvl1pPr marL="0" indent="0" algn="ctr">
              <a:buNone/>
              <a:defRPr sz="1900">
                <a:solidFill>
                  <a:schemeClr val="tx2"/>
                </a:solidFill>
              </a:defRPr>
            </a:lvl1pPr>
          </a:lstStyle>
          <a:p>
            <a:pPr lvl="0"/>
            <a:r>
              <a:rPr lang="en-US" dirty="0" smtClean="0"/>
              <a:t>Click to </a:t>
            </a:r>
            <a:br>
              <a:rPr lang="en-US" dirty="0" smtClean="0"/>
            </a:br>
            <a:r>
              <a:rPr lang="en-US" dirty="0" smtClean="0"/>
              <a:t>place graphic/</a:t>
            </a:r>
            <a:br>
              <a:rPr lang="en-US" dirty="0" smtClean="0"/>
            </a:br>
            <a:r>
              <a:rPr lang="en-US" dirty="0" smtClean="0"/>
              <a:t>photo</a:t>
            </a:r>
            <a:endParaRPr lang="en-US" dirty="0"/>
          </a:p>
        </p:txBody>
      </p:sp>
      <p:sp>
        <p:nvSpPr>
          <p:cNvPr id="10" name="Content Placeholder 9"/>
          <p:cNvSpPr>
            <a:spLocks noGrp="1"/>
          </p:cNvSpPr>
          <p:nvPr>
            <p:ph sz="quarter" idx="30" hasCustomPrompt="1"/>
          </p:nvPr>
        </p:nvSpPr>
        <p:spPr>
          <a:xfrm>
            <a:off x="6615505" y="3202787"/>
            <a:ext cx="5023467" cy="2423335"/>
          </a:xfrm>
          <a:solidFill>
            <a:schemeClr val="accent3"/>
          </a:solidFill>
        </p:spPr>
        <p:txBody>
          <a:bodyPr anchor="ctr" anchorCtr="0">
            <a:normAutofit/>
          </a:bodyPr>
          <a:lstStyle>
            <a:lvl1pPr marL="0" indent="0" algn="ctr">
              <a:buNone/>
              <a:defRPr sz="1900">
                <a:solidFill>
                  <a:schemeClr val="tx2"/>
                </a:solidFill>
              </a:defRPr>
            </a:lvl1pPr>
          </a:lstStyle>
          <a:p>
            <a:pPr lvl="0"/>
            <a:r>
              <a:rPr lang="en-US" dirty="0" smtClean="0"/>
              <a:t>Click to </a:t>
            </a:r>
            <a:br>
              <a:rPr lang="en-US" dirty="0" smtClean="0"/>
            </a:br>
            <a:r>
              <a:rPr lang="en-US" dirty="0" smtClean="0"/>
              <a:t>place graphic/</a:t>
            </a:r>
            <a:br>
              <a:rPr lang="en-US" dirty="0" smtClean="0"/>
            </a:br>
            <a:r>
              <a:rPr lang="en-US" dirty="0" smtClean="0"/>
              <a:t>photo</a:t>
            </a:r>
            <a:endParaRPr lang="en-US" dirty="0"/>
          </a:p>
        </p:txBody>
      </p:sp>
    </p:spTree>
    <p:extLst>
      <p:ext uri="{BB962C8B-B14F-4D97-AF65-F5344CB8AC3E}">
        <p14:creationId xmlns:p14="http://schemas.microsoft.com/office/powerpoint/2010/main" val="7495800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9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168905B7-0AF8-4311-A816-0736BC558407}" type="datetime1">
              <a:rPr lang="en-US" smtClean="0">
                <a:solidFill>
                  <a:srgbClr val="979796">
                    <a:lumMod val="40000"/>
                    <a:lumOff val="60000"/>
                  </a:srgbClr>
                </a:solidFill>
              </a:rPr>
              <a:pPr/>
              <a:t>4/10/2013</a:t>
            </a:fld>
            <a:endParaRPr lang="en-US" dirty="0">
              <a:solidFill>
                <a:srgbClr val="979796">
                  <a:lumMod val="40000"/>
                  <a:lumOff val="60000"/>
                </a:srgbClr>
              </a:solidFill>
            </a:endParaRPr>
          </a:p>
        </p:txBody>
      </p:sp>
      <p:sp>
        <p:nvSpPr>
          <p:cNvPr id="7" name="Slide Number Placeholder 6"/>
          <p:cNvSpPr>
            <a:spLocks noGrp="1"/>
          </p:cNvSpPr>
          <p:nvPr>
            <p:ph type="sldNum" sz="quarter" idx="12"/>
          </p:nvPr>
        </p:nvSpPr>
        <p:spPr/>
        <p:txBody>
          <a:bodyPr/>
          <a:lstStyle/>
          <a:p>
            <a:fld id="{B6F15528-21DE-4FAA-801E-634DDDAF4B2B}" type="slidenum">
              <a:rPr lang="en-US" smtClean="0">
                <a:solidFill>
                  <a:srgbClr val="979796">
                    <a:lumMod val="40000"/>
                    <a:lumOff val="60000"/>
                  </a:srgbClr>
                </a:solidFill>
              </a:rPr>
              <a:pPr/>
              <a:t>‹#›</a:t>
            </a:fld>
            <a:endParaRPr lang="en-US" dirty="0">
              <a:solidFill>
                <a:srgbClr val="979796">
                  <a:lumMod val="40000"/>
                  <a:lumOff val="60000"/>
                </a:srgbClr>
              </a:solidFill>
            </a:endParaRPr>
          </a:p>
        </p:txBody>
      </p:sp>
    </p:spTree>
    <p:extLst>
      <p:ext uri="{BB962C8B-B14F-4D97-AF65-F5344CB8AC3E}">
        <p14:creationId xmlns:p14="http://schemas.microsoft.com/office/powerpoint/2010/main" val="34248249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8.xml"/><Relationship Id="rId13" Type="http://schemas.openxmlformats.org/officeDocument/2006/relationships/theme" Target="../theme/theme2.xml"/><Relationship Id="rId3" Type="http://schemas.openxmlformats.org/officeDocument/2006/relationships/slideLayout" Target="../slideLayouts/slideLayout13.xml"/><Relationship Id="rId7" Type="http://schemas.openxmlformats.org/officeDocument/2006/relationships/slideLayout" Target="../slideLayouts/slideLayout17.xml"/><Relationship Id="rId12" Type="http://schemas.openxmlformats.org/officeDocument/2006/relationships/slideLayout" Target="../slideLayouts/slideLayout22.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11" Type="http://schemas.openxmlformats.org/officeDocument/2006/relationships/slideLayout" Target="../slideLayouts/slideLayout21.xml"/><Relationship Id="rId5" Type="http://schemas.openxmlformats.org/officeDocument/2006/relationships/slideLayout" Target="../slideLayouts/slideLayout15.xml"/><Relationship Id="rId10" Type="http://schemas.openxmlformats.org/officeDocument/2006/relationships/slideLayout" Target="../slideLayouts/slideLayout20.xml"/><Relationship Id="rId4" Type="http://schemas.openxmlformats.org/officeDocument/2006/relationships/slideLayout" Target="../slideLayouts/slideLayout14.xml"/><Relationship Id="rId9" Type="http://schemas.openxmlformats.org/officeDocument/2006/relationships/slideLayout" Target="../slideLayouts/slideLayout19.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slideLayout" Target="../slideLayouts/slideLayout35.xml"/><Relationship Id="rId18" Type="http://schemas.openxmlformats.org/officeDocument/2006/relationships/slideLayout" Target="../slideLayouts/slideLayout4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slideLayout" Target="../slideLayouts/slideLayout34.xml"/><Relationship Id="rId17" Type="http://schemas.openxmlformats.org/officeDocument/2006/relationships/slideLayout" Target="../slideLayouts/slideLayout39.xml"/><Relationship Id="rId2" Type="http://schemas.openxmlformats.org/officeDocument/2006/relationships/slideLayout" Target="../slideLayouts/slideLayout24.xml"/><Relationship Id="rId16" Type="http://schemas.openxmlformats.org/officeDocument/2006/relationships/slideLayout" Target="../slideLayouts/slideLayout38.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5" Type="http://schemas.openxmlformats.org/officeDocument/2006/relationships/slideLayout" Target="../slideLayouts/slideLayout37.xml"/><Relationship Id="rId10" Type="http://schemas.openxmlformats.org/officeDocument/2006/relationships/slideLayout" Target="../slideLayouts/slideLayout32.xml"/><Relationship Id="rId19" Type="http://schemas.openxmlformats.org/officeDocument/2006/relationships/theme" Target="../theme/theme3.xml"/><Relationship Id="rId4" Type="http://schemas.openxmlformats.org/officeDocument/2006/relationships/slideLayout" Target="../slideLayouts/slideLayout26.xml"/><Relationship Id="rId9" Type="http://schemas.openxmlformats.org/officeDocument/2006/relationships/slideLayout" Target="../slideLayouts/slideLayout31.xml"/><Relationship Id="rId14" Type="http://schemas.openxmlformats.org/officeDocument/2006/relationships/slideLayout" Target="../slideLayouts/slideLayout36.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8.xml"/><Relationship Id="rId13" Type="http://schemas.openxmlformats.org/officeDocument/2006/relationships/slideLayout" Target="../slideLayouts/slideLayout53.xml"/><Relationship Id="rId18" Type="http://schemas.openxmlformats.org/officeDocument/2006/relationships/slideLayout" Target="../slideLayouts/slideLayout58.xml"/><Relationship Id="rId3" Type="http://schemas.openxmlformats.org/officeDocument/2006/relationships/slideLayout" Target="../slideLayouts/slideLayout43.xml"/><Relationship Id="rId7" Type="http://schemas.openxmlformats.org/officeDocument/2006/relationships/slideLayout" Target="../slideLayouts/slideLayout47.xml"/><Relationship Id="rId12" Type="http://schemas.openxmlformats.org/officeDocument/2006/relationships/slideLayout" Target="../slideLayouts/slideLayout52.xml"/><Relationship Id="rId17" Type="http://schemas.openxmlformats.org/officeDocument/2006/relationships/slideLayout" Target="../slideLayouts/slideLayout57.xml"/><Relationship Id="rId2" Type="http://schemas.openxmlformats.org/officeDocument/2006/relationships/slideLayout" Target="../slideLayouts/slideLayout42.xml"/><Relationship Id="rId16" Type="http://schemas.openxmlformats.org/officeDocument/2006/relationships/slideLayout" Target="../slideLayouts/slideLayout56.xml"/><Relationship Id="rId20" Type="http://schemas.openxmlformats.org/officeDocument/2006/relationships/theme" Target="../theme/theme4.xml"/><Relationship Id="rId1" Type="http://schemas.openxmlformats.org/officeDocument/2006/relationships/slideLayout" Target="../slideLayouts/slideLayout41.xml"/><Relationship Id="rId6" Type="http://schemas.openxmlformats.org/officeDocument/2006/relationships/slideLayout" Target="../slideLayouts/slideLayout46.xml"/><Relationship Id="rId11" Type="http://schemas.openxmlformats.org/officeDocument/2006/relationships/slideLayout" Target="../slideLayouts/slideLayout51.xml"/><Relationship Id="rId5" Type="http://schemas.openxmlformats.org/officeDocument/2006/relationships/slideLayout" Target="../slideLayouts/slideLayout45.xml"/><Relationship Id="rId15" Type="http://schemas.openxmlformats.org/officeDocument/2006/relationships/slideLayout" Target="../slideLayouts/slideLayout55.xml"/><Relationship Id="rId10" Type="http://schemas.openxmlformats.org/officeDocument/2006/relationships/slideLayout" Target="../slideLayouts/slideLayout50.xml"/><Relationship Id="rId19" Type="http://schemas.openxmlformats.org/officeDocument/2006/relationships/slideLayout" Target="../slideLayouts/slideLayout59.xml"/><Relationship Id="rId4" Type="http://schemas.openxmlformats.org/officeDocument/2006/relationships/slideLayout" Target="../slideLayouts/slideLayout44.xml"/><Relationship Id="rId9" Type="http://schemas.openxmlformats.org/officeDocument/2006/relationships/slideLayout" Target="../slideLayouts/slideLayout49.xml"/><Relationship Id="rId14" Type="http://schemas.openxmlformats.org/officeDocument/2006/relationships/slideLayout" Target="../slideLayouts/slideLayout54.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67.xml"/><Relationship Id="rId13" Type="http://schemas.openxmlformats.org/officeDocument/2006/relationships/theme" Target="../theme/theme5.xml"/><Relationship Id="rId3" Type="http://schemas.openxmlformats.org/officeDocument/2006/relationships/slideLayout" Target="../slideLayouts/slideLayout62.xml"/><Relationship Id="rId7" Type="http://schemas.openxmlformats.org/officeDocument/2006/relationships/slideLayout" Target="../slideLayouts/slideLayout66.xml"/><Relationship Id="rId12" Type="http://schemas.openxmlformats.org/officeDocument/2006/relationships/slideLayout" Target="../slideLayouts/slideLayout71.xml"/><Relationship Id="rId2" Type="http://schemas.openxmlformats.org/officeDocument/2006/relationships/slideLayout" Target="../slideLayouts/slideLayout61.xml"/><Relationship Id="rId1" Type="http://schemas.openxmlformats.org/officeDocument/2006/relationships/slideLayout" Target="../slideLayouts/slideLayout60.xml"/><Relationship Id="rId6" Type="http://schemas.openxmlformats.org/officeDocument/2006/relationships/slideLayout" Target="../slideLayouts/slideLayout65.xml"/><Relationship Id="rId11" Type="http://schemas.openxmlformats.org/officeDocument/2006/relationships/slideLayout" Target="../slideLayouts/slideLayout70.xml"/><Relationship Id="rId5" Type="http://schemas.openxmlformats.org/officeDocument/2006/relationships/slideLayout" Target="../slideLayouts/slideLayout64.xml"/><Relationship Id="rId10" Type="http://schemas.openxmlformats.org/officeDocument/2006/relationships/slideLayout" Target="../slideLayouts/slideLayout69.xml"/><Relationship Id="rId4" Type="http://schemas.openxmlformats.org/officeDocument/2006/relationships/slideLayout" Target="../slideLayouts/slideLayout63.xml"/><Relationship Id="rId9" Type="http://schemas.openxmlformats.org/officeDocument/2006/relationships/slideLayout" Target="../slideLayouts/slideLayout68.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79.xml"/><Relationship Id="rId13" Type="http://schemas.openxmlformats.org/officeDocument/2006/relationships/slideLayout" Target="../slideLayouts/slideLayout84.xml"/><Relationship Id="rId18" Type="http://schemas.openxmlformats.org/officeDocument/2006/relationships/slideLayout" Target="../slideLayouts/slideLayout89.xml"/><Relationship Id="rId26" Type="http://schemas.openxmlformats.org/officeDocument/2006/relationships/slideLayout" Target="../slideLayouts/slideLayout97.xml"/><Relationship Id="rId39" Type="http://schemas.openxmlformats.org/officeDocument/2006/relationships/slideLayout" Target="../slideLayouts/slideLayout110.xml"/><Relationship Id="rId3" Type="http://schemas.openxmlformats.org/officeDocument/2006/relationships/slideLayout" Target="../slideLayouts/slideLayout74.xml"/><Relationship Id="rId21" Type="http://schemas.openxmlformats.org/officeDocument/2006/relationships/slideLayout" Target="../slideLayouts/slideLayout92.xml"/><Relationship Id="rId34" Type="http://schemas.openxmlformats.org/officeDocument/2006/relationships/slideLayout" Target="../slideLayouts/slideLayout105.xml"/><Relationship Id="rId42" Type="http://schemas.openxmlformats.org/officeDocument/2006/relationships/slideLayout" Target="../slideLayouts/slideLayout113.xml"/><Relationship Id="rId7" Type="http://schemas.openxmlformats.org/officeDocument/2006/relationships/slideLayout" Target="../slideLayouts/slideLayout78.xml"/><Relationship Id="rId12" Type="http://schemas.openxmlformats.org/officeDocument/2006/relationships/slideLayout" Target="../slideLayouts/slideLayout83.xml"/><Relationship Id="rId17" Type="http://schemas.openxmlformats.org/officeDocument/2006/relationships/slideLayout" Target="../slideLayouts/slideLayout88.xml"/><Relationship Id="rId25" Type="http://schemas.openxmlformats.org/officeDocument/2006/relationships/slideLayout" Target="../slideLayouts/slideLayout96.xml"/><Relationship Id="rId33" Type="http://schemas.openxmlformats.org/officeDocument/2006/relationships/slideLayout" Target="../slideLayouts/slideLayout104.xml"/><Relationship Id="rId38" Type="http://schemas.openxmlformats.org/officeDocument/2006/relationships/slideLayout" Target="../slideLayouts/slideLayout109.xml"/><Relationship Id="rId2" Type="http://schemas.openxmlformats.org/officeDocument/2006/relationships/slideLayout" Target="../slideLayouts/slideLayout73.xml"/><Relationship Id="rId16" Type="http://schemas.openxmlformats.org/officeDocument/2006/relationships/slideLayout" Target="../slideLayouts/slideLayout87.xml"/><Relationship Id="rId20" Type="http://schemas.openxmlformats.org/officeDocument/2006/relationships/slideLayout" Target="../slideLayouts/slideLayout91.xml"/><Relationship Id="rId29" Type="http://schemas.openxmlformats.org/officeDocument/2006/relationships/slideLayout" Target="../slideLayouts/slideLayout100.xml"/><Relationship Id="rId41" Type="http://schemas.openxmlformats.org/officeDocument/2006/relationships/slideLayout" Target="../slideLayouts/slideLayout112.xml"/><Relationship Id="rId1" Type="http://schemas.openxmlformats.org/officeDocument/2006/relationships/slideLayout" Target="../slideLayouts/slideLayout72.xml"/><Relationship Id="rId6" Type="http://schemas.openxmlformats.org/officeDocument/2006/relationships/slideLayout" Target="../slideLayouts/slideLayout77.xml"/><Relationship Id="rId11" Type="http://schemas.openxmlformats.org/officeDocument/2006/relationships/slideLayout" Target="../slideLayouts/slideLayout82.xml"/><Relationship Id="rId24" Type="http://schemas.openxmlformats.org/officeDocument/2006/relationships/slideLayout" Target="../slideLayouts/slideLayout95.xml"/><Relationship Id="rId32" Type="http://schemas.openxmlformats.org/officeDocument/2006/relationships/slideLayout" Target="../slideLayouts/slideLayout103.xml"/><Relationship Id="rId37" Type="http://schemas.openxmlformats.org/officeDocument/2006/relationships/slideLayout" Target="../slideLayouts/slideLayout108.xml"/><Relationship Id="rId40" Type="http://schemas.openxmlformats.org/officeDocument/2006/relationships/slideLayout" Target="../slideLayouts/slideLayout111.xml"/><Relationship Id="rId45" Type="http://schemas.openxmlformats.org/officeDocument/2006/relationships/image" Target="../media/image2.png"/><Relationship Id="rId5" Type="http://schemas.openxmlformats.org/officeDocument/2006/relationships/slideLayout" Target="../slideLayouts/slideLayout76.xml"/><Relationship Id="rId15" Type="http://schemas.openxmlformats.org/officeDocument/2006/relationships/slideLayout" Target="../slideLayouts/slideLayout86.xml"/><Relationship Id="rId23" Type="http://schemas.openxmlformats.org/officeDocument/2006/relationships/slideLayout" Target="../slideLayouts/slideLayout94.xml"/><Relationship Id="rId28" Type="http://schemas.openxmlformats.org/officeDocument/2006/relationships/slideLayout" Target="../slideLayouts/slideLayout99.xml"/><Relationship Id="rId36" Type="http://schemas.openxmlformats.org/officeDocument/2006/relationships/slideLayout" Target="../slideLayouts/slideLayout107.xml"/><Relationship Id="rId10" Type="http://schemas.openxmlformats.org/officeDocument/2006/relationships/slideLayout" Target="../slideLayouts/slideLayout81.xml"/><Relationship Id="rId19" Type="http://schemas.openxmlformats.org/officeDocument/2006/relationships/slideLayout" Target="../slideLayouts/slideLayout90.xml"/><Relationship Id="rId31" Type="http://schemas.openxmlformats.org/officeDocument/2006/relationships/slideLayout" Target="../slideLayouts/slideLayout102.xml"/><Relationship Id="rId44" Type="http://schemas.openxmlformats.org/officeDocument/2006/relationships/theme" Target="../theme/theme6.xml"/><Relationship Id="rId4" Type="http://schemas.openxmlformats.org/officeDocument/2006/relationships/slideLayout" Target="../slideLayouts/slideLayout75.xml"/><Relationship Id="rId9" Type="http://schemas.openxmlformats.org/officeDocument/2006/relationships/slideLayout" Target="../slideLayouts/slideLayout80.xml"/><Relationship Id="rId14" Type="http://schemas.openxmlformats.org/officeDocument/2006/relationships/slideLayout" Target="../slideLayouts/slideLayout85.xml"/><Relationship Id="rId22" Type="http://schemas.openxmlformats.org/officeDocument/2006/relationships/slideLayout" Target="../slideLayouts/slideLayout93.xml"/><Relationship Id="rId27" Type="http://schemas.openxmlformats.org/officeDocument/2006/relationships/slideLayout" Target="../slideLayouts/slideLayout98.xml"/><Relationship Id="rId30" Type="http://schemas.openxmlformats.org/officeDocument/2006/relationships/slideLayout" Target="../slideLayouts/slideLayout101.xml"/><Relationship Id="rId35" Type="http://schemas.openxmlformats.org/officeDocument/2006/relationships/slideLayout" Target="../slideLayouts/slideLayout106.xml"/><Relationship Id="rId43" Type="http://schemas.openxmlformats.org/officeDocument/2006/relationships/slideLayout" Target="../slideLayouts/slideLayout1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FBFBFB"/>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19113" y="228600"/>
            <a:ext cx="11149012" cy="757131"/>
          </a:xfrm>
          <a:prstGeom prst="rect">
            <a:avLst/>
          </a:prstGeom>
        </p:spPr>
        <p:txBody>
          <a:bodyPr vert="horz" wrap="square" lIns="0" tIns="0" rIns="0" bIns="0" rtlCol="0" anchor="t">
            <a:spAutoFit/>
          </a:bodyPr>
          <a:lstStyle/>
          <a:p>
            <a:pPr lvl="0"/>
            <a:r>
              <a:rPr lang="en-US" dirty="0" smtClean="0"/>
              <a:t>Click to edit Master title style</a:t>
            </a:r>
            <a:endParaRPr lang="en-US" dirty="0"/>
          </a:p>
        </p:txBody>
      </p:sp>
      <p:sp>
        <p:nvSpPr>
          <p:cNvPr id="3" name="Text Placeholder 2"/>
          <p:cNvSpPr>
            <a:spLocks noGrp="1"/>
          </p:cNvSpPr>
          <p:nvPr>
            <p:ph type="body" idx="1"/>
          </p:nvPr>
        </p:nvSpPr>
        <p:spPr>
          <a:xfrm>
            <a:off x="519113" y="1447801"/>
            <a:ext cx="11149012" cy="1086451"/>
          </a:xfrm>
          <a:prstGeom prst="rect">
            <a:avLst/>
          </a:prstGeom>
        </p:spPr>
        <p:txBody>
          <a:bodyPr vert="horz" wrap="square" lIns="0" tIns="0" rIns="0" bIns="0" rtlCol="0">
            <a:spAutoFit/>
          </a:bodyPr>
          <a:lstStyle/>
          <a:p>
            <a:pPr lvl="0"/>
            <a:r>
              <a:rPr lang="en-US" dirty="0" smtClean="0"/>
              <a:t>Click to edit Master text styles</a:t>
            </a:r>
          </a:p>
          <a:p>
            <a:pPr lvl="1"/>
            <a:r>
              <a:rPr lang="en-US" dirty="0" smtClean="0"/>
              <a:t>Second level</a:t>
            </a:r>
          </a:p>
          <a:p>
            <a:pPr lvl="2"/>
            <a:r>
              <a:rPr lang="en-US" dirty="0" smtClean="0"/>
              <a:t>Third level</a:t>
            </a:r>
          </a:p>
        </p:txBody>
      </p:sp>
    </p:spTree>
  </p:cSld>
  <p:clrMap bg1="lt1" tx1="dk1" bg2="lt2" tx2="dk2" accent1="accent1" accent2="accent2" accent3="accent3" accent4="accent4" accent5="accent5" accent6="accent6" hlink="hlink" folHlink="folHlink"/>
  <p:sldLayoutIdLst>
    <p:sldLayoutId id="2147483770" r:id="rId1"/>
    <p:sldLayoutId id="2147483789" r:id="rId2"/>
    <p:sldLayoutId id="2147483771" r:id="rId3"/>
    <p:sldLayoutId id="2147483772" r:id="rId4"/>
    <p:sldLayoutId id="2147483773" r:id="rId5"/>
    <p:sldLayoutId id="2147483774" r:id="rId6"/>
    <p:sldLayoutId id="2147483776" r:id="rId7"/>
    <p:sldLayoutId id="2147483777" r:id="rId8"/>
    <p:sldLayoutId id="2147483794" r:id="rId9"/>
    <p:sldLayoutId id="2147483835" r:id="rId10"/>
  </p:sldLayoutIdLst>
  <p:transition>
    <p:fade/>
  </p:transition>
  <p:txStyles>
    <p:titleStyle>
      <a:lvl1pPr algn="l" defTabSz="912775" rtl="0" fontAlgn="base">
        <a:lnSpc>
          <a:spcPct val="90000"/>
        </a:lnSpc>
        <a:spcBef>
          <a:spcPct val="0"/>
        </a:spcBef>
        <a:spcAft>
          <a:spcPct val="0"/>
        </a:spcAft>
        <a:defRPr lang="en-US" sz="5500" kern="1200" spc="-100" dirty="0">
          <a:ln w="3175">
            <a:noFill/>
          </a:ln>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Segoe UI Light" pitchFamily="34" charset="0"/>
          <a:ea typeface="+mn-ea"/>
          <a:cs typeface="+mn-cs"/>
        </a:defRPr>
      </a:lvl1pPr>
      <a:lvl2pPr algn="l" defTabSz="912775" rtl="0" fontAlgn="base">
        <a:lnSpc>
          <a:spcPct val="90000"/>
        </a:lnSpc>
        <a:spcBef>
          <a:spcPct val="0"/>
        </a:spcBef>
        <a:spcAft>
          <a:spcPct val="0"/>
        </a:spcAft>
        <a:defRPr sz="5500">
          <a:solidFill>
            <a:schemeClr val="tx1"/>
          </a:solidFill>
          <a:latin typeface="Segoe UI Light" pitchFamily="34" charset="0"/>
        </a:defRPr>
      </a:lvl2pPr>
      <a:lvl3pPr algn="l" defTabSz="912775" rtl="0" fontAlgn="base">
        <a:lnSpc>
          <a:spcPct val="90000"/>
        </a:lnSpc>
        <a:spcBef>
          <a:spcPct val="0"/>
        </a:spcBef>
        <a:spcAft>
          <a:spcPct val="0"/>
        </a:spcAft>
        <a:defRPr sz="5500">
          <a:solidFill>
            <a:schemeClr val="tx1"/>
          </a:solidFill>
          <a:latin typeface="Segoe UI Light" pitchFamily="34" charset="0"/>
        </a:defRPr>
      </a:lvl3pPr>
      <a:lvl4pPr algn="l" defTabSz="912775" rtl="0" fontAlgn="base">
        <a:lnSpc>
          <a:spcPct val="90000"/>
        </a:lnSpc>
        <a:spcBef>
          <a:spcPct val="0"/>
        </a:spcBef>
        <a:spcAft>
          <a:spcPct val="0"/>
        </a:spcAft>
        <a:defRPr sz="5500">
          <a:solidFill>
            <a:schemeClr val="tx1"/>
          </a:solidFill>
          <a:latin typeface="Segoe UI Light" pitchFamily="34" charset="0"/>
        </a:defRPr>
      </a:lvl4pPr>
      <a:lvl5pPr algn="l" defTabSz="912775" rtl="0" fontAlgn="base">
        <a:lnSpc>
          <a:spcPct val="90000"/>
        </a:lnSpc>
        <a:spcBef>
          <a:spcPct val="0"/>
        </a:spcBef>
        <a:spcAft>
          <a:spcPct val="0"/>
        </a:spcAft>
        <a:defRPr sz="5500">
          <a:solidFill>
            <a:schemeClr val="tx1"/>
          </a:solidFill>
          <a:latin typeface="Segoe UI Light" pitchFamily="34" charset="0"/>
        </a:defRPr>
      </a:lvl5pPr>
      <a:lvl6pPr marL="457181" algn="l" defTabSz="912775" rtl="0" fontAlgn="base">
        <a:lnSpc>
          <a:spcPct val="90000"/>
        </a:lnSpc>
        <a:spcBef>
          <a:spcPct val="0"/>
        </a:spcBef>
        <a:spcAft>
          <a:spcPct val="0"/>
        </a:spcAft>
        <a:defRPr sz="5500">
          <a:solidFill>
            <a:schemeClr val="tx1"/>
          </a:solidFill>
          <a:latin typeface="Segoe UI Light" pitchFamily="34" charset="0"/>
        </a:defRPr>
      </a:lvl6pPr>
      <a:lvl7pPr marL="914361" algn="l" defTabSz="912775" rtl="0" fontAlgn="base">
        <a:lnSpc>
          <a:spcPct val="90000"/>
        </a:lnSpc>
        <a:spcBef>
          <a:spcPct val="0"/>
        </a:spcBef>
        <a:spcAft>
          <a:spcPct val="0"/>
        </a:spcAft>
        <a:defRPr sz="5500">
          <a:solidFill>
            <a:schemeClr val="tx1"/>
          </a:solidFill>
          <a:latin typeface="Segoe UI Light" pitchFamily="34" charset="0"/>
        </a:defRPr>
      </a:lvl7pPr>
      <a:lvl8pPr marL="1371543" algn="l" defTabSz="912775" rtl="0" fontAlgn="base">
        <a:lnSpc>
          <a:spcPct val="90000"/>
        </a:lnSpc>
        <a:spcBef>
          <a:spcPct val="0"/>
        </a:spcBef>
        <a:spcAft>
          <a:spcPct val="0"/>
        </a:spcAft>
        <a:defRPr sz="5500">
          <a:solidFill>
            <a:schemeClr val="tx1"/>
          </a:solidFill>
          <a:latin typeface="Segoe UI Light" pitchFamily="34" charset="0"/>
        </a:defRPr>
      </a:lvl8pPr>
      <a:lvl9pPr marL="1828724" algn="l" defTabSz="912775" rtl="0" fontAlgn="base">
        <a:lnSpc>
          <a:spcPct val="90000"/>
        </a:lnSpc>
        <a:spcBef>
          <a:spcPct val="0"/>
        </a:spcBef>
        <a:spcAft>
          <a:spcPct val="0"/>
        </a:spcAft>
        <a:defRPr sz="5500">
          <a:solidFill>
            <a:schemeClr val="tx1"/>
          </a:solidFill>
          <a:latin typeface="Segoe UI Light" pitchFamily="34" charset="0"/>
        </a:defRPr>
      </a:lvl9pPr>
    </p:titleStyle>
    <p:bodyStyle>
      <a:lvl1pPr marL="346061" indent="-346061" algn="l" defTabSz="912775" rtl="0" fontAlgn="base">
        <a:lnSpc>
          <a:spcPct val="90000"/>
        </a:lnSpc>
        <a:spcBef>
          <a:spcPct val="20000"/>
        </a:spcBef>
        <a:spcAft>
          <a:spcPct val="0"/>
        </a:spcAft>
        <a:buSzPct val="90000"/>
        <a:buFont typeface="Arial" pitchFamily="34" charset="0"/>
        <a:buChar char="•"/>
        <a:defRPr sz="32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j-lt"/>
          <a:ea typeface="+mn-ea"/>
          <a:cs typeface="+mn-cs"/>
        </a:defRPr>
      </a:lvl1pPr>
      <a:lvl2pPr marL="630212" indent="-284152" algn="l" defTabSz="912775" rtl="0" fontAlgn="base">
        <a:lnSpc>
          <a:spcPct val="90000"/>
        </a:lnSpc>
        <a:spcBef>
          <a:spcPct val="20000"/>
        </a:spcBef>
        <a:spcAft>
          <a:spcPct val="0"/>
        </a:spcAft>
        <a:buSzPct val="90000"/>
        <a:buFont typeface="Arial" pitchFamily="34" charset="0"/>
        <a:buChar char="•"/>
        <a:tabLst>
          <a:tab pos="630212" algn="l"/>
        </a:tabLst>
        <a:defRPr sz="20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2pPr>
      <a:lvl3pPr marL="914361" indent="-284152" algn="l" defTabSz="912775" rtl="0" fontAlgn="base">
        <a:lnSpc>
          <a:spcPct val="90000"/>
        </a:lnSpc>
        <a:spcBef>
          <a:spcPct val="20000"/>
        </a:spcBef>
        <a:spcAft>
          <a:spcPct val="0"/>
        </a:spcAft>
        <a:buSzPct val="90000"/>
        <a:buFont typeface="Arial" pitchFamily="34" charset="0"/>
        <a:buChar char="•"/>
        <a:defRPr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3pPr>
      <a:lvl4pPr marL="1482663" indent="-223829" algn="l" defTabSz="912775" rtl="0" fontAlgn="base">
        <a:lnSpc>
          <a:spcPct val="90000"/>
        </a:lnSpc>
        <a:spcBef>
          <a:spcPct val="20000"/>
        </a:spcBef>
        <a:spcAft>
          <a:spcPct val="0"/>
        </a:spcAft>
        <a:buSzPct val="90000"/>
        <a:buFont typeface="Arial" pitchFamily="34" charset="0"/>
        <a:buChar char="•"/>
        <a:tabLst>
          <a:tab pos="914361" algn="l"/>
        </a:tabLst>
        <a:defRPr sz="20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4pPr>
      <a:lvl5pPr marL="1482663" algn="l" defTabSz="912775" rtl="0" fontAlgn="base">
        <a:lnSpc>
          <a:spcPct val="90000"/>
        </a:lnSpc>
        <a:spcBef>
          <a:spcPct val="20000"/>
        </a:spcBef>
        <a:spcAft>
          <a:spcPct val="0"/>
        </a:spcAft>
        <a:buSzPct val="90000"/>
        <a:buFont typeface="Arial" pitchFamily="34" charset="0"/>
        <a:defRPr sz="20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5pPr>
      <a:lvl6pPr marL="2514395" indent="-228581" algn="l" defTabSz="914325"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557" indent="-228581" algn="l" defTabSz="914325"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720" indent="-228581" algn="l" defTabSz="914325"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883" indent="-228581" algn="l" defTabSz="914325"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25" rtl="0" eaLnBrk="1" latinLnBrk="0" hangingPunct="1">
        <a:defRPr sz="1900" kern="1200">
          <a:solidFill>
            <a:schemeClr val="tx1"/>
          </a:solidFill>
          <a:latin typeface="+mn-lt"/>
          <a:ea typeface="+mn-ea"/>
          <a:cs typeface="+mn-cs"/>
        </a:defRPr>
      </a:lvl1pPr>
      <a:lvl2pPr marL="457163" algn="l" defTabSz="914325" rtl="0" eaLnBrk="1" latinLnBrk="0" hangingPunct="1">
        <a:defRPr sz="1900" kern="1200">
          <a:solidFill>
            <a:schemeClr val="tx1"/>
          </a:solidFill>
          <a:latin typeface="+mn-lt"/>
          <a:ea typeface="+mn-ea"/>
          <a:cs typeface="+mn-cs"/>
        </a:defRPr>
      </a:lvl2pPr>
      <a:lvl3pPr marL="914325" algn="l" defTabSz="914325" rtl="0" eaLnBrk="1" latinLnBrk="0" hangingPunct="1">
        <a:defRPr sz="1900" kern="1200">
          <a:solidFill>
            <a:schemeClr val="tx1"/>
          </a:solidFill>
          <a:latin typeface="+mn-lt"/>
          <a:ea typeface="+mn-ea"/>
          <a:cs typeface="+mn-cs"/>
        </a:defRPr>
      </a:lvl3pPr>
      <a:lvl4pPr marL="1371488" algn="l" defTabSz="914325" rtl="0" eaLnBrk="1" latinLnBrk="0" hangingPunct="1">
        <a:defRPr sz="1900" kern="1200">
          <a:solidFill>
            <a:schemeClr val="tx1"/>
          </a:solidFill>
          <a:latin typeface="+mn-lt"/>
          <a:ea typeface="+mn-ea"/>
          <a:cs typeface="+mn-cs"/>
        </a:defRPr>
      </a:lvl4pPr>
      <a:lvl5pPr marL="1828651" algn="l" defTabSz="914325" rtl="0" eaLnBrk="1" latinLnBrk="0" hangingPunct="1">
        <a:defRPr sz="1900" kern="1200">
          <a:solidFill>
            <a:schemeClr val="tx1"/>
          </a:solidFill>
          <a:latin typeface="+mn-lt"/>
          <a:ea typeface="+mn-ea"/>
          <a:cs typeface="+mn-cs"/>
        </a:defRPr>
      </a:lvl5pPr>
      <a:lvl6pPr marL="2285813" algn="l" defTabSz="914325" rtl="0" eaLnBrk="1" latinLnBrk="0" hangingPunct="1">
        <a:defRPr sz="1900" kern="1200">
          <a:solidFill>
            <a:schemeClr val="tx1"/>
          </a:solidFill>
          <a:latin typeface="+mn-lt"/>
          <a:ea typeface="+mn-ea"/>
          <a:cs typeface="+mn-cs"/>
        </a:defRPr>
      </a:lvl6pPr>
      <a:lvl7pPr marL="2742976" algn="l" defTabSz="914325" rtl="0" eaLnBrk="1" latinLnBrk="0" hangingPunct="1">
        <a:defRPr sz="1900" kern="1200">
          <a:solidFill>
            <a:schemeClr val="tx1"/>
          </a:solidFill>
          <a:latin typeface="+mn-lt"/>
          <a:ea typeface="+mn-ea"/>
          <a:cs typeface="+mn-cs"/>
        </a:defRPr>
      </a:lvl7pPr>
      <a:lvl8pPr marL="3200139" algn="l" defTabSz="914325" rtl="0" eaLnBrk="1" latinLnBrk="0" hangingPunct="1">
        <a:defRPr sz="1900" kern="1200">
          <a:solidFill>
            <a:schemeClr val="tx1"/>
          </a:solidFill>
          <a:latin typeface="+mn-lt"/>
          <a:ea typeface="+mn-ea"/>
          <a:cs typeface="+mn-cs"/>
        </a:defRPr>
      </a:lvl8pPr>
      <a:lvl9pPr marL="3657301" algn="l" defTabSz="914325" rtl="0" eaLnBrk="1" latinLnBrk="0" hangingPunct="1">
        <a:defRPr sz="19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accent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19113" y="228600"/>
            <a:ext cx="11149012" cy="757131"/>
          </a:xfrm>
          <a:prstGeom prst="rect">
            <a:avLst/>
          </a:prstGeom>
        </p:spPr>
        <p:txBody>
          <a:bodyPr vert="horz" wrap="square" lIns="0" tIns="0" rIns="0" bIns="0" rtlCol="0" anchor="t">
            <a:sp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519113" y="1447801"/>
            <a:ext cx="11149012" cy="1086451"/>
          </a:xfrm>
          <a:prstGeom prst="rect">
            <a:avLst/>
          </a:prstGeom>
        </p:spPr>
        <p:txBody>
          <a:bodyPr vert="horz" wrap="square" lIns="0" tIns="0" rIns="0" bIns="0" rtlCol="0">
            <a:spAutoFit/>
          </a:bodyPr>
          <a:lstStyle/>
          <a:p>
            <a:pPr lvl="0"/>
            <a:r>
              <a:rPr lang="en-US" dirty="0" smtClean="0"/>
              <a:t>Click to edit Master text styles</a:t>
            </a:r>
          </a:p>
          <a:p>
            <a:pPr lvl="1"/>
            <a:r>
              <a:rPr lang="en-US" dirty="0" smtClean="0"/>
              <a:t>Second level</a:t>
            </a:r>
          </a:p>
          <a:p>
            <a:pPr lvl="2"/>
            <a:r>
              <a:rPr lang="en-US" dirty="0" smtClean="0"/>
              <a:t>Third level</a:t>
            </a:r>
          </a:p>
        </p:txBody>
      </p:sp>
    </p:spTree>
  </p:cSld>
  <p:clrMap bg1="dk1" tx1="lt1" bg2="dk2" tx2="lt2" accent1="accent1" accent2="accent2" accent3="accent3" accent4="accent4" accent5="accent5" accent6="accent6" hlink="hlink" folHlink="folHlink"/>
  <p:sldLayoutIdLst>
    <p:sldLayoutId id="2147483778" r:id="rId1"/>
    <p:sldLayoutId id="2147483779" r:id="rId2"/>
    <p:sldLayoutId id="2147483780" r:id="rId3"/>
    <p:sldLayoutId id="2147483781" r:id="rId4"/>
    <p:sldLayoutId id="2147483782" r:id="rId5"/>
    <p:sldLayoutId id="2147483783" r:id="rId6"/>
    <p:sldLayoutId id="2147483775" r:id="rId7"/>
    <p:sldLayoutId id="2147483784" r:id="rId8"/>
    <p:sldLayoutId id="2147483785" r:id="rId9"/>
    <p:sldLayoutId id="2147483786" r:id="rId10"/>
    <p:sldLayoutId id="2147483787" r:id="rId11"/>
    <p:sldLayoutId id="2147483788" r:id="rId12"/>
  </p:sldLayoutIdLst>
  <p:transition>
    <p:fade/>
  </p:transition>
  <p:txStyles>
    <p:titleStyle>
      <a:lvl1pPr algn="l" defTabSz="912775" rtl="0" fontAlgn="base">
        <a:lnSpc>
          <a:spcPct val="90000"/>
        </a:lnSpc>
        <a:spcBef>
          <a:spcPct val="0"/>
        </a:spcBef>
        <a:spcAft>
          <a:spcPct val="0"/>
        </a:spcAft>
        <a:defRPr lang="en-US" sz="5500" kern="1200" spc="-100" dirty="0">
          <a:ln w="3175">
            <a:noFill/>
          </a:ln>
          <a:gradFill flip="none" rotWithShape="1">
            <a:gsLst>
              <a:gs pos="0">
                <a:schemeClr val="tx1">
                  <a:lumMod val="75000"/>
                  <a:lumOff val="25000"/>
                </a:schemeClr>
              </a:gs>
              <a:gs pos="86000">
                <a:schemeClr val="tx1">
                  <a:lumMod val="75000"/>
                  <a:lumOff val="25000"/>
                </a:schemeClr>
              </a:gs>
            </a:gsLst>
            <a:lin ang="5400000" scaled="0"/>
            <a:tileRect/>
          </a:gradFill>
          <a:latin typeface="Segoe UI Light" pitchFamily="34" charset="0"/>
          <a:ea typeface="+mn-ea"/>
          <a:cs typeface="Arial" charset="0"/>
        </a:defRPr>
      </a:lvl1pPr>
      <a:lvl2pPr algn="l" defTabSz="912775" rtl="0" fontAlgn="base">
        <a:lnSpc>
          <a:spcPct val="90000"/>
        </a:lnSpc>
        <a:spcBef>
          <a:spcPct val="0"/>
        </a:spcBef>
        <a:spcAft>
          <a:spcPct val="0"/>
        </a:spcAft>
        <a:defRPr sz="5500">
          <a:solidFill>
            <a:schemeClr val="tx1"/>
          </a:solidFill>
          <a:latin typeface="Segoe UI Light" pitchFamily="34" charset="0"/>
          <a:cs typeface="Arial" pitchFamily="34" charset="0"/>
        </a:defRPr>
      </a:lvl2pPr>
      <a:lvl3pPr algn="l" defTabSz="912775" rtl="0" fontAlgn="base">
        <a:lnSpc>
          <a:spcPct val="90000"/>
        </a:lnSpc>
        <a:spcBef>
          <a:spcPct val="0"/>
        </a:spcBef>
        <a:spcAft>
          <a:spcPct val="0"/>
        </a:spcAft>
        <a:defRPr sz="5500">
          <a:solidFill>
            <a:schemeClr val="tx1"/>
          </a:solidFill>
          <a:latin typeface="Segoe UI Light" pitchFamily="34" charset="0"/>
          <a:cs typeface="Arial" pitchFamily="34" charset="0"/>
        </a:defRPr>
      </a:lvl3pPr>
      <a:lvl4pPr algn="l" defTabSz="912775" rtl="0" fontAlgn="base">
        <a:lnSpc>
          <a:spcPct val="90000"/>
        </a:lnSpc>
        <a:spcBef>
          <a:spcPct val="0"/>
        </a:spcBef>
        <a:spcAft>
          <a:spcPct val="0"/>
        </a:spcAft>
        <a:defRPr sz="5500">
          <a:solidFill>
            <a:schemeClr val="tx1"/>
          </a:solidFill>
          <a:latin typeface="Segoe UI Light" pitchFamily="34" charset="0"/>
          <a:cs typeface="Arial" pitchFamily="34" charset="0"/>
        </a:defRPr>
      </a:lvl4pPr>
      <a:lvl5pPr algn="l" defTabSz="912775" rtl="0" fontAlgn="base">
        <a:lnSpc>
          <a:spcPct val="90000"/>
        </a:lnSpc>
        <a:spcBef>
          <a:spcPct val="0"/>
        </a:spcBef>
        <a:spcAft>
          <a:spcPct val="0"/>
        </a:spcAft>
        <a:defRPr sz="5500">
          <a:solidFill>
            <a:schemeClr val="tx1"/>
          </a:solidFill>
          <a:latin typeface="Segoe UI Light" pitchFamily="34" charset="0"/>
          <a:cs typeface="Arial" pitchFamily="34" charset="0"/>
        </a:defRPr>
      </a:lvl5pPr>
      <a:lvl6pPr marL="457181" algn="l" defTabSz="912775" rtl="0" fontAlgn="base">
        <a:lnSpc>
          <a:spcPct val="90000"/>
        </a:lnSpc>
        <a:spcBef>
          <a:spcPct val="0"/>
        </a:spcBef>
        <a:spcAft>
          <a:spcPct val="0"/>
        </a:spcAft>
        <a:defRPr sz="5500">
          <a:solidFill>
            <a:schemeClr val="tx1"/>
          </a:solidFill>
          <a:latin typeface="Segoe UI Light" pitchFamily="34" charset="0"/>
          <a:cs typeface="Arial" pitchFamily="34" charset="0"/>
        </a:defRPr>
      </a:lvl6pPr>
      <a:lvl7pPr marL="914361" algn="l" defTabSz="912775" rtl="0" fontAlgn="base">
        <a:lnSpc>
          <a:spcPct val="90000"/>
        </a:lnSpc>
        <a:spcBef>
          <a:spcPct val="0"/>
        </a:spcBef>
        <a:spcAft>
          <a:spcPct val="0"/>
        </a:spcAft>
        <a:defRPr sz="5500">
          <a:solidFill>
            <a:schemeClr val="tx1"/>
          </a:solidFill>
          <a:latin typeface="Segoe UI Light" pitchFamily="34" charset="0"/>
          <a:cs typeface="Arial" pitchFamily="34" charset="0"/>
        </a:defRPr>
      </a:lvl7pPr>
      <a:lvl8pPr marL="1371543" algn="l" defTabSz="912775" rtl="0" fontAlgn="base">
        <a:lnSpc>
          <a:spcPct val="90000"/>
        </a:lnSpc>
        <a:spcBef>
          <a:spcPct val="0"/>
        </a:spcBef>
        <a:spcAft>
          <a:spcPct val="0"/>
        </a:spcAft>
        <a:defRPr sz="5500">
          <a:solidFill>
            <a:schemeClr val="tx1"/>
          </a:solidFill>
          <a:latin typeface="Segoe UI Light" pitchFamily="34" charset="0"/>
          <a:cs typeface="Arial" pitchFamily="34" charset="0"/>
        </a:defRPr>
      </a:lvl8pPr>
      <a:lvl9pPr marL="1828724" algn="l" defTabSz="912775" rtl="0" fontAlgn="base">
        <a:lnSpc>
          <a:spcPct val="90000"/>
        </a:lnSpc>
        <a:spcBef>
          <a:spcPct val="0"/>
        </a:spcBef>
        <a:spcAft>
          <a:spcPct val="0"/>
        </a:spcAft>
        <a:defRPr sz="5500">
          <a:solidFill>
            <a:schemeClr val="tx1"/>
          </a:solidFill>
          <a:latin typeface="Segoe UI Light" pitchFamily="34" charset="0"/>
          <a:cs typeface="Arial" pitchFamily="34" charset="0"/>
        </a:defRPr>
      </a:lvl9pPr>
    </p:titleStyle>
    <p:bodyStyle>
      <a:lvl1pPr marL="346061" indent="-346061" algn="l" defTabSz="912775" rtl="0" fontAlgn="base">
        <a:lnSpc>
          <a:spcPct val="90000"/>
        </a:lnSpc>
        <a:spcBef>
          <a:spcPct val="20000"/>
        </a:spcBef>
        <a:spcAft>
          <a:spcPct val="0"/>
        </a:spcAft>
        <a:buSzPct val="90000"/>
        <a:buFont typeface="Arial" pitchFamily="34" charset="0"/>
        <a:buChar char="•"/>
        <a:defRPr sz="3200" kern="1200">
          <a:gradFill>
            <a:gsLst>
              <a:gs pos="0">
                <a:schemeClr val="tx1">
                  <a:lumMod val="75000"/>
                  <a:lumOff val="25000"/>
                </a:schemeClr>
              </a:gs>
              <a:gs pos="86000">
                <a:schemeClr val="tx1">
                  <a:lumMod val="75000"/>
                  <a:lumOff val="25000"/>
                </a:schemeClr>
              </a:gs>
            </a:gsLst>
            <a:lin ang="5400000" scaled="0"/>
          </a:gradFill>
          <a:latin typeface="+mj-lt"/>
          <a:ea typeface="+mn-ea"/>
          <a:cs typeface="+mn-cs"/>
        </a:defRPr>
      </a:lvl1pPr>
      <a:lvl2pPr marL="630212" indent="-284152" algn="l" defTabSz="912775" rtl="0" fontAlgn="base">
        <a:lnSpc>
          <a:spcPct val="90000"/>
        </a:lnSpc>
        <a:spcBef>
          <a:spcPct val="20000"/>
        </a:spcBef>
        <a:spcAft>
          <a:spcPct val="0"/>
        </a:spcAft>
        <a:buSzPct val="90000"/>
        <a:buFont typeface="Arial" pitchFamily="34" charset="0"/>
        <a:buChar char="•"/>
        <a:tabLst>
          <a:tab pos="630212" algn="l"/>
        </a:tabLst>
        <a:defRPr sz="2000" kern="1200">
          <a:gradFill>
            <a:gsLst>
              <a:gs pos="0">
                <a:schemeClr val="tx1">
                  <a:lumMod val="75000"/>
                  <a:lumOff val="25000"/>
                </a:schemeClr>
              </a:gs>
              <a:gs pos="86000">
                <a:schemeClr val="tx1">
                  <a:lumMod val="75000"/>
                  <a:lumOff val="25000"/>
                </a:schemeClr>
              </a:gs>
            </a:gsLst>
            <a:lin ang="5400000" scaled="0"/>
          </a:gradFill>
          <a:latin typeface="+mn-lt"/>
          <a:ea typeface="+mn-ea"/>
          <a:cs typeface="+mn-cs"/>
        </a:defRPr>
      </a:lvl2pPr>
      <a:lvl3pPr marL="914361" indent="-284152" algn="l" defTabSz="912775" rtl="0" fontAlgn="base">
        <a:lnSpc>
          <a:spcPct val="90000"/>
        </a:lnSpc>
        <a:spcBef>
          <a:spcPct val="20000"/>
        </a:spcBef>
        <a:spcAft>
          <a:spcPct val="0"/>
        </a:spcAft>
        <a:buSzPct val="90000"/>
        <a:buFont typeface="Arial" pitchFamily="34" charset="0"/>
        <a:buChar char="•"/>
        <a:defRPr kern="1200">
          <a:gradFill>
            <a:gsLst>
              <a:gs pos="0">
                <a:schemeClr val="tx1">
                  <a:lumMod val="75000"/>
                  <a:lumOff val="25000"/>
                </a:schemeClr>
              </a:gs>
              <a:gs pos="86000">
                <a:schemeClr val="tx1">
                  <a:lumMod val="75000"/>
                  <a:lumOff val="25000"/>
                </a:schemeClr>
              </a:gs>
            </a:gsLst>
            <a:lin ang="5400000" scaled="0"/>
          </a:gradFill>
          <a:latin typeface="+mn-lt"/>
          <a:ea typeface="+mn-ea"/>
          <a:cs typeface="+mn-cs"/>
        </a:defRPr>
      </a:lvl3pPr>
      <a:lvl4pPr marL="1482663" indent="-223829" algn="l" defTabSz="912775" rtl="0" fontAlgn="base">
        <a:lnSpc>
          <a:spcPct val="90000"/>
        </a:lnSpc>
        <a:spcBef>
          <a:spcPct val="20000"/>
        </a:spcBef>
        <a:spcAft>
          <a:spcPct val="0"/>
        </a:spcAft>
        <a:buSzPct val="90000"/>
        <a:buFont typeface="Arial" pitchFamily="34" charset="0"/>
        <a:buChar char="•"/>
        <a:tabLst>
          <a:tab pos="914361" algn="l"/>
        </a:tabLst>
        <a:defRPr sz="2000" kern="1200">
          <a:gradFill>
            <a:gsLst>
              <a:gs pos="0">
                <a:schemeClr val="tx1">
                  <a:lumMod val="75000"/>
                  <a:lumOff val="25000"/>
                </a:schemeClr>
              </a:gs>
              <a:gs pos="86000">
                <a:schemeClr val="tx1">
                  <a:lumMod val="75000"/>
                  <a:lumOff val="25000"/>
                </a:schemeClr>
              </a:gs>
            </a:gsLst>
            <a:lin ang="5400000" scaled="0"/>
          </a:gradFill>
          <a:latin typeface="+mn-lt"/>
          <a:ea typeface="+mn-ea"/>
          <a:cs typeface="+mn-cs"/>
        </a:defRPr>
      </a:lvl4pPr>
      <a:lvl5pPr marL="1712842" indent="-230178" algn="l" defTabSz="912775" rtl="0" fontAlgn="base">
        <a:lnSpc>
          <a:spcPct val="90000"/>
        </a:lnSpc>
        <a:spcBef>
          <a:spcPct val="20000"/>
        </a:spcBef>
        <a:spcAft>
          <a:spcPct val="0"/>
        </a:spcAft>
        <a:buSzPct val="90000"/>
        <a:buFont typeface="Arial" pitchFamily="34" charset="0"/>
        <a:buChar char="•"/>
        <a:defRPr sz="2000" kern="1200">
          <a:gradFill>
            <a:gsLst>
              <a:gs pos="0">
                <a:schemeClr val="tx1">
                  <a:lumMod val="75000"/>
                  <a:lumOff val="25000"/>
                </a:schemeClr>
              </a:gs>
              <a:gs pos="86000">
                <a:schemeClr val="tx1">
                  <a:lumMod val="75000"/>
                  <a:lumOff val="25000"/>
                </a:schemeClr>
              </a:gs>
            </a:gsLst>
            <a:lin ang="5400000" scaled="0"/>
          </a:gradFill>
          <a:latin typeface="+mn-lt"/>
          <a:ea typeface="+mn-ea"/>
          <a:cs typeface="+mn-cs"/>
        </a:defRPr>
      </a:lvl5pPr>
      <a:lvl6pPr marL="2514395" indent="-228581" algn="l" defTabSz="914325"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557" indent="-228581" algn="l" defTabSz="914325"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720" indent="-228581" algn="l" defTabSz="914325"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883" indent="-228581" algn="l" defTabSz="914325"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25" rtl="0" eaLnBrk="1" latinLnBrk="0" hangingPunct="1">
        <a:defRPr sz="1900" kern="1200">
          <a:solidFill>
            <a:schemeClr val="tx1"/>
          </a:solidFill>
          <a:latin typeface="+mn-lt"/>
          <a:ea typeface="+mn-ea"/>
          <a:cs typeface="+mn-cs"/>
        </a:defRPr>
      </a:lvl1pPr>
      <a:lvl2pPr marL="457163" algn="l" defTabSz="914325" rtl="0" eaLnBrk="1" latinLnBrk="0" hangingPunct="1">
        <a:defRPr sz="1900" kern="1200">
          <a:solidFill>
            <a:schemeClr val="tx1"/>
          </a:solidFill>
          <a:latin typeface="+mn-lt"/>
          <a:ea typeface="+mn-ea"/>
          <a:cs typeface="+mn-cs"/>
        </a:defRPr>
      </a:lvl2pPr>
      <a:lvl3pPr marL="914325" algn="l" defTabSz="914325" rtl="0" eaLnBrk="1" latinLnBrk="0" hangingPunct="1">
        <a:defRPr sz="1900" kern="1200">
          <a:solidFill>
            <a:schemeClr val="tx1"/>
          </a:solidFill>
          <a:latin typeface="+mn-lt"/>
          <a:ea typeface="+mn-ea"/>
          <a:cs typeface="+mn-cs"/>
        </a:defRPr>
      </a:lvl3pPr>
      <a:lvl4pPr marL="1371488" algn="l" defTabSz="914325" rtl="0" eaLnBrk="1" latinLnBrk="0" hangingPunct="1">
        <a:defRPr sz="1900" kern="1200">
          <a:solidFill>
            <a:schemeClr val="tx1"/>
          </a:solidFill>
          <a:latin typeface="+mn-lt"/>
          <a:ea typeface="+mn-ea"/>
          <a:cs typeface="+mn-cs"/>
        </a:defRPr>
      </a:lvl4pPr>
      <a:lvl5pPr marL="1828651" algn="l" defTabSz="914325" rtl="0" eaLnBrk="1" latinLnBrk="0" hangingPunct="1">
        <a:defRPr sz="1900" kern="1200">
          <a:solidFill>
            <a:schemeClr val="tx1"/>
          </a:solidFill>
          <a:latin typeface="+mn-lt"/>
          <a:ea typeface="+mn-ea"/>
          <a:cs typeface="+mn-cs"/>
        </a:defRPr>
      </a:lvl5pPr>
      <a:lvl6pPr marL="2285813" algn="l" defTabSz="914325" rtl="0" eaLnBrk="1" latinLnBrk="0" hangingPunct="1">
        <a:defRPr sz="1900" kern="1200">
          <a:solidFill>
            <a:schemeClr val="tx1"/>
          </a:solidFill>
          <a:latin typeface="+mn-lt"/>
          <a:ea typeface="+mn-ea"/>
          <a:cs typeface="+mn-cs"/>
        </a:defRPr>
      </a:lvl6pPr>
      <a:lvl7pPr marL="2742976" algn="l" defTabSz="914325" rtl="0" eaLnBrk="1" latinLnBrk="0" hangingPunct="1">
        <a:defRPr sz="1900" kern="1200">
          <a:solidFill>
            <a:schemeClr val="tx1"/>
          </a:solidFill>
          <a:latin typeface="+mn-lt"/>
          <a:ea typeface="+mn-ea"/>
          <a:cs typeface="+mn-cs"/>
        </a:defRPr>
      </a:lvl7pPr>
      <a:lvl8pPr marL="3200139" algn="l" defTabSz="914325" rtl="0" eaLnBrk="1" latinLnBrk="0" hangingPunct="1">
        <a:defRPr sz="1900" kern="1200">
          <a:solidFill>
            <a:schemeClr val="tx1"/>
          </a:solidFill>
          <a:latin typeface="+mn-lt"/>
          <a:ea typeface="+mn-ea"/>
          <a:cs typeface="+mn-cs"/>
        </a:defRPr>
      </a:lvl8pPr>
      <a:lvl9pPr marL="3657301" algn="l" defTabSz="914325" rtl="0" eaLnBrk="1" latinLnBrk="0" hangingPunct="1">
        <a:defRPr sz="19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tx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19113" y="228601"/>
            <a:ext cx="11149013" cy="757131"/>
          </a:xfrm>
          <a:prstGeom prst="rect">
            <a:avLst/>
          </a:prstGeom>
        </p:spPr>
        <p:txBody>
          <a:bodyPr vert="horz" wrap="square" lIns="0" tIns="0" rIns="0" bIns="0" rtlCol="0" anchor="t">
            <a:sp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520701" y="1447800"/>
            <a:ext cx="11152188" cy="5181600"/>
          </a:xfrm>
          <a:prstGeom prst="rect">
            <a:avLst/>
          </a:prstGeom>
        </p:spPr>
        <p:txBody>
          <a:bodyPr vert="horz" lIns="0" tIns="0" rIns="0" bIns="0" rtlCol="0">
            <a:no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60489591"/>
      </p:ext>
    </p:extLst>
  </p:cSld>
  <p:clrMap bg1="dk1" tx1="lt1" bg2="dk2" tx2="lt2" accent1="accent1" accent2="accent2" accent3="accent3" accent4="accent4" accent5="accent5" accent6="accent6" hlink="hlink" folHlink="folHlink"/>
  <p:sldLayoutIdLst>
    <p:sldLayoutId id="2147483796" r:id="rId1"/>
    <p:sldLayoutId id="2147483797" r:id="rId2"/>
    <p:sldLayoutId id="2147483798" r:id="rId3"/>
    <p:sldLayoutId id="2147483799" r:id="rId4"/>
    <p:sldLayoutId id="2147483800" r:id="rId5"/>
    <p:sldLayoutId id="2147483801" r:id="rId6"/>
    <p:sldLayoutId id="2147483802" r:id="rId7"/>
    <p:sldLayoutId id="2147483803" r:id="rId8"/>
    <p:sldLayoutId id="2147483804" r:id="rId9"/>
    <p:sldLayoutId id="2147483805" r:id="rId10"/>
    <p:sldLayoutId id="2147483806" r:id="rId11"/>
    <p:sldLayoutId id="2147483807" r:id="rId12"/>
    <p:sldLayoutId id="2147483808" r:id="rId13"/>
    <p:sldLayoutId id="2147483809" r:id="rId14"/>
    <p:sldLayoutId id="2147483810" r:id="rId15"/>
    <p:sldLayoutId id="2147483811" r:id="rId16"/>
    <p:sldLayoutId id="2147483812" r:id="rId17"/>
    <p:sldLayoutId id="2147483814" r:id="rId18"/>
  </p:sldLayoutIdLst>
  <p:transition>
    <p:fade/>
  </p:transition>
  <p:timing>
    <p:tnLst>
      <p:par>
        <p:cTn id="1" dur="indefinite" restart="never" nodeType="tmRoot"/>
      </p:par>
    </p:tnLst>
  </p:timing>
  <p:txStyles>
    <p:titleStyle>
      <a:lvl1pPr algn="l" defTabSz="914249" rtl="0" eaLnBrk="1" latinLnBrk="0" hangingPunct="1">
        <a:lnSpc>
          <a:spcPct val="90000"/>
        </a:lnSpc>
        <a:spcBef>
          <a:spcPct val="0"/>
        </a:spcBef>
        <a:buNone/>
        <a:defRPr lang="en-US" sz="5500" b="0" kern="1200" cap="none" spc="-100" baseline="0" dirty="0" smtClean="0">
          <a:ln w="3175">
            <a:noFill/>
          </a:ln>
          <a:solidFill>
            <a:schemeClr val="bg2">
              <a:alpha val="99000"/>
            </a:schemeClr>
          </a:solidFill>
          <a:effectLst/>
          <a:latin typeface="+mj-lt"/>
          <a:ea typeface="+mn-ea"/>
          <a:cs typeface="Arial" charset="0"/>
        </a:defRPr>
      </a:lvl1pPr>
    </p:titleStyle>
    <p:bodyStyle>
      <a:lvl1pPr marL="339683" marR="0" indent="-339683" algn="l" defTabSz="914249" rtl="0" eaLnBrk="1" fontAlgn="auto" latinLnBrk="0" hangingPunct="1">
        <a:lnSpc>
          <a:spcPct val="90000"/>
        </a:lnSpc>
        <a:spcBef>
          <a:spcPct val="20000"/>
        </a:spcBef>
        <a:spcAft>
          <a:spcPts val="0"/>
        </a:spcAft>
        <a:buClrTx/>
        <a:buSzPct val="90000"/>
        <a:buFont typeface="Arial" pitchFamily="34" charset="0"/>
        <a:buChar char="•"/>
        <a:tabLst/>
        <a:defRPr sz="3600" kern="1200" spc="-71" baseline="0">
          <a:solidFill>
            <a:schemeClr val="bg1">
              <a:lumMod val="75000"/>
              <a:lumOff val="25000"/>
              <a:alpha val="99000"/>
            </a:schemeClr>
          </a:solidFill>
          <a:latin typeface="+mn-lt"/>
          <a:ea typeface="+mn-ea"/>
          <a:cs typeface="+mn-cs"/>
        </a:defRPr>
      </a:lvl1pPr>
      <a:lvl2pPr marL="573016" marR="0" indent="-233334" algn="l" defTabSz="914249" rtl="0" eaLnBrk="1" fontAlgn="auto" latinLnBrk="0" hangingPunct="1">
        <a:lnSpc>
          <a:spcPct val="90000"/>
        </a:lnSpc>
        <a:spcBef>
          <a:spcPct val="20000"/>
        </a:spcBef>
        <a:spcAft>
          <a:spcPts val="0"/>
        </a:spcAft>
        <a:buClrTx/>
        <a:buSzPct val="90000"/>
        <a:buFont typeface="Wingdings" pitchFamily="2" charset="2"/>
        <a:buChar char=""/>
        <a:tabLst/>
        <a:defRPr sz="2400" kern="1200" spc="0" baseline="0">
          <a:solidFill>
            <a:schemeClr val="bg1">
              <a:lumMod val="75000"/>
              <a:lumOff val="25000"/>
              <a:alpha val="99000"/>
            </a:schemeClr>
          </a:solidFill>
          <a:latin typeface="+mn-lt"/>
          <a:ea typeface="+mn-ea"/>
          <a:cs typeface="+mn-cs"/>
        </a:defRPr>
      </a:lvl2pPr>
      <a:lvl3pPr marL="798414" marR="0" indent="-225397" algn="l" defTabSz="914249" rtl="0" eaLnBrk="1" fontAlgn="auto" latinLnBrk="0" hangingPunct="1">
        <a:lnSpc>
          <a:spcPct val="90000"/>
        </a:lnSpc>
        <a:spcBef>
          <a:spcPct val="20000"/>
        </a:spcBef>
        <a:spcAft>
          <a:spcPts val="0"/>
        </a:spcAft>
        <a:buClrTx/>
        <a:buSzPct val="90000"/>
        <a:buFont typeface="Wingdings" pitchFamily="2" charset="2"/>
        <a:buChar char=""/>
        <a:tabLst>
          <a:tab pos="798414" algn="l"/>
        </a:tabLst>
        <a:defRPr sz="2400" kern="1200" spc="0" baseline="0">
          <a:solidFill>
            <a:schemeClr val="bg1">
              <a:lumMod val="75000"/>
              <a:lumOff val="25000"/>
              <a:alpha val="99000"/>
            </a:schemeClr>
          </a:solidFill>
          <a:latin typeface="+mn-lt"/>
          <a:ea typeface="+mn-ea"/>
          <a:cs typeface="+mn-cs"/>
        </a:defRPr>
      </a:lvl3pPr>
      <a:lvl4pPr marL="1030160" marR="0" indent="-231745" algn="l" defTabSz="914249" rtl="0" eaLnBrk="1" fontAlgn="auto" latinLnBrk="0" hangingPunct="1">
        <a:lnSpc>
          <a:spcPct val="90000"/>
        </a:lnSpc>
        <a:spcBef>
          <a:spcPct val="20000"/>
        </a:spcBef>
        <a:spcAft>
          <a:spcPts val="0"/>
        </a:spcAft>
        <a:buClrTx/>
        <a:buSzPct val="90000"/>
        <a:buFont typeface="Wingdings" pitchFamily="2" charset="2"/>
        <a:buChar char=""/>
        <a:tabLst/>
        <a:defRPr sz="2000" kern="1200" spc="0" baseline="0">
          <a:solidFill>
            <a:schemeClr val="bg1">
              <a:lumMod val="75000"/>
              <a:lumOff val="25000"/>
              <a:alpha val="99000"/>
            </a:schemeClr>
          </a:solidFill>
          <a:latin typeface="+mn-lt"/>
          <a:ea typeface="+mn-ea"/>
          <a:cs typeface="+mn-cs"/>
        </a:defRPr>
      </a:lvl4pPr>
      <a:lvl5pPr marL="1255556" marR="0" indent="-225397" algn="l" defTabSz="914249" rtl="0" eaLnBrk="1" fontAlgn="auto" latinLnBrk="0" hangingPunct="1">
        <a:lnSpc>
          <a:spcPct val="90000"/>
        </a:lnSpc>
        <a:spcBef>
          <a:spcPct val="20000"/>
        </a:spcBef>
        <a:spcAft>
          <a:spcPts val="0"/>
        </a:spcAft>
        <a:buClrTx/>
        <a:buSzPct val="90000"/>
        <a:buFont typeface="Wingdings" pitchFamily="2" charset="2"/>
        <a:buChar char=""/>
        <a:tabLst>
          <a:tab pos="1255556" algn="l"/>
        </a:tabLst>
        <a:defRPr sz="2000" kern="1200" spc="0" baseline="0">
          <a:solidFill>
            <a:schemeClr val="bg1">
              <a:lumMod val="75000"/>
              <a:lumOff val="25000"/>
              <a:alpha val="99000"/>
            </a:schemeClr>
          </a:solidFill>
          <a:latin typeface="+mn-lt"/>
          <a:ea typeface="+mn-ea"/>
          <a:cs typeface="+mn-cs"/>
        </a:defRPr>
      </a:lvl5pPr>
      <a:lvl6pPr marL="2514187" indent="-228563" algn="l" defTabSz="914249"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309" indent="-228563" algn="l" defTabSz="914249"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435" indent="-228563" algn="l" defTabSz="914249"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559" indent="-228563" algn="l" defTabSz="914249"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249" rtl="0" eaLnBrk="1" latinLnBrk="0" hangingPunct="1">
        <a:defRPr sz="1900" kern="1200">
          <a:solidFill>
            <a:schemeClr val="tx1"/>
          </a:solidFill>
          <a:latin typeface="+mn-lt"/>
          <a:ea typeface="+mn-ea"/>
          <a:cs typeface="+mn-cs"/>
        </a:defRPr>
      </a:lvl1pPr>
      <a:lvl2pPr marL="457125" algn="l" defTabSz="914249" rtl="0" eaLnBrk="1" latinLnBrk="0" hangingPunct="1">
        <a:defRPr sz="1900" kern="1200">
          <a:solidFill>
            <a:schemeClr val="tx1"/>
          </a:solidFill>
          <a:latin typeface="+mn-lt"/>
          <a:ea typeface="+mn-ea"/>
          <a:cs typeface="+mn-cs"/>
        </a:defRPr>
      </a:lvl2pPr>
      <a:lvl3pPr marL="914249" algn="l" defTabSz="914249" rtl="0" eaLnBrk="1" latinLnBrk="0" hangingPunct="1">
        <a:defRPr sz="1900" kern="1200">
          <a:solidFill>
            <a:schemeClr val="tx1"/>
          </a:solidFill>
          <a:latin typeface="+mn-lt"/>
          <a:ea typeface="+mn-ea"/>
          <a:cs typeface="+mn-cs"/>
        </a:defRPr>
      </a:lvl3pPr>
      <a:lvl4pPr marL="1371373" algn="l" defTabSz="914249" rtl="0" eaLnBrk="1" latinLnBrk="0" hangingPunct="1">
        <a:defRPr sz="1900" kern="1200">
          <a:solidFill>
            <a:schemeClr val="tx1"/>
          </a:solidFill>
          <a:latin typeface="+mn-lt"/>
          <a:ea typeface="+mn-ea"/>
          <a:cs typeface="+mn-cs"/>
        </a:defRPr>
      </a:lvl4pPr>
      <a:lvl5pPr marL="1828499" algn="l" defTabSz="914249" rtl="0" eaLnBrk="1" latinLnBrk="0" hangingPunct="1">
        <a:defRPr sz="1900" kern="1200">
          <a:solidFill>
            <a:schemeClr val="tx1"/>
          </a:solidFill>
          <a:latin typeface="+mn-lt"/>
          <a:ea typeface="+mn-ea"/>
          <a:cs typeface="+mn-cs"/>
        </a:defRPr>
      </a:lvl5pPr>
      <a:lvl6pPr marL="2285621" algn="l" defTabSz="914249" rtl="0" eaLnBrk="1" latinLnBrk="0" hangingPunct="1">
        <a:defRPr sz="1900" kern="1200">
          <a:solidFill>
            <a:schemeClr val="tx1"/>
          </a:solidFill>
          <a:latin typeface="+mn-lt"/>
          <a:ea typeface="+mn-ea"/>
          <a:cs typeface="+mn-cs"/>
        </a:defRPr>
      </a:lvl6pPr>
      <a:lvl7pPr marL="2742747" algn="l" defTabSz="914249" rtl="0" eaLnBrk="1" latinLnBrk="0" hangingPunct="1">
        <a:defRPr sz="1900" kern="1200">
          <a:solidFill>
            <a:schemeClr val="tx1"/>
          </a:solidFill>
          <a:latin typeface="+mn-lt"/>
          <a:ea typeface="+mn-ea"/>
          <a:cs typeface="+mn-cs"/>
        </a:defRPr>
      </a:lvl7pPr>
      <a:lvl8pPr marL="3199872" algn="l" defTabSz="914249" rtl="0" eaLnBrk="1" latinLnBrk="0" hangingPunct="1">
        <a:defRPr sz="1900" kern="1200">
          <a:solidFill>
            <a:schemeClr val="tx1"/>
          </a:solidFill>
          <a:latin typeface="+mn-lt"/>
          <a:ea typeface="+mn-ea"/>
          <a:cs typeface="+mn-cs"/>
        </a:defRPr>
      </a:lvl8pPr>
      <a:lvl9pPr marL="3656996" algn="l" defTabSz="914249" rtl="0" eaLnBrk="1" latinLnBrk="0" hangingPunct="1">
        <a:defRPr sz="19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tx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19113" y="228600"/>
            <a:ext cx="11149013" cy="757131"/>
          </a:xfrm>
          <a:prstGeom prst="rect">
            <a:avLst/>
          </a:prstGeom>
        </p:spPr>
        <p:txBody>
          <a:bodyPr vert="horz" wrap="square" lIns="0" tIns="0" rIns="0" bIns="0" rtlCol="0" anchor="t">
            <a:sp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520701" y="1447800"/>
            <a:ext cx="11152188" cy="5181600"/>
          </a:xfrm>
          <a:prstGeom prst="rect">
            <a:avLst/>
          </a:prstGeom>
        </p:spPr>
        <p:txBody>
          <a:bodyPr vert="horz" lIns="0" tIns="0" rIns="0" bIns="0" rtlCol="0">
            <a:no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131667541"/>
      </p:ext>
    </p:extLst>
  </p:cSld>
  <p:clrMap bg1="dk1" tx1="lt1" bg2="dk2" tx2="lt2" accent1="accent1" accent2="accent2" accent3="accent3" accent4="accent4" accent5="accent5" accent6="accent6" hlink="hlink" folHlink="folHlink"/>
  <p:sldLayoutIdLst>
    <p:sldLayoutId id="2147483816" r:id="rId1"/>
    <p:sldLayoutId id="2147483817" r:id="rId2"/>
    <p:sldLayoutId id="2147483818" r:id="rId3"/>
    <p:sldLayoutId id="2147483819" r:id="rId4"/>
    <p:sldLayoutId id="2147483820" r:id="rId5"/>
    <p:sldLayoutId id="2147483821" r:id="rId6"/>
    <p:sldLayoutId id="2147483822" r:id="rId7"/>
    <p:sldLayoutId id="2147483823" r:id="rId8"/>
    <p:sldLayoutId id="2147483824" r:id="rId9"/>
    <p:sldLayoutId id="2147483825" r:id="rId10"/>
    <p:sldLayoutId id="2147483826" r:id="rId11"/>
    <p:sldLayoutId id="2147483827" r:id="rId12"/>
    <p:sldLayoutId id="2147483828" r:id="rId13"/>
    <p:sldLayoutId id="2147483829" r:id="rId14"/>
    <p:sldLayoutId id="2147483830" r:id="rId15"/>
    <p:sldLayoutId id="2147483831" r:id="rId16"/>
    <p:sldLayoutId id="2147483832" r:id="rId17"/>
    <p:sldLayoutId id="2147483833" r:id="rId18"/>
    <p:sldLayoutId id="2147483834" r:id="rId19"/>
  </p:sldLayoutIdLst>
  <p:transition>
    <p:fade/>
  </p:transition>
  <p:timing>
    <p:tnLst>
      <p:par>
        <p:cTn id="1" dur="indefinite" restart="never" nodeType="tmRoot"/>
      </p:par>
    </p:tnLst>
  </p:timing>
  <p:txStyles>
    <p:titleStyle>
      <a:lvl1pPr algn="l" defTabSz="914325" rtl="0" eaLnBrk="1" latinLnBrk="0" hangingPunct="1">
        <a:lnSpc>
          <a:spcPct val="90000"/>
        </a:lnSpc>
        <a:spcBef>
          <a:spcPct val="0"/>
        </a:spcBef>
        <a:buNone/>
        <a:defRPr lang="en-US" sz="5500" b="0" kern="1200" cap="none" spc="-100" baseline="0" dirty="0" smtClean="0">
          <a:ln w="3175">
            <a:noFill/>
          </a:ln>
          <a:solidFill>
            <a:schemeClr val="bg2">
              <a:alpha val="99000"/>
            </a:schemeClr>
          </a:solidFill>
          <a:effectLst/>
          <a:latin typeface="+mj-lt"/>
          <a:ea typeface="+mn-ea"/>
          <a:cs typeface="Arial" charset="0"/>
        </a:defRPr>
      </a:lvl1pPr>
    </p:titleStyle>
    <p:bodyStyle>
      <a:lvl1pPr marL="339711" marR="0" indent="-339711" algn="l" defTabSz="914325" rtl="0" eaLnBrk="1" fontAlgn="auto" latinLnBrk="0" hangingPunct="1">
        <a:lnSpc>
          <a:spcPct val="90000"/>
        </a:lnSpc>
        <a:spcBef>
          <a:spcPct val="20000"/>
        </a:spcBef>
        <a:spcAft>
          <a:spcPts val="0"/>
        </a:spcAft>
        <a:buClrTx/>
        <a:buSzPct val="90000"/>
        <a:buFont typeface="Arial" pitchFamily="34" charset="0"/>
        <a:buChar char="•"/>
        <a:tabLst/>
        <a:defRPr sz="3600" kern="1200" spc="-71" baseline="0">
          <a:solidFill>
            <a:schemeClr val="bg1">
              <a:lumMod val="75000"/>
              <a:lumOff val="25000"/>
              <a:alpha val="99000"/>
            </a:schemeClr>
          </a:solidFill>
          <a:latin typeface="+mn-lt"/>
          <a:ea typeface="+mn-ea"/>
          <a:cs typeface="+mn-cs"/>
        </a:defRPr>
      </a:lvl1pPr>
      <a:lvl2pPr marL="573064" marR="0" indent="-233354" algn="l" defTabSz="914325" rtl="0" eaLnBrk="1" fontAlgn="auto" latinLnBrk="0" hangingPunct="1">
        <a:lnSpc>
          <a:spcPct val="90000"/>
        </a:lnSpc>
        <a:spcBef>
          <a:spcPct val="20000"/>
        </a:spcBef>
        <a:spcAft>
          <a:spcPts val="0"/>
        </a:spcAft>
        <a:buClrTx/>
        <a:buSzPct val="90000"/>
        <a:buFont typeface="Wingdings" pitchFamily="2" charset="2"/>
        <a:buChar char=""/>
        <a:tabLst/>
        <a:defRPr sz="2400" kern="1200" spc="0" baseline="0">
          <a:solidFill>
            <a:schemeClr val="bg1">
              <a:lumMod val="75000"/>
              <a:lumOff val="25000"/>
              <a:alpha val="99000"/>
            </a:schemeClr>
          </a:solidFill>
          <a:latin typeface="+mn-lt"/>
          <a:ea typeface="+mn-ea"/>
          <a:cs typeface="+mn-cs"/>
        </a:defRPr>
      </a:lvl2pPr>
      <a:lvl3pPr marL="798480" marR="0" indent="-225415" algn="l" defTabSz="914325" rtl="0" eaLnBrk="1" fontAlgn="auto" latinLnBrk="0" hangingPunct="1">
        <a:lnSpc>
          <a:spcPct val="90000"/>
        </a:lnSpc>
        <a:spcBef>
          <a:spcPct val="20000"/>
        </a:spcBef>
        <a:spcAft>
          <a:spcPts val="0"/>
        </a:spcAft>
        <a:buClrTx/>
        <a:buSzPct val="90000"/>
        <a:buFont typeface="Wingdings" pitchFamily="2" charset="2"/>
        <a:buChar char=""/>
        <a:tabLst>
          <a:tab pos="798480" algn="l"/>
        </a:tabLst>
        <a:defRPr sz="2400" kern="1200" spc="0" baseline="0">
          <a:solidFill>
            <a:schemeClr val="bg1">
              <a:lumMod val="75000"/>
              <a:lumOff val="25000"/>
              <a:alpha val="99000"/>
            </a:schemeClr>
          </a:solidFill>
          <a:latin typeface="+mn-lt"/>
          <a:ea typeface="+mn-ea"/>
          <a:cs typeface="+mn-cs"/>
        </a:defRPr>
      </a:lvl3pPr>
      <a:lvl4pPr marL="1030245" marR="0" indent="-231765" algn="l" defTabSz="914325" rtl="0" eaLnBrk="1" fontAlgn="auto" latinLnBrk="0" hangingPunct="1">
        <a:lnSpc>
          <a:spcPct val="90000"/>
        </a:lnSpc>
        <a:spcBef>
          <a:spcPct val="20000"/>
        </a:spcBef>
        <a:spcAft>
          <a:spcPts val="0"/>
        </a:spcAft>
        <a:buClrTx/>
        <a:buSzPct val="90000"/>
        <a:buFont typeface="Wingdings" pitchFamily="2" charset="2"/>
        <a:buChar char=""/>
        <a:tabLst/>
        <a:defRPr sz="2000" kern="1200" spc="0" baseline="0">
          <a:solidFill>
            <a:schemeClr val="bg1">
              <a:lumMod val="75000"/>
              <a:lumOff val="25000"/>
              <a:alpha val="99000"/>
            </a:schemeClr>
          </a:solidFill>
          <a:latin typeface="+mn-lt"/>
          <a:ea typeface="+mn-ea"/>
          <a:cs typeface="+mn-cs"/>
        </a:defRPr>
      </a:lvl4pPr>
      <a:lvl5pPr marL="1255660" marR="0" indent="-225415" algn="l" defTabSz="914325" rtl="0" eaLnBrk="1" fontAlgn="auto" latinLnBrk="0" hangingPunct="1">
        <a:lnSpc>
          <a:spcPct val="90000"/>
        </a:lnSpc>
        <a:spcBef>
          <a:spcPct val="20000"/>
        </a:spcBef>
        <a:spcAft>
          <a:spcPts val="0"/>
        </a:spcAft>
        <a:buClrTx/>
        <a:buSzPct val="90000"/>
        <a:buFont typeface="Wingdings" pitchFamily="2" charset="2"/>
        <a:buChar char=""/>
        <a:tabLst>
          <a:tab pos="1255660" algn="l"/>
        </a:tabLst>
        <a:defRPr sz="2000" kern="1200" spc="0" baseline="0">
          <a:solidFill>
            <a:schemeClr val="bg1">
              <a:lumMod val="75000"/>
              <a:lumOff val="25000"/>
              <a:alpha val="99000"/>
            </a:schemeClr>
          </a:solidFill>
          <a:latin typeface="+mn-lt"/>
          <a:ea typeface="+mn-ea"/>
          <a:cs typeface="+mn-cs"/>
        </a:defRPr>
      </a:lvl5pPr>
      <a:lvl6pPr marL="2514395" indent="-228581" algn="l" defTabSz="914325"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557" indent="-228581" algn="l" defTabSz="914325"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720" indent="-228581" algn="l" defTabSz="914325"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883" indent="-228581" algn="l" defTabSz="914325"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25" rtl="0" eaLnBrk="1" latinLnBrk="0" hangingPunct="1">
        <a:defRPr sz="1900" kern="1200">
          <a:solidFill>
            <a:schemeClr val="tx1"/>
          </a:solidFill>
          <a:latin typeface="+mn-lt"/>
          <a:ea typeface="+mn-ea"/>
          <a:cs typeface="+mn-cs"/>
        </a:defRPr>
      </a:lvl1pPr>
      <a:lvl2pPr marL="457163" algn="l" defTabSz="914325" rtl="0" eaLnBrk="1" latinLnBrk="0" hangingPunct="1">
        <a:defRPr sz="1900" kern="1200">
          <a:solidFill>
            <a:schemeClr val="tx1"/>
          </a:solidFill>
          <a:latin typeface="+mn-lt"/>
          <a:ea typeface="+mn-ea"/>
          <a:cs typeface="+mn-cs"/>
        </a:defRPr>
      </a:lvl2pPr>
      <a:lvl3pPr marL="914325" algn="l" defTabSz="914325" rtl="0" eaLnBrk="1" latinLnBrk="0" hangingPunct="1">
        <a:defRPr sz="1900" kern="1200">
          <a:solidFill>
            <a:schemeClr val="tx1"/>
          </a:solidFill>
          <a:latin typeface="+mn-lt"/>
          <a:ea typeface="+mn-ea"/>
          <a:cs typeface="+mn-cs"/>
        </a:defRPr>
      </a:lvl3pPr>
      <a:lvl4pPr marL="1371488" algn="l" defTabSz="914325" rtl="0" eaLnBrk="1" latinLnBrk="0" hangingPunct="1">
        <a:defRPr sz="1900" kern="1200">
          <a:solidFill>
            <a:schemeClr val="tx1"/>
          </a:solidFill>
          <a:latin typeface="+mn-lt"/>
          <a:ea typeface="+mn-ea"/>
          <a:cs typeface="+mn-cs"/>
        </a:defRPr>
      </a:lvl4pPr>
      <a:lvl5pPr marL="1828651" algn="l" defTabSz="914325" rtl="0" eaLnBrk="1" latinLnBrk="0" hangingPunct="1">
        <a:defRPr sz="1900" kern="1200">
          <a:solidFill>
            <a:schemeClr val="tx1"/>
          </a:solidFill>
          <a:latin typeface="+mn-lt"/>
          <a:ea typeface="+mn-ea"/>
          <a:cs typeface="+mn-cs"/>
        </a:defRPr>
      </a:lvl5pPr>
      <a:lvl6pPr marL="2285813" algn="l" defTabSz="914325" rtl="0" eaLnBrk="1" latinLnBrk="0" hangingPunct="1">
        <a:defRPr sz="1900" kern="1200">
          <a:solidFill>
            <a:schemeClr val="tx1"/>
          </a:solidFill>
          <a:latin typeface="+mn-lt"/>
          <a:ea typeface="+mn-ea"/>
          <a:cs typeface="+mn-cs"/>
        </a:defRPr>
      </a:lvl6pPr>
      <a:lvl7pPr marL="2742976" algn="l" defTabSz="914325" rtl="0" eaLnBrk="1" latinLnBrk="0" hangingPunct="1">
        <a:defRPr sz="1900" kern="1200">
          <a:solidFill>
            <a:schemeClr val="tx1"/>
          </a:solidFill>
          <a:latin typeface="+mn-lt"/>
          <a:ea typeface="+mn-ea"/>
          <a:cs typeface="+mn-cs"/>
        </a:defRPr>
      </a:lvl7pPr>
      <a:lvl8pPr marL="3200139" algn="l" defTabSz="914325" rtl="0" eaLnBrk="1" latinLnBrk="0" hangingPunct="1">
        <a:defRPr sz="1900" kern="1200">
          <a:solidFill>
            <a:schemeClr val="tx1"/>
          </a:solidFill>
          <a:latin typeface="+mn-lt"/>
          <a:ea typeface="+mn-ea"/>
          <a:cs typeface="+mn-cs"/>
        </a:defRPr>
      </a:lvl8pPr>
      <a:lvl9pPr marL="3657301" algn="l" defTabSz="914325" rtl="0" eaLnBrk="1" latinLnBrk="0" hangingPunct="1">
        <a:defRPr sz="19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rgbClr val="FBFBFB"/>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19113" y="228600"/>
            <a:ext cx="11149012" cy="747713"/>
          </a:xfrm>
          <a:prstGeom prst="rect">
            <a:avLst/>
          </a:prstGeom>
        </p:spPr>
        <p:txBody>
          <a:bodyPr vert="horz" wrap="square" lIns="0" tIns="0" rIns="0" bIns="0" rtlCol="0" anchor="t">
            <a:spAutoFit/>
          </a:bodyPr>
          <a:lstStyle/>
          <a:p>
            <a:pPr lvl="0"/>
            <a:r>
              <a:rPr lang="en-US" dirty="0" smtClean="0"/>
              <a:t>Click to edit Master title style</a:t>
            </a:r>
            <a:endParaRPr lang="en-US" dirty="0"/>
          </a:p>
        </p:txBody>
      </p:sp>
      <p:sp>
        <p:nvSpPr>
          <p:cNvPr id="3" name="Text Placeholder 2"/>
          <p:cNvSpPr>
            <a:spLocks noGrp="1"/>
          </p:cNvSpPr>
          <p:nvPr>
            <p:ph type="body" idx="1"/>
          </p:nvPr>
        </p:nvSpPr>
        <p:spPr>
          <a:xfrm>
            <a:off x="519113" y="1447800"/>
            <a:ext cx="11149012" cy="1085850"/>
          </a:xfrm>
          <a:prstGeom prst="rect">
            <a:avLst/>
          </a:prstGeom>
        </p:spPr>
        <p:txBody>
          <a:bodyPr vert="horz" wrap="square" lIns="0" tIns="0" rIns="0" bIns="0" rtlCol="0">
            <a:spAutoFit/>
          </a:bodyPr>
          <a:lstStyle/>
          <a:p>
            <a:pPr lvl="0"/>
            <a:r>
              <a:rPr lang="en-US" dirty="0" smtClean="0"/>
              <a:t>Click to edit Master text styles</a:t>
            </a:r>
          </a:p>
          <a:p>
            <a:pPr lvl="1"/>
            <a:r>
              <a:rPr lang="en-US" dirty="0" smtClean="0"/>
              <a:t>Second level</a:t>
            </a:r>
          </a:p>
          <a:p>
            <a:pPr lvl="2"/>
            <a:r>
              <a:rPr lang="en-US" dirty="0" smtClean="0"/>
              <a:t>Third level</a:t>
            </a:r>
          </a:p>
        </p:txBody>
      </p:sp>
    </p:spTree>
    <p:extLst>
      <p:ext uri="{BB962C8B-B14F-4D97-AF65-F5344CB8AC3E}">
        <p14:creationId xmlns:p14="http://schemas.microsoft.com/office/powerpoint/2010/main" val="4184574190"/>
      </p:ext>
    </p:extLst>
  </p:cSld>
  <p:clrMap bg1="lt1" tx1="dk1" bg2="lt2" tx2="dk2" accent1="accent1" accent2="accent2" accent3="accent3" accent4="accent4" accent5="accent5" accent6="accent6" hlink="hlink" folHlink="folHlink"/>
  <p:sldLayoutIdLst>
    <p:sldLayoutId id="2147483837" r:id="rId1"/>
    <p:sldLayoutId id="2147483838" r:id="rId2"/>
    <p:sldLayoutId id="2147483839" r:id="rId3"/>
    <p:sldLayoutId id="2147483840" r:id="rId4"/>
    <p:sldLayoutId id="2147483841" r:id="rId5"/>
    <p:sldLayoutId id="2147483842" r:id="rId6"/>
    <p:sldLayoutId id="2147483843" r:id="rId7"/>
    <p:sldLayoutId id="2147483844" r:id="rId8"/>
    <p:sldLayoutId id="2147483845" r:id="rId9"/>
    <p:sldLayoutId id="2147483846" r:id="rId10"/>
    <p:sldLayoutId id="2147483847" r:id="rId11"/>
    <p:sldLayoutId id="2147483848" r:id="rId12"/>
  </p:sldLayoutIdLst>
  <p:transition>
    <p:fade/>
  </p:transition>
  <p:txStyles>
    <p:titleStyle>
      <a:lvl1pPr algn="l" defTabSz="912813" rtl="0" fontAlgn="base">
        <a:lnSpc>
          <a:spcPct val="90000"/>
        </a:lnSpc>
        <a:spcBef>
          <a:spcPct val="0"/>
        </a:spcBef>
        <a:spcAft>
          <a:spcPct val="0"/>
        </a:spcAft>
        <a:defRPr lang="en-US" sz="5400" kern="1200" spc="-100" dirty="0">
          <a:ln w="3175">
            <a:noFill/>
          </a:ln>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Segoe UI Light" pitchFamily="34" charset="0"/>
          <a:ea typeface="+mn-ea"/>
          <a:cs typeface="+mn-cs"/>
        </a:defRPr>
      </a:lvl1pPr>
      <a:lvl2pPr algn="l" defTabSz="912813" rtl="0" fontAlgn="base">
        <a:lnSpc>
          <a:spcPct val="90000"/>
        </a:lnSpc>
        <a:spcBef>
          <a:spcPct val="0"/>
        </a:spcBef>
        <a:spcAft>
          <a:spcPct val="0"/>
        </a:spcAft>
        <a:defRPr sz="5400">
          <a:solidFill>
            <a:schemeClr val="tx1"/>
          </a:solidFill>
          <a:latin typeface="Segoe UI Light" pitchFamily="34" charset="0"/>
        </a:defRPr>
      </a:lvl2pPr>
      <a:lvl3pPr algn="l" defTabSz="912813" rtl="0" fontAlgn="base">
        <a:lnSpc>
          <a:spcPct val="90000"/>
        </a:lnSpc>
        <a:spcBef>
          <a:spcPct val="0"/>
        </a:spcBef>
        <a:spcAft>
          <a:spcPct val="0"/>
        </a:spcAft>
        <a:defRPr sz="5400">
          <a:solidFill>
            <a:schemeClr val="tx1"/>
          </a:solidFill>
          <a:latin typeface="Segoe UI Light" pitchFamily="34" charset="0"/>
        </a:defRPr>
      </a:lvl3pPr>
      <a:lvl4pPr algn="l" defTabSz="912813" rtl="0" fontAlgn="base">
        <a:lnSpc>
          <a:spcPct val="90000"/>
        </a:lnSpc>
        <a:spcBef>
          <a:spcPct val="0"/>
        </a:spcBef>
        <a:spcAft>
          <a:spcPct val="0"/>
        </a:spcAft>
        <a:defRPr sz="5400">
          <a:solidFill>
            <a:schemeClr val="tx1"/>
          </a:solidFill>
          <a:latin typeface="Segoe UI Light" pitchFamily="34" charset="0"/>
        </a:defRPr>
      </a:lvl4pPr>
      <a:lvl5pPr algn="l" defTabSz="912813" rtl="0" fontAlgn="base">
        <a:lnSpc>
          <a:spcPct val="90000"/>
        </a:lnSpc>
        <a:spcBef>
          <a:spcPct val="0"/>
        </a:spcBef>
        <a:spcAft>
          <a:spcPct val="0"/>
        </a:spcAft>
        <a:defRPr sz="5400">
          <a:solidFill>
            <a:schemeClr val="tx1"/>
          </a:solidFill>
          <a:latin typeface="Segoe UI Light" pitchFamily="34" charset="0"/>
        </a:defRPr>
      </a:lvl5pPr>
      <a:lvl6pPr marL="457200" algn="l" defTabSz="912813" rtl="0" fontAlgn="base">
        <a:lnSpc>
          <a:spcPct val="90000"/>
        </a:lnSpc>
        <a:spcBef>
          <a:spcPct val="0"/>
        </a:spcBef>
        <a:spcAft>
          <a:spcPct val="0"/>
        </a:spcAft>
        <a:defRPr sz="5400">
          <a:solidFill>
            <a:schemeClr val="tx1"/>
          </a:solidFill>
          <a:latin typeface="Segoe UI Light" pitchFamily="34" charset="0"/>
        </a:defRPr>
      </a:lvl6pPr>
      <a:lvl7pPr marL="914400" algn="l" defTabSz="912813" rtl="0" fontAlgn="base">
        <a:lnSpc>
          <a:spcPct val="90000"/>
        </a:lnSpc>
        <a:spcBef>
          <a:spcPct val="0"/>
        </a:spcBef>
        <a:spcAft>
          <a:spcPct val="0"/>
        </a:spcAft>
        <a:defRPr sz="5400">
          <a:solidFill>
            <a:schemeClr val="tx1"/>
          </a:solidFill>
          <a:latin typeface="Segoe UI Light" pitchFamily="34" charset="0"/>
        </a:defRPr>
      </a:lvl7pPr>
      <a:lvl8pPr marL="1371600" algn="l" defTabSz="912813" rtl="0" fontAlgn="base">
        <a:lnSpc>
          <a:spcPct val="90000"/>
        </a:lnSpc>
        <a:spcBef>
          <a:spcPct val="0"/>
        </a:spcBef>
        <a:spcAft>
          <a:spcPct val="0"/>
        </a:spcAft>
        <a:defRPr sz="5400">
          <a:solidFill>
            <a:schemeClr val="tx1"/>
          </a:solidFill>
          <a:latin typeface="Segoe UI Light" pitchFamily="34" charset="0"/>
        </a:defRPr>
      </a:lvl8pPr>
      <a:lvl9pPr marL="1828800" algn="l" defTabSz="912813" rtl="0" fontAlgn="base">
        <a:lnSpc>
          <a:spcPct val="90000"/>
        </a:lnSpc>
        <a:spcBef>
          <a:spcPct val="0"/>
        </a:spcBef>
        <a:spcAft>
          <a:spcPct val="0"/>
        </a:spcAft>
        <a:defRPr sz="5400">
          <a:solidFill>
            <a:schemeClr val="tx1"/>
          </a:solidFill>
          <a:latin typeface="Segoe UI Light" pitchFamily="34" charset="0"/>
        </a:defRPr>
      </a:lvl9pPr>
    </p:titleStyle>
    <p:bodyStyle>
      <a:lvl1pPr marL="346075" indent="-346075" algn="l" defTabSz="912813" rtl="0" fontAlgn="base">
        <a:lnSpc>
          <a:spcPct val="90000"/>
        </a:lnSpc>
        <a:spcBef>
          <a:spcPct val="20000"/>
        </a:spcBef>
        <a:spcAft>
          <a:spcPct val="0"/>
        </a:spcAft>
        <a:buSzPct val="90000"/>
        <a:buFont typeface="Arial" pitchFamily="34" charset="0"/>
        <a:buChar char="•"/>
        <a:defRPr sz="32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j-lt"/>
          <a:ea typeface="+mn-ea"/>
          <a:cs typeface="+mn-cs"/>
        </a:defRPr>
      </a:lvl1pPr>
      <a:lvl2pPr marL="630238" indent="-284163" algn="l" defTabSz="912813" rtl="0" fontAlgn="base">
        <a:lnSpc>
          <a:spcPct val="90000"/>
        </a:lnSpc>
        <a:spcBef>
          <a:spcPct val="20000"/>
        </a:spcBef>
        <a:spcAft>
          <a:spcPct val="0"/>
        </a:spcAft>
        <a:buSzPct val="90000"/>
        <a:buFont typeface="Arial" pitchFamily="34" charset="0"/>
        <a:buChar char="•"/>
        <a:tabLst>
          <a:tab pos="630238" algn="l"/>
        </a:tabLst>
        <a:defRPr sz="20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2pPr>
      <a:lvl3pPr marL="914400" indent="-284163" algn="l" defTabSz="912813" rtl="0" fontAlgn="base">
        <a:lnSpc>
          <a:spcPct val="90000"/>
        </a:lnSpc>
        <a:spcBef>
          <a:spcPct val="20000"/>
        </a:spcBef>
        <a:spcAft>
          <a:spcPct val="0"/>
        </a:spcAft>
        <a:buSzPct val="90000"/>
        <a:buFont typeface="Arial" pitchFamily="34" charset="0"/>
        <a:buChar char="•"/>
        <a:defRPr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3pPr>
      <a:lvl4pPr marL="1482725" indent="-223838" algn="l" defTabSz="912813" rtl="0" fontAlgn="base">
        <a:lnSpc>
          <a:spcPct val="90000"/>
        </a:lnSpc>
        <a:spcBef>
          <a:spcPct val="20000"/>
        </a:spcBef>
        <a:spcAft>
          <a:spcPct val="0"/>
        </a:spcAft>
        <a:buSzPct val="90000"/>
        <a:buFont typeface="Arial" pitchFamily="34" charset="0"/>
        <a:buChar char="•"/>
        <a:tabLst>
          <a:tab pos="914400" algn="l"/>
        </a:tabLst>
        <a:defRPr sz="20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4pPr>
      <a:lvl5pPr marL="1482725" algn="l" defTabSz="912813" rtl="0" fontAlgn="base">
        <a:lnSpc>
          <a:spcPct val="90000"/>
        </a:lnSpc>
        <a:spcBef>
          <a:spcPct val="20000"/>
        </a:spcBef>
        <a:spcAft>
          <a:spcPct val="0"/>
        </a:spcAft>
        <a:buSzPct val="90000"/>
        <a:buFont typeface="Arial" pitchFamily="34" charset="0"/>
        <a:defRPr sz="20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441" y="535940"/>
            <a:ext cx="10969943" cy="517064"/>
          </a:xfrm>
          <a:prstGeom prst="rect">
            <a:avLst/>
          </a:prstGeom>
        </p:spPr>
        <p:txBody>
          <a:bodyPr vert="horz" wrap="square" lIns="0" tIns="0" rIns="0" bIns="0" rtlCol="0" anchor="t" anchorCtr="0">
            <a:sp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609441" y="1513840"/>
            <a:ext cx="10969943" cy="4486911"/>
          </a:xfrm>
          <a:prstGeom prst="rect">
            <a:avLst/>
          </a:prstGeom>
        </p:spPr>
        <p:txBody>
          <a:bodyPr vert="horz" lIns="0" tIns="0" rIns="0" bIns="0" rtlCol="0">
            <a:noAutofit/>
          </a:bodyPr>
          <a:lstStyle/>
          <a:p>
            <a:pPr lvl="0"/>
            <a:r>
              <a:rPr lang="en-US" dirty="0" smtClean="0"/>
              <a:t>Click to edit Master text style</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2"/>
          </p:nvPr>
        </p:nvSpPr>
        <p:spPr>
          <a:xfrm>
            <a:off x="1042160" y="6340898"/>
            <a:ext cx="1464625" cy="184669"/>
          </a:xfrm>
          <a:prstGeom prst="rect">
            <a:avLst/>
          </a:prstGeom>
        </p:spPr>
        <p:txBody>
          <a:bodyPr vert="horz" lIns="0" tIns="0" rIns="0" bIns="0" rtlCol="0" anchor="ctr"/>
          <a:lstStyle>
            <a:lvl1pPr algn="l">
              <a:lnSpc>
                <a:spcPct val="125000"/>
              </a:lnSpc>
              <a:defRPr sz="1200" spc="0" baseline="0">
                <a:solidFill>
                  <a:schemeClr val="tx1">
                    <a:lumMod val="40000"/>
                    <a:lumOff val="60000"/>
                  </a:schemeClr>
                </a:solidFill>
              </a:defRPr>
            </a:lvl1pPr>
          </a:lstStyle>
          <a:p>
            <a:pPr defTabSz="1218987" fontAlgn="auto">
              <a:spcBef>
                <a:spcPts val="0"/>
              </a:spcBef>
              <a:spcAft>
                <a:spcPts val="0"/>
              </a:spcAft>
            </a:pPr>
            <a:fld id="{3B85DB03-83F6-498F-B258-431FC53DF8DB}" type="datetime1">
              <a:rPr lang="en-US" smtClean="0">
                <a:solidFill>
                  <a:srgbClr val="979796">
                    <a:lumMod val="40000"/>
                    <a:lumOff val="60000"/>
                  </a:srgbClr>
                </a:solidFill>
                <a:latin typeface="Segoe UI"/>
                <a:cs typeface="+mn-cs"/>
              </a:rPr>
              <a:pPr defTabSz="1218987" fontAlgn="auto">
                <a:spcBef>
                  <a:spcPts val="0"/>
                </a:spcBef>
                <a:spcAft>
                  <a:spcPts val="0"/>
                </a:spcAft>
              </a:pPr>
              <a:t>4/10/2013</a:t>
            </a:fld>
            <a:endParaRPr lang="en-US" dirty="0">
              <a:solidFill>
                <a:srgbClr val="979796">
                  <a:lumMod val="40000"/>
                  <a:lumOff val="60000"/>
                </a:srgbClr>
              </a:solidFill>
              <a:latin typeface="Segoe UI"/>
              <a:cs typeface="+mn-cs"/>
            </a:endParaRPr>
          </a:p>
        </p:txBody>
      </p:sp>
      <p:sp>
        <p:nvSpPr>
          <p:cNvPr id="6" name="Slide Number Placeholder 5"/>
          <p:cNvSpPr>
            <a:spLocks noGrp="1"/>
          </p:cNvSpPr>
          <p:nvPr>
            <p:ph type="sldNum" sz="quarter" idx="4"/>
          </p:nvPr>
        </p:nvSpPr>
        <p:spPr>
          <a:xfrm>
            <a:off x="609441" y="6347739"/>
            <a:ext cx="305155" cy="184672"/>
          </a:xfrm>
          <a:prstGeom prst="rect">
            <a:avLst/>
          </a:prstGeom>
        </p:spPr>
        <p:txBody>
          <a:bodyPr vert="horz" wrap="none" lIns="0" tIns="0" rIns="0" bIns="0" rtlCol="0" anchor="ctr">
            <a:noAutofit/>
          </a:bodyPr>
          <a:lstStyle>
            <a:lvl1pPr algn="l">
              <a:lnSpc>
                <a:spcPct val="125000"/>
              </a:lnSpc>
              <a:defRPr sz="1200" spc="0" baseline="0">
                <a:solidFill>
                  <a:schemeClr val="tx1">
                    <a:lumMod val="40000"/>
                    <a:lumOff val="60000"/>
                  </a:schemeClr>
                </a:solidFill>
              </a:defRPr>
            </a:lvl1pPr>
          </a:lstStyle>
          <a:p>
            <a:pPr defTabSz="1218987" fontAlgn="auto">
              <a:spcBef>
                <a:spcPts val="0"/>
              </a:spcBef>
              <a:spcAft>
                <a:spcPts val="0"/>
              </a:spcAft>
            </a:pPr>
            <a:fld id="{B6F15528-21DE-4FAA-801E-634DDDAF4B2B}" type="slidenum">
              <a:rPr lang="en-US" smtClean="0">
                <a:solidFill>
                  <a:srgbClr val="979796">
                    <a:lumMod val="40000"/>
                    <a:lumOff val="60000"/>
                  </a:srgbClr>
                </a:solidFill>
                <a:latin typeface="Segoe UI"/>
                <a:cs typeface="+mn-cs"/>
              </a:rPr>
              <a:pPr defTabSz="1218987" fontAlgn="auto">
                <a:spcBef>
                  <a:spcPts val="0"/>
                </a:spcBef>
                <a:spcAft>
                  <a:spcPts val="0"/>
                </a:spcAft>
              </a:pPr>
              <a:t>‹#›</a:t>
            </a:fld>
            <a:endParaRPr lang="en-US" dirty="0">
              <a:solidFill>
                <a:srgbClr val="979796">
                  <a:lumMod val="40000"/>
                  <a:lumOff val="60000"/>
                </a:srgbClr>
              </a:solidFill>
              <a:latin typeface="Segoe UI"/>
              <a:cs typeface="+mn-cs"/>
            </a:endParaRPr>
          </a:p>
        </p:txBody>
      </p:sp>
      <p:pic>
        <p:nvPicPr>
          <p:cNvPr id="8" name="Picture 7"/>
          <p:cNvPicPr>
            <a:picLocks noChangeAspect="1"/>
          </p:cNvPicPr>
          <p:nvPr userDrawn="1"/>
        </p:nvPicPr>
        <p:blipFill rotWithShape="1">
          <a:blip r:embed="rId45">
            <a:extLst>
              <a:ext uri="{28A0092B-C50C-407E-A947-70E740481C1C}">
                <a14:useLocalDpi xmlns:a14="http://schemas.microsoft.com/office/drawing/2010/main" val="0"/>
              </a:ext>
            </a:extLst>
          </a:blip>
          <a:srcRect t="-292" r="16391" b="-1"/>
          <a:stretch/>
        </p:blipFill>
        <p:spPr>
          <a:xfrm>
            <a:off x="10375726" y="6220885"/>
            <a:ext cx="1203658" cy="481403"/>
          </a:xfrm>
          <a:prstGeom prst="rect">
            <a:avLst/>
          </a:prstGeom>
        </p:spPr>
      </p:pic>
    </p:spTree>
    <p:extLst>
      <p:ext uri="{BB962C8B-B14F-4D97-AF65-F5344CB8AC3E}">
        <p14:creationId xmlns:p14="http://schemas.microsoft.com/office/powerpoint/2010/main" val="943098474"/>
      </p:ext>
    </p:extLst>
  </p:cSld>
  <p:clrMap bg1="lt1" tx1="dk1" bg2="lt2" tx2="dk2" accent1="accent1" accent2="accent2" accent3="accent3" accent4="accent4" accent5="accent5" accent6="accent6" hlink="hlink" folHlink="folHlink"/>
  <p:sldLayoutIdLst>
    <p:sldLayoutId id="2147483850" r:id="rId1"/>
    <p:sldLayoutId id="2147483851" r:id="rId2"/>
    <p:sldLayoutId id="2147483852" r:id="rId3"/>
    <p:sldLayoutId id="2147483853" r:id="rId4"/>
    <p:sldLayoutId id="2147483854" r:id="rId5"/>
    <p:sldLayoutId id="2147483855" r:id="rId6"/>
    <p:sldLayoutId id="2147483856" r:id="rId7"/>
    <p:sldLayoutId id="2147483857" r:id="rId8"/>
    <p:sldLayoutId id="2147483858" r:id="rId9"/>
    <p:sldLayoutId id="2147483859" r:id="rId10"/>
    <p:sldLayoutId id="2147483860" r:id="rId11"/>
    <p:sldLayoutId id="2147483861" r:id="rId12"/>
    <p:sldLayoutId id="2147483862" r:id="rId13"/>
    <p:sldLayoutId id="2147483863" r:id="rId14"/>
    <p:sldLayoutId id="2147483864" r:id="rId15"/>
    <p:sldLayoutId id="2147483865" r:id="rId16"/>
    <p:sldLayoutId id="2147483866" r:id="rId17"/>
    <p:sldLayoutId id="2147483867" r:id="rId18"/>
    <p:sldLayoutId id="2147483868" r:id="rId19"/>
    <p:sldLayoutId id="2147483869" r:id="rId20"/>
    <p:sldLayoutId id="2147483870" r:id="rId21"/>
    <p:sldLayoutId id="2147483871" r:id="rId22"/>
    <p:sldLayoutId id="2147483872" r:id="rId23"/>
    <p:sldLayoutId id="2147483873" r:id="rId24"/>
    <p:sldLayoutId id="2147483874" r:id="rId25"/>
    <p:sldLayoutId id="2147483875" r:id="rId26"/>
    <p:sldLayoutId id="2147483876" r:id="rId27"/>
    <p:sldLayoutId id="2147483877" r:id="rId28"/>
    <p:sldLayoutId id="2147483878" r:id="rId29"/>
    <p:sldLayoutId id="2147483879" r:id="rId30"/>
    <p:sldLayoutId id="2147483880" r:id="rId31"/>
    <p:sldLayoutId id="2147483881" r:id="rId32"/>
    <p:sldLayoutId id="2147483882" r:id="rId33"/>
    <p:sldLayoutId id="2147483883" r:id="rId34"/>
    <p:sldLayoutId id="2147483884" r:id="rId35"/>
    <p:sldLayoutId id="2147483885" r:id="rId36"/>
    <p:sldLayoutId id="2147483886" r:id="rId37"/>
    <p:sldLayoutId id="2147483887" r:id="rId38"/>
    <p:sldLayoutId id="2147483888" r:id="rId39"/>
    <p:sldLayoutId id="2147483889" r:id="rId40"/>
    <p:sldLayoutId id="2147483890" r:id="rId41"/>
    <p:sldLayoutId id="2147483891" r:id="rId42"/>
    <p:sldLayoutId id="2147483892" r:id="rId43"/>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hf hdr="0"/>
  <p:txStyles>
    <p:titleStyle>
      <a:lvl1pPr algn="l" defTabSz="1218987" rtl="0" eaLnBrk="1" latinLnBrk="0" hangingPunct="1">
        <a:lnSpc>
          <a:spcPct val="105000"/>
        </a:lnSpc>
        <a:spcBef>
          <a:spcPct val="0"/>
        </a:spcBef>
        <a:buNone/>
        <a:defRPr sz="3200" kern="1200" spc="0" baseline="0">
          <a:solidFill>
            <a:schemeClr val="accent1"/>
          </a:solidFill>
          <a:latin typeface="+mj-lt"/>
          <a:ea typeface="+mj-ea"/>
          <a:cs typeface="+mj-cs"/>
        </a:defRPr>
      </a:lvl1pPr>
    </p:titleStyle>
    <p:bodyStyle>
      <a:lvl1pPr marL="152373" indent="-152373" algn="l" defTabSz="1218987" rtl="0" eaLnBrk="1" latinLnBrk="0" hangingPunct="1">
        <a:lnSpc>
          <a:spcPct val="125000"/>
        </a:lnSpc>
        <a:spcBef>
          <a:spcPts val="800"/>
        </a:spcBef>
        <a:buClrTx/>
        <a:buSzPct val="100000"/>
        <a:buFont typeface="Arial" pitchFamily="34" charset="0"/>
        <a:buChar char="•"/>
        <a:defRPr sz="2100" kern="1200" spc="0" baseline="0">
          <a:solidFill>
            <a:schemeClr val="tx2"/>
          </a:solidFill>
          <a:latin typeface="+mn-lt"/>
          <a:ea typeface="+mn-ea"/>
          <a:cs typeface="+mn-cs"/>
        </a:defRPr>
      </a:lvl1pPr>
      <a:lvl2pPr marL="385166" indent="-152373" algn="l" defTabSz="1218987" rtl="0" eaLnBrk="1" latinLnBrk="0" hangingPunct="1">
        <a:lnSpc>
          <a:spcPct val="125000"/>
        </a:lnSpc>
        <a:spcBef>
          <a:spcPts val="0"/>
        </a:spcBef>
        <a:buClrTx/>
        <a:buSzPct val="100000"/>
        <a:buFont typeface="Arial" pitchFamily="34" charset="0"/>
        <a:buChar char="•"/>
        <a:defRPr sz="2100" kern="1200" spc="0" baseline="0">
          <a:solidFill>
            <a:schemeClr val="tx1"/>
          </a:solidFill>
          <a:latin typeface="+mn-lt"/>
          <a:ea typeface="+mn-ea"/>
          <a:cs typeface="+mn-cs"/>
        </a:defRPr>
      </a:lvl2pPr>
      <a:lvl3pPr marL="609493" indent="-152373" algn="l" defTabSz="1218987" rtl="0" eaLnBrk="1" latinLnBrk="0" hangingPunct="1">
        <a:lnSpc>
          <a:spcPct val="125000"/>
        </a:lnSpc>
        <a:spcBef>
          <a:spcPts val="0"/>
        </a:spcBef>
        <a:buClrTx/>
        <a:buSzPct val="100000"/>
        <a:buFont typeface="Arial" pitchFamily="34" charset="0"/>
        <a:buChar char="•"/>
        <a:defRPr sz="2100" kern="1200" spc="0" baseline="0">
          <a:solidFill>
            <a:schemeClr val="tx1"/>
          </a:solidFill>
          <a:latin typeface="+mn-lt"/>
          <a:ea typeface="+mn-ea"/>
          <a:cs typeface="+mn-cs"/>
        </a:defRPr>
      </a:lvl3pPr>
      <a:lvl4pPr marL="842286" indent="-152373" algn="l" defTabSz="1218987" rtl="0" eaLnBrk="1" latinLnBrk="0" hangingPunct="1">
        <a:lnSpc>
          <a:spcPct val="125000"/>
        </a:lnSpc>
        <a:spcBef>
          <a:spcPts val="0"/>
        </a:spcBef>
        <a:buClrTx/>
        <a:buSzPct val="100000"/>
        <a:buFont typeface="Arial" pitchFamily="34" charset="0"/>
        <a:buChar char="•"/>
        <a:defRPr sz="2100" kern="1200" spc="0" baseline="0">
          <a:solidFill>
            <a:schemeClr val="tx1"/>
          </a:solidFill>
          <a:latin typeface="+mn-lt"/>
          <a:ea typeface="+mn-ea"/>
          <a:cs typeface="+mn-cs"/>
        </a:defRPr>
      </a:lvl4pPr>
      <a:lvl5pPr marL="1066613" indent="-152373" algn="l" defTabSz="1218987" rtl="0" eaLnBrk="1" latinLnBrk="0" hangingPunct="1">
        <a:lnSpc>
          <a:spcPct val="125000"/>
        </a:lnSpc>
        <a:spcBef>
          <a:spcPts val="0"/>
        </a:spcBef>
        <a:buClrTx/>
        <a:buSzPct val="100000"/>
        <a:buFont typeface="Arial" pitchFamily="34" charset="0"/>
        <a:buChar char="•"/>
        <a:defRPr sz="2100" kern="1200" spc="0" baseline="0">
          <a:solidFill>
            <a:schemeClr val="tx1"/>
          </a:solidFill>
          <a:latin typeface="+mn-lt"/>
          <a:ea typeface="+mn-ea"/>
          <a:cs typeface="+mn-cs"/>
        </a:defRPr>
      </a:lvl5pPr>
      <a:lvl6pPr marL="3352213" indent="-304747" algn="l" defTabSz="1218987"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1707" indent="-304747" algn="l" defTabSz="1218987"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200" indent="-304747" algn="l" defTabSz="1218987"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0693" indent="-304747" algn="l" defTabSz="1218987"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8987" rtl="0" eaLnBrk="1" latinLnBrk="0" hangingPunct="1">
        <a:defRPr sz="2400" kern="1200">
          <a:solidFill>
            <a:schemeClr val="tx1"/>
          </a:solidFill>
          <a:latin typeface="+mn-lt"/>
          <a:ea typeface="+mn-ea"/>
          <a:cs typeface="+mn-cs"/>
        </a:defRPr>
      </a:lvl1pPr>
      <a:lvl2pPr marL="609493" algn="l" defTabSz="1218987" rtl="0" eaLnBrk="1" latinLnBrk="0" hangingPunct="1">
        <a:defRPr sz="2400" kern="1200">
          <a:solidFill>
            <a:schemeClr val="tx1"/>
          </a:solidFill>
          <a:latin typeface="+mn-lt"/>
          <a:ea typeface="+mn-ea"/>
          <a:cs typeface="+mn-cs"/>
        </a:defRPr>
      </a:lvl2pPr>
      <a:lvl3pPr marL="1218987" algn="l" defTabSz="1218987" rtl="0" eaLnBrk="1" latinLnBrk="0" hangingPunct="1">
        <a:defRPr sz="2400" kern="1200">
          <a:solidFill>
            <a:schemeClr val="tx1"/>
          </a:solidFill>
          <a:latin typeface="+mn-lt"/>
          <a:ea typeface="+mn-ea"/>
          <a:cs typeface="+mn-cs"/>
        </a:defRPr>
      </a:lvl3pPr>
      <a:lvl4pPr marL="1828480" algn="l" defTabSz="1218987" rtl="0" eaLnBrk="1" latinLnBrk="0" hangingPunct="1">
        <a:defRPr sz="2400" kern="1200">
          <a:solidFill>
            <a:schemeClr val="tx1"/>
          </a:solidFill>
          <a:latin typeface="+mn-lt"/>
          <a:ea typeface="+mn-ea"/>
          <a:cs typeface="+mn-cs"/>
        </a:defRPr>
      </a:lvl4pPr>
      <a:lvl5pPr marL="2437973" algn="l" defTabSz="1218987" rtl="0" eaLnBrk="1" latinLnBrk="0" hangingPunct="1">
        <a:defRPr sz="2400" kern="1200">
          <a:solidFill>
            <a:schemeClr val="tx1"/>
          </a:solidFill>
          <a:latin typeface="+mn-lt"/>
          <a:ea typeface="+mn-ea"/>
          <a:cs typeface="+mn-cs"/>
        </a:defRPr>
      </a:lvl5pPr>
      <a:lvl6pPr marL="3047467" algn="l" defTabSz="1218987" rtl="0" eaLnBrk="1" latinLnBrk="0" hangingPunct="1">
        <a:defRPr sz="2400" kern="1200">
          <a:solidFill>
            <a:schemeClr val="tx1"/>
          </a:solidFill>
          <a:latin typeface="+mn-lt"/>
          <a:ea typeface="+mn-ea"/>
          <a:cs typeface="+mn-cs"/>
        </a:defRPr>
      </a:lvl6pPr>
      <a:lvl7pPr marL="3656960" algn="l" defTabSz="1218987" rtl="0" eaLnBrk="1" latinLnBrk="0" hangingPunct="1">
        <a:defRPr sz="2400" kern="1200">
          <a:solidFill>
            <a:schemeClr val="tx1"/>
          </a:solidFill>
          <a:latin typeface="+mn-lt"/>
          <a:ea typeface="+mn-ea"/>
          <a:cs typeface="+mn-cs"/>
        </a:defRPr>
      </a:lvl7pPr>
      <a:lvl8pPr marL="4266453" algn="l" defTabSz="1218987" rtl="0" eaLnBrk="1" latinLnBrk="0" hangingPunct="1">
        <a:defRPr sz="2400" kern="1200">
          <a:solidFill>
            <a:schemeClr val="tx1"/>
          </a:solidFill>
          <a:latin typeface="+mn-lt"/>
          <a:ea typeface="+mn-ea"/>
          <a:cs typeface="+mn-cs"/>
        </a:defRPr>
      </a:lvl8pPr>
      <a:lvl9pPr marL="4875947" algn="l" defTabSz="1218987"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image" Target="../media/image9.png"/><Relationship Id="rId1" Type="http://schemas.openxmlformats.org/officeDocument/2006/relationships/slideLayout" Target="../slideLayouts/slideLayout11.xml"/></Relationships>
</file>

<file path=ppt/slides/_rels/slide10.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3.xml"/><Relationship Id="rId1" Type="http://schemas.openxmlformats.org/officeDocument/2006/relationships/slideLayout" Target="../slideLayouts/slideLayout2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1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14.xml"/></Relationships>
</file>

<file path=ppt/slides/_rels/slide13.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36.xml"/></Relationships>
</file>

<file path=ppt/slides/_rels/slide14.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3.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68.xml"/><Relationship Id="rId5" Type="http://schemas.openxmlformats.org/officeDocument/2006/relationships/image" Target="../media/image14.png"/><Relationship Id="rId4" Type="http://schemas.openxmlformats.org/officeDocument/2006/relationships/image" Target="../media/image13.jpeg"/></Relationships>
</file>

<file path=ppt/slides/_rels/slide4.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10.xml"/></Relationships>
</file>

<file path=ppt/slides/_rels/slide5.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image" Target="../media/image16.jpg"/><Relationship Id="rId1" Type="http://schemas.openxmlformats.org/officeDocument/2006/relationships/slideLayout" Target="../slideLayouts/slideLayout10.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69.xml"/></Relationships>
</file>

<file path=ppt/slides/_rels/slide7.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image" Target="../media/image18.jpg"/><Relationship Id="rId1" Type="http://schemas.openxmlformats.org/officeDocument/2006/relationships/slideLayout" Target="../slideLayouts/slideLayout37.xml"/><Relationship Id="rId5" Type="http://schemas.openxmlformats.org/officeDocument/2006/relationships/image" Target="../media/image21.jpg"/><Relationship Id="rId4" Type="http://schemas.openxmlformats.org/officeDocument/2006/relationships/image" Target="../media/image20.png"/></Relationships>
</file>

<file path=ppt/slides/_rels/slide8.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xml"/><Relationship Id="rId1" Type="http://schemas.openxmlformats.org/officeDocument/2006/relationships/slideLayout" Target="../slideLayouts/slideLayout36.xml"/></Relationships>
</file>

<file path=ppt/slides/_rels/slide9.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3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Прямоугольник 8"/>
          <p:cNvSpPr/>
          <p:nvPr/>
        </p:nvSpPr>
        <p:spPr bwMode="auto">
          <a:xfrm>
            <a:off x="0" y="5745707"/>
            <a:ext cx="12188825" cy="846163"/>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36" tIns="45719" rIns="45719" bIns="91436" numCol="1" spcCol="0" rtlCol="0" fromWordArt="0" anchor="b" anchorCtr="0" forceAA="0" compatLnSpc="1">
            <a:prstTxWarp prst="textNoShape">
              <a:avLst/>
            </a:prstTxWarp>
            <a:noAutofit/>
          </a:bodyPr>
          <a:lstStyle/>
          <a:p>
            <a:pPr algn="ctr" defTabSz="914061"/>
            <a:endParaRPr lang="ru-RU" spc="-51"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2" name="Текст 1"/>
          <p:cNvSpPr>
            <a:spLocks noGrp="1"/>
          </p:cNvSpPr>
          <p:nvPr>
            <p:ph type="body" sz="quarter" idx="10"/>
          </p:nvPr>
        </p:nvSpPr>
        <p:spPr>
          <a:xfrm>
            <a:off x="512764" y="1263508"/>
            <a:ext cx="11228440" cy="2607893"/>
          </a:xfrm>
        </p:spPr>
        <p:txBody>
          <a:bodyPr/>
          <a:lstStyle/>
          <a:p>
            <a:r>
              <a:rPr lang="ru-RU" sz="5500" dirty="0" err="1"/>
              <a:t>Online</a:t>
            </a:r>
            <a:r>
              <a:rPr lang="ru-RU" sz="5500" dirty="0"/>
              <a:t>-школа</a:t>
            </a:r>
          </a:p>
          <a:p>
            <a:r>
              <a:rPr lang="ru-RU" sz="5500" dirty="0"/>
              <a:t>по разработке приложений</a:t>
            </a:r>
          </a:p>
          <a:p>
            <a:r>
              <a:rPr lang="ru-RU" sz="5500" dirty="0"/>
              <a:t>для Windows 8</a:t>
            </a:r>
          </a:p>
        </p:txBody>
      </p:sp>
      <p:sp>
        <p:nvSpPr>
          <p:cNvPr id="4" name="Текст 3"/>
          <p:cNvSpPr>
            <a:spLocks noGrp="1"/>
          </p:cNvSpPr>
          <p:nvPr>
            <p:ph type="body" sz="quarter" idx="11"/>
          </p:nvPr>
        </p:nvSpPr>
        <p:spPr>
          <a:xfrm>
            <a:off x="512764" y="4174510"/>
            <a:ext cx="7513637" cy="443199"/>
          </a:xfrm>
        </p:spPr>
        <p:txBody>
          <a:bodyPr/>
          <a:lstStyle/>
          <a:p>
            <a:r>
              <a:rPr lang="en-US" dirty="0" smtClean="0"/>
              <a:t>aka.ms/w8school </a:t>
            </a:r>
            <a:endParaRPr lang="ru-RU" dirty="0"/>
          </a:p>
        </p:txBody>
      </p:sp>
      <p:pic>
        <p:nvPicPr>
          <p:cNvPr id="7" name="Рисунок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800762" y="6013429"/>
            <a:ext cx="1872532" cy="429123"/>
          </a:xfrm>
          <a:prstGeom prst="rect">
            <a:avLst/>
          </a:prstGeom>
        </p:spPr>
      </p:pic>
      <p:pic>
        <p:nvPicPr>
          <p:cNvPr id="8" name="Рисунок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12763" y="6004394"/>
            <a:ext cx="1840378" cy="393841"/>
          </a:xfrm>
          <a:prstGeom prst="rect">
            <a:avLst/>
          </a:prstGeom>
        </p:spPr>
      </p:pic>
    </p:spTree>
    <p:extLst>
      <p:ext uri="{BB962C8B-B14F-4D97-AF65-F5344CB8AC3E}">
        <p14:creationId xmlns:p14="http://schemas.microsoft.com/office/powerpoint/2010/main" val="183851274"/>
      </p:ext>
    </p:extLst>
  </p:cSld>
  <p:clrMapOvr>
    <a:masterClrMapping/>
  </p:clrMapOvr>
  <p:transition>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20564" y="228600"/>
            <a:ext cx="11146110" cy="761747"/>
          </a:xfrm>
        </p:spPr>
        <p:txBody>
          <a:bodyPr/>
          <a:lstStyle/>
          <a:p>
            <a:r>
              <a:rPr lang="en-US" dirty="0" smtClean="0"/>
              <a:t>Portable Platform/Feature Matrix</a:t>
            </a:r>
            <a:endParaRPr lang="en-US" dirty="0"/>
          </a:p>
        </p:txBody>
      </p:sp>
      <p:pic>
        <p:nvPicPr>
          <p:cNvPr id="2050" name="Picture 2" descr="Supported portable class library features and scenarios"/>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15387" y="867405"/>
            <a:ext cx="7894022" cy="5777905"/>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p:cNvSpPr/>
          <p:nvPr/>
        </p:nvSpPr>
        <p:spPr>
          <a:xfrm>
            <a:off x="6214962" y="937847"/>
            <a:ext cx="1098334" cy="830663"/>
          </a:xfrm>
          <a:prstGeom prst="rect">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82848" tIns="121899" rIns="182848" bIns="121899" rtlCol="0" anchor="t" anchorCtr="0"/>
          <a:lstStyle/>
          <a:p>
            <a:pPr algn="ctr"/>
            <a:r>
              <a:rPr lang="ru-RU" sz="1600" b="1" dirty="0">
                <a:solidFill>
                  <a:schemeClr val="bg2">
                    <a:lumMod val="10000"/>
                  </a:schemeClr>
                </a:solidFill>
              </a:rPr>
              <a:t>Win8</a:t>
            </a:r>
          </a:p>
          <a:p>
            <a:pPr algn="ctr"/>
            <a:r>
              <a:rPr lang="ru-RU" sz="1600" b="1" dirty="0" err="1">
                <a:solidFill>
                  <a:schemeClr val="bg2">
                    <a:lumMod val="10000"/>
                  </a:schemeClr>
                </a:solidFill>
              </a:rPr>
              <a:t>Store</a:t>
            </a:r>
            <a:r>
              <a:rPr lang="ru-RU" sz="1600" b="1" dirty="0">
                <a:solidFill>
                  <a:schemeClr val="bg2">
                    <a:lumMod val="10000"/>
                  </a:schemeClr>
                </a:solidFill>
              </a:rPr>
              <a:t> </a:t>
            </a:r>
            <a:r>
              <a:rPr lang="ru-RU" sz="1600" b="1" dirty="0" err="1">
                <a:solidFill>
                  <a:schemeClr val="bg2">
                    <a:lumMod val="10000"/>
                  </a:schemeClr>
                </a:solidFill>
              </a:rPr>
              <a:t>Apps</a:t>
            </a:r>
            <a:endParaRPr lang="ru-RU" b="1" dirty="0" smtClean="0">
              <a:solidFill>
                <a:schemeClr val="bg2">
                  <a:lumMod val="10000"/>
                </a:schemeClr>
              </a:solidFill>
            </a:endParaRPr>
          </a:p>
        </p:txBody>
      </p:sp>
    </p:spTree>
    <p:extLst>
      <p:ext uri="{BB962C8B-B14F-4D97-AF65-F5344CB8AC3E}">
        <p14:creationId xmlns:p14="http://schemas.microsoft.com/office/powerpoint/2010/main" val="1377548286"/>
      </p:ext>
    </p:extLst>
  </p:cSld>
  <p:clrMapOvr>
    <a:masterClrMapping/>
  </p:clrMapOvr>
  <mc:AlternateContent xmlns:mc="http://schemas.openxmlformats.org/markup-compatibility/2006" xmlns:p14="http://schemas.microsoft.com/office/powerpoint/2010/main">
    <mc:Choice Requires="p14">
      <p:transition spd="slow" p14:dur="1500">
        <p:push/>
      </p:transition>
    </mc:Choice>
    <mc:Fallback xmlns="">
      <p:transition spd="slow">
        <p:push/>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520566" y="1447798"/>
            <a:ext cx="3575439" cy="5154041"/>
          </a:xfrm>
        </p:spPr>
        <p:txBody>
          <a:bodyPr/>
          <a:lstStyle/>
          <a:p>
            <a:r>
              <a:rPr lang="en-US" sz="3700" dirty="0"/>
              <a:t>Views</a:t>
            </a:r>
          </a:p>
          <a:p>
            <a:pPr lvl="1"/>
            <a:r>
              <a:rPr lang="ru-RU" sz="1900" dirty="0"/>
              <a:t>Отвечают за отображение информации (XAML)</a:t>
            </a:r>
            <a:endParaRPr lang="en-US" sz="1900" dirty="0"/>
          </a:p>
          <a:p>
            <a:r>
              <a:rPr lang="en-US" sz="3700" dirty="0"/>
              <a:t>View Models</a:t>
            </a:r>
          </a:p>
          <a:p>
            <a:pPr lvl="1"/>
            <a:r>
              <a:rPr lang="ru-RU" sz="1900" dirty="0"/>
              <a:t>Что показывать</a:t>
            </a:r>
          </a:p>
          <a:p>
            <a:pPr lvl="1"/>
            <a:r>
              <a:rPr lang="ru-RU" sz="1900" dirty="0"/>
              <a:t>Взаимодействие элементов</a:t>
            </a:r>
            <a:endParaRPr lang="en-US" sz="1900" dirty="0"/>
          </a:p>
          <a:p>
            <a:r>
              <a:rPr lang="en-US" sz="3700" dirty="0"/>
              <a:t>Models</a:t>
            </a:r>
          </a:p>
          <a:p>
            <a:pPr lvl="1"/>
            <a:r>
              <a:rPr lang="ru-RU" sz="1900" dirty="0"/>
              <a:t>Объекты данных</a:t>
            </a:r>
          </a:p>
          <a:p>
            <a:pPr lvl="1"/>
            <a:r>
              <a:rPr lang="ru-RU" sz="1900" dirty="0"/>
              <a:t>Бизнес-логика</a:t>
            </a:r>
            <a:endParaRPr lang="en-US" sz="1900" dirty="0"/>
          </a:p>
        </p:txBody>
      </p:sp>
      <p:sp>
        <p:nvSpPr>
          <p:cNvPr id="17" name="Title 16"/>
          <p:cNvSpPr>
            <a:spLocks noGrp="1"/>
          </p:cNvSpPr>
          <p:nvPr>
            <p:ph type="title"/>
          </p:nvPr>
        </p:nvSpPr>
        <p:spPr>
          <a:xfrm>
            <a:off x="609441" y="535942"/>
            <a:ext cx="10969943" cy="689420"/>
          </a:xfrm>
        </p:spPr>
        <p:txBody>
          <a:bodyPr/>
          <a:lstStyle/>
          <a:p>
            <a:r>
              <a:rPr lang="en-US" sz="4300" dirty="0"/>
              <a:t>Model-View-View Model (MVVM)</a:t>
            </a:r>
            <a:endParaRPr lang="en-US" sz="4300" dirty="0"/>
          </a:p>
        </p:txBody>
      </p:sp>
      <p:sp>
        <p:nvSpPr>
          <p:cNvPr id="4" name="Rectangle 3"/>
          <p:cNvSpPr/>
          <p:nvPr/>
        </p:nvSpPr>
        <p:spPr bwMode="auto">
          <a:xfrm>
            <a:off x="4237629" y="5136337"/>
            <a:ext cx="4390555" cy="719139"/>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1416" tIns="45709" rIns="91416" bIns="45709" numCol="1" rtlCol="0" anchor="ctr" anchorCtr="0" compatLnSpc="1">
            <a:prstTxWarp prst="textNoShape">
              <a:avLst/>
            </a:prstTxWarp>
          </a:bodyPr>
          <a:lstStyle/>
          <a:p>
            <a:pPr algn="ctr" defTabSz="913901"/>
            <a:r>
              <a:rPr lang="en-US" sz="2000" dirty="0">
                <a:gradFill>
                  <a:gsLst>
                    <a:gs pos="0">
                      <a:srgbClr val="FFFFFF"/>
                    </a:gs>
                    <a:gs pos="100000">
                      <a:srgbClr val="FFFFFF"/>
                    </a:gs>
                  </a:gsLst>
                  <a:lin ang="5400000" scaled="0"/>
                </a:gradFill>
              </a:rPr>
              <a:t>Model</a:t>
            </a:r>
          </a:p>
        </p:txBody>
      </p:sp>
      <p:sp>
        <p:nvSpPr>
          <p:cNvPr id="5" name="Rectangle 4"/>
          <p:cNvSpPr/>
          <p:nvPr/>
        </p:nvSpPr>
        <p:spPr bwMode="auto">
          <a:xfrm>
            <a:off x="4237630" y="3583109"/>
            <a:ext cx="4390556" cy="719139"/>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1416" tIns="45709" rIns="91416" bIns="45709" numCol="1" rtlCol="0" anchor="ctr" anchorCtr="0" compatLnSpc="1">
            <a:prstTxWarp prst="textNoShape">
              <a:avLst/>
            </a:prstTxWarp>
          </a:bodyPr>
          <a:lstStyle/>
          <a:p>
            <a:pPr algn="ctr" defTabSz="913901"/>
            <a:r>
              <a:rPr lang="en-US" sz="2000" dirty="0">
                <a:gradFill>
                  <a:gsLst>
                    <a:gs pos="0">
                      <a:srgbClr val="FFFFFF"/>
                    </a:gs>
                    <a:gs pos="100000">
                      <a:srgbClr val="FFFFFF"/>
                    </a:gs>
                  </a:gsLst>
                  <a:lin ang="5400000" scaled="0"/>
                </a:gradFill>
              </a:rPr>
              <a:t>View Model</a:t>
            </a:r>
          </a:p>
        </p:txBody>
      </p:sp>
      <p:sp>
        <p:nvSpPr>
          <p:cNvPr id="7" name="Rectangle 6"/>
          <p:cNvSpPr/>
          <p:nvPr/>
        </p:nvSpPr>
        <p:spPr bwMode="auto">
          <a:xfrm>
            <a:off x="4237630" y="1924233"/>
            <a:ext cx="4390556" cy="719139"/>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1416" tIns="45709" rIns="91416" bIns="45709" numCol="1" rtlCol="0" anchor="ctr" anchorCtr="0" compatLnSpc="1">
            <a:prstTxWarp prst="textNoShape">
              <a:avLst/>
            </a:prstTxWarp>
          </a:bodyPr>
          <a:lstStyle/>
          <a:p>
            <a:pPr algn="ctr" defTabSz="913901"/>
            <a:r>
              <a:rPr lang="en-US" sz="2000" dirty="0">
                <a:gradFill>
                  <a:gsLst>
                    <a:gs pos="0">
                      <a:srgbClr val="FFFFFF"/>
                    </a:gs>
                    <a:gs pos="100000">
                      <a:srgbClr val="FFFFFF"/>
                    </a:gs>
                  </a:gsLst>
                  <a:lin ang="5400000" scaled="0"/>
                </a:gradFill>
              </a:rPr>
              <a:t>View</a:t>
            </a:r>
          </a:p>
        </p:txBody>
      </p:sp>
      <p:sp>
        <p:nvSpPr>
          <p:cNvPr id="9" name="Right Brace 8"/>
          <p:cNvSpPr/>
          <p:nvPr/>
        </p:nvSpPr>
        <p:spPr>
          <a:xfrm>
            <a:off x="8901791" y="3583108"/>
            <a:ext cx="289699" cy="2272368"/>
          </a:xfrm>
          <a:prstGeom prst="rightBrace">
            <a:avLst>
              <a:gd name="adj1" fmla="val 77645"/>
              <a:gd name="adj2" fmla="val 50000"/>
            </a:avLst>
          </a:prstGeom>
          <a:ln w="19050">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txBody>
          <a:bodyPr lIns="121893" tIns="60947" rIns="121893" bIns="60947" rtlCol="0" anchor="ctr"/>
          <a:lstStyle/>
          <a:p>
            <a:pPr algn="ctr" defTabSz="1218936" fontAlgn="auto">
              <a:spcBef>
                <a:spcPts val="0"/>
              </a:spcBef>
              <a:spcAft>
                <a:spcPts val="0"/>
              </a:spcAft>
            </a:pPr>
            <a:endParaRPr lang="en-US" sz="1900">
              <a:solidFill>
                <a:srgbClr val="000000"/>
              </a:solidFill>
            </a:endParaRPr>
          </a:p>
        </p:txBody>
      </p:sp>
      <p:sp>
        <p:nvSpPr>
          <p:cNvPr id="10" name="Right Brace 9"/>
          <p:cNvSpPr/>
          <p:nvPr/>
        </p:nvSpPr>
        <p:spPr>
          <a:xfrm>
            <a:off x="8892134" y="1902720"/>
            <a:ext cx="289699" cy="719139"/>
          </a:xfrm>
          <a:prstGeom prst="rightBrace">
            <a:avLst>
              <a:gd name="adj1" fmla="val 77645"/>
              <a:gd name="adj2" fmla="val 50000"/>
            </a:avLst>
          </a:prstGeom>
          <a:ln w="19050">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txBody>
          <a:bodyPr lIns="121893" tIns="60947" rIns="121893" bIns="60947" rtlCol="0" anchor="ctr"/>
          <a:lstStyle/>
          <a:p>
            <a:pPr algn="ctr" defTabSz="1218936" fontAlgn="auto">
              <a:spcBef>
                <a:spcPts val="0"/>
              </a:spcBef>
              <a:spcAft>
                <a:spcPts val="0"/>
              </a:spcAft>
            </a:pPr>
            <a:endParaRPr lang="en-US" sz="1900">
              <a:solidFill>
                <a:srgbClr val="000000"/>
              </a:solidFill>
            </a:endParaRPr>
          </a:p>
        </p:txBody>
      </p:sp>
      <p:sp>
        <p:nvSpPr>
          <p:cNvPr id="8" name="TextBox 7"/>
          <p:cNvSpPr txBox="1"/>
          <p:nvPr/>
        </p:nvSpPr>
        <p:spPr>
          <a:xfrm>
            <a:off x="9339556" y="2055989"/>
            <a:ext cx="2454649" cy="553998"/>
          </a:xfrm>
          <a:prstGeom prst="rect">
            <a:avLst/>
          </a:prstGeom>
          <a:noFill/>
        </p:spPr>
        <p:txBody>
          <a:bodyPr wrap="square" lIns="0" tIns="0" rIns="0" bIns="0" rtlCol="0">
            <a:spAutoFit/>
          </a:bodyPr>
          <a:lstStyle/>
          <a:p>
            <a:pPr defTabSz="1218936" fontAlgn="auto">
              <a:spcBef>
                <a:spcPts val="0"/>
              </a:spcBef>
              <a:spcAft>
                <a:spcPts val="0"/>
              </a:spcAft>
            </a:pPr>
            <a:r>
              <a:rPr lang="ru-RU" spc="-71" dirty="0">
                <a:gradFill>
                  <a:gsLst>
                    <a:gs pos="2917">
                      <a:srgbClr val="000000"/>
                    </a:gs>
                    <a:gs pos="30000">
                      <a:srgbClr val="000000"/>
                    </a:gs>
                  </a:gsLst>
                  <a:lin ang="5400000" scaled="0"/>
                </a:gradFill>
                <a:latin typeface="Segoe UI"/>
                <a:cs typeface="+mn-cs"/>
              </a:rPr>
              <a:t>Платформенно-зависимый код</a:t>
            </a:r>
            <a:endParaRPr lang="en-US" spc="-71" dirty="0">
              <a:gradFill>
                <a:gsLst>
                  <a:gs pos="2917">
                    <a:srgbClr val="000000"/>
                  </a:gs>
                  <a:gs pos="30000">
                    <a:srgbClr val="000000"/>
                  </a:gs>
                </a:gsLst>
                <a:lin ang="5400000" scaled="0"/>
              </a:gradFill>
              <a:latin typeface="Segoe UI"/>
              <a:cs typeface="+mn-cs"/>
            </a:endParaRPr>
          </a:p>
        </p:txBody>
      </p:sp>
      <p:sp>
        <p:nvSpPr>
          <p:cNvPr id="12" name="TextBox 11"/>
          <p:cNvSpPr txBox="1"/>
          <p:nvPr/>
        </p:nvSpPr>
        <p:spPr>
          <a:xfrm>
            <a:off x="9339556" y="4534627"/>
            <a:ext cx="1806841" cy="276999"/>
          </a:xfrm>
          <a:prstGeom prst="rect">
            <a:avLst/>
          </a:prstGeom>
          <a:noFill/>
        </p:spPr>
        <p:txBody>
          <a:bodyPr wrap="none" lIns="0" tIns="0" rIns="0" bIns="0" rtlCol="0">
            <a:spAutoFit/>
          </a:bodyPr>
          <a:lstStyle/>
          <a:p>
            <a:pPr defTabSz="1218936" fontAlgn="auto">
              <a:spcBef>
                <a:spcPts val="0"/>
              </a:spcBef>
              <a:spcAft>
                <a:spcPts val="0"/>
              </a:spcAft>
            </a:pPr>
            <a:r>
              <a:rPr lang="ru-RU" spc="-71" dirty="0">
                <a:gradFill>
                  <a:gsLst>
                    <a:gs pos="2917">
                      <a:srgbClr val="000000"/>
                    </a:gs>
                    <a:gs pos="30000">
                      <a:srgbClr val="000000"/>
                    </a:gs>
                  </a:gsLst>
                  <a:lin ang="5400000" scaled="0"/>
                </a:gradFill>
                <a:latin typeface="Segoe UI"/>
                <a:cs typeface="+mn-cs"/>
              </a:rPr>
              <a:t>Переносимый код</a:t>
            </a:r>
            <a:endParaRPr lang="en-US" spc="-71" dirty="0">
              <a:gradFill>
                <a:gsLst>
                  <a:gs pos="2917">
                    <a:srgbClr val="000000"/>
                  </a:gs>
                  <a:gs pos="30000">
                    <a:srgbClr val="000000"/>
                  </a:gs>
                </a:gsLst>
                <a:lin ang="5400000" scaled="0"/>
              </a:gradFill>
              <a:latin typeface="Segoe UI"/>
              <a:cs typeface="+mn-cs"/>
            </a:endParaRPr>
          </a:p>
        </p:txBody>
      </p:sp>
      <p:sp>
        <p:nvSpPr>
          <p:cNvPr id="14" name="Down Arrow 13"/>
          <p:cNvSpPr/>
          <p:nvPr/>
        </p:nvSpPr>
        <p:spPr bwMode="auto">
          <a:xfrm>
            <a:off x="6273022" y="4418603"/>
            <a:ext cx="319767" cy="601383"/>
          </a:xfrm>
          <a:prstGeom prst="downArrow">
            <a:avLst/>
          </a:prstGeom>
          <a:solidFill>
            <a:schemeClr val="accent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1416" tIns="45709" rIns="91416" bIns="45709" numCol="1" rtlCol="0" anchor="ctr" anchorCtr="0" compatLnSpc="1">
            <a:prstTxWarp prst="textNoShape">
              <a:avLst/>
            </a:prstTxWarp>
          </a:bodyPr>
          <a:lstStyle/>
          <a:p>
            <a:pPr algn="ctr" defTabSz="913901"/>
            <a:endParaRPr lang="en-US" sz="2000" dirty="0">
              <a:gradFill>
                <a:gsLst>
                  <a:gs pos="0">
                    <a:srgbClr val="FFFFFF"/>
                  </a:gs>
                  <a:gs pos="100000">
                    <a:srgbClr val="FFFFFF"/>
                  </a:gs>
                </a:gsLst>
                <a:lin ang="5400000" scaled="0"/>
              </a:gradFill>
            </a:endParaRPr>
          </a:p>
        </p:txBody>
      </p:sp>
      <p:sp>
        <p:nvSpPr>
          <p:cNvPr id="15" name="TextBox 14"/>
          <p:cNvSpPr txBox="1"/>
          <p:nvPr/>
        </p:nvSpPr>
        <p:spPr>
          <a:xfrm>
            <a:off x="6592788" y="4534627"/>
            <a:ext cx="815310" cy="307776"/>
          </a:xfrm>
          <a:prstGeom prst="rect">
            <a:avLst/>
          </a:prstGeom>
          <a:noFill/>
        </p:spPr>
        <p:txBody>
          <a:bodyPr wrap="none" lIns="0" tIns="0" rIns="0" bIns="0" rtlCol="0">
            <a:spAutoFit/>
          </a:bodyPr>
          <a:lstStyle/>
          <a:p>
            <a:pPr defTabSz="1218936" fontAlgn="auto">
              <a:spcBef>
                <a:spcPts val="0"/>
              </a:spcBef>
              <a:spcAft>
                <a:spcPts val="0"/>
              </a:spcAft>
            </a:pPr>
            <a:r>
              <a:rPr lang="ru-RU" sz="2000" spc="-71" dirty="0">
                <a:gradFill>
                  <a:gsLst>
                    <a:gs pos="2917">
                      <a:srgbClr val="000000"/>
                    </a:gs>
                    <a:gs pos="30000">
                      <a:srgbClr val="000000"/>
                    </a:gs>
                  </a:gsLst>
                  <a:lin ang="5400000" scaled="0"/>
                </a:gradFill>
                <a:latin typeface="Segoe UI"/>
                <a:cs typeface="+mn-cs"/>
              </a:rPr>
              <a:t>Ссылки</a:t>
            </a:r>
            <a:endParaRPr lang="en-US" sz="2000" spc="-71" dirty="0">
              <a:gradFill>
                <a:gsLst>
                  <a:gs pos="2917">
                    <a:srgbClr val="000000"/>
                  </a:gs>
                  <a:gs pos="30000">
                    <a:srgbClr val="000000"/>
                  </a:gs>
                </a:gsLst>
                <a:lin ang="5400000" scaled="0"/>
              </a:gradFill>
              <a:latin typeface="Segoe UI"/>
              <a:cs typeface="+mn-cs"/>
            </a:endParaRPr>
          </a:p>
        </p:txBody>
      </p:sp>
      <p:sp>
        <p:nvSpPr>
          <p:cNvPr id="21" name="Down Arrow 20"/>
          <p:cNvSpPr/>
          <p:nvPr/>
        </p:nvSpPr>
        <p:spPr bwMode="auto">
          <a:xfrm>
            <a:off x="6273022" y="2818403"/>
            <a:ext cx="319767" cy="601383"/>
          </a:xfrm>
          <a:prstGeom prst="downArrow">
            <a:avLst/>
          </a:prstGeom>
          <a:solidFill>
            <a:schemeClr val="accent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1416" tIns="45709" rIns="91416" bIns="45709" numCol="1" rtlCol="0" anchor="ctr" anchorCtr="0" compatLnSpc="1">
            <a:prstTxWarp prst="textNoShape">
              <a:avLst/>
            </a:prstTxWarp>
          </a:bodyPr>
          <a:lstStyle/>
          <a:p>
            <a:pPr algn="ctr" defTabSz="913901"/>
            <a:endParaRPr lang="en-US" sz="2000" dirty="0">
              <a:gradFill>
                <a:gsLst>
                  <a:gs pos="0">
                    <a:srgbClr val="FFFFFF"/>
                  </a:gs>
                  <a:gs pos="100000">
                    <a:srgbClr val="FFFFFF"/>
                  </a:gs>
                </a:gsLst>
                <a:lin ang="5400000" scaled="0"/>
              </a:gradFill>
            </a:endParaRPr>
          </a:p>
        </p:txBody>
      </p:sp>
      <p:sp>
        <p:nvSpPr>
          <p:cNvPr id="22" name="TextBox 21"/>
          <p:cNvSpPr txBox="1"/>
          <p:nvPr/>
        </p:nvSpPr>
        <p:spPr>
          <a:xfrm>
            <a:off x="6592788" y="2934427"/>
            <a:ext cx="1297795" cy="307776"/>
          </a:xfrm>
          <a:prstGeom prst="rect">
            <a:avLst/>
          </a:prstGeom>
          <a:noFill/>
        </p:spPr>
        <p:txBody>
          <a:bodyPr wrap="none" lIns="0" tIns="0" rIns="0" bIns="0" rtlCol="0">
            <a:spAutoFit/>
          </a:bodyPr>
          <a:lstStyle/>
          <a:p>
            <a:pPr defTabSz="1218936" fontAlgn="auto">
              <a:spcBef>
                <a:spcPts val="0"/>
              </a:spcBef>
              <a:spcAft>
                <a:spcPts val="0"/>
              </a:spcAft>
            </a:pPr>
            <a:r>
              <a:rPr lang="en-US" sz="2000" spc="-71" dirty="0" err="1">
                <a:solidFill>
                  <a:srgbClr val="000000"/>
                </a:solidFill>
                <a:latin typeface="Segoe UI"/>
                <a:cs typeface="+mn-cs"/>
              </a:rPr>
              <a:t>Databind</a:t>
            </a:r>
            <a:r>
              <a:rPr lang="ru-RU" sz="2000" spc="-71" dirty="0" err="1">
                <a:solidFill>
                  <a:srgbClr val="000000"/>
                </a:solidFill>
                <a:latin typeface="Segoe UI"/>
                <a:cs typeface="+mn-cs"/>
              </a:rPr>
              <a:t>ing</a:t>
            </a:r>
            <a:endParaRPr lang="en-US" sz="2000" spc="-71" dirty="0">
              <a:solidFill>
                <a:srgbClr val="000000"/>
              </a:solidFill>
              <a:latin typeface="Segoe UI"/>
              <a:cs typeface="+mn-cs"/>
            </a:endParaRPr>
          </a:p>
        </p:txBody>
      </p:sp>
    </p:spTree>
    <p:extLst>
      <p:ext uri="{BB962C8B-B14F-4D97-AF65-F5344CB8AC3E}">
        <p14:creationId xmlns:p14="http://schemas.microsoft.com/office/powerpoint/2010/main" val="3906596316"/>
      </p:ext>
    </p:extLst>
  </p:cSld>
  <p:clrMapOvr>
    <a:masterClrMapping/>
  </p:clrMapOvr>
  <mc:AlternateContent xmlns:mc="http://schemas.openxmlformats.org/markup-compatibility/2006" xmlns:p14="http://schemas.microsoft.com/office/powerpoint/2010/main">
    <mc:Choice Requires="p14">
      <p:transition spd="slow" p14:dur="1500">
        <p:push/>
      </p:transition>
    </mc:Choice>
    <mc:Fallback xmlns="">
      <p:transition spd="slow">
        <p:push/>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xEl>
                                              <p:pRg st="7" end="7"/>
                                            </p:txEl>
                                          </p:spTgt>
                                        </p:tgtEl>
                                        <p:attrNameLst>
                                          <p:attrName>style.visibility</p:attrName>
                                        </p:attrNameLst>
                                      </p:cBhvr>
                                      <p:to>
                                        <p:strVal val="visible"/>
                                      </p:to>
                                    </p:set>
                                    <p:animEffect transition="in" filter="fade">
                                      <p:cBhvr>
                                        <p:cTn id="7" dur="500"/>
                                        <p:tgtEl>
                                          <p:spTgt spid="6">
                                            <p:txEl>
                                              <p:pRg st="7" end="7"/>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
                                            <p:txEl>
                                              <p:pRg st="6" end="6"/>
                                            </p:txEl>
                                          </p:spTgt>
                                        </p:tgtEl>
                                        <p:attrNameLst>
                                          <p:attrName>style.visibility</p:attrName>
                                        </p:attrNameLst>
                                      </p:cBhvr>
                                      <p:to>
                                        <p:strVal val="visible"/>
                                      </p:to>
                                    </p:set>
                                    <p:animEffect transition="in" filter="fade">
                                      <p:cBhvr>
                                        <p:cTn id="10" dur="500"/>
                                        <p:tgtEl>
                                          <p:spTgt spid="6">
                                            <p:txEl>
                                              <p:pRg st="6" end="6"/>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6">
                                            <p:txEl>
                                              <p:pRg st="5" end="5"/>
                                            </p:txEl>
                                          </p:spTgt>
                                        </p:tgtEl>
                                        <p:attrNameLst>
                                          <p:attrName>style.visibility</p:attrName>
                                        </p:attrNameLst>
                                      </p:cBhvr>
                                      <p:to>
                                        <p:strVal val="visible"/>
                                      </p:to>
                                    </p:set>
                                    <p:animEffect transition="in" filter="fade">
                                      <p:cBhvr>
                                        <p:cTn id="13" dur="500"/>
                                        <p:tgtEl>
                                          <p:spTgt spid="6">
                                            <p:txEl>
                                              <p:pRg st="5" end="5"/>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fade">
                                      <p:cBhvr>
                                        <p:cTn id="16" dur="500"/>
                                        <p:tgtEl>
                                          <p:spTgt spid="4"/>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6">
                                            <p:txEl>
                                              <p:pRg st="4" end="4"/>
                                            </p:txEl>
                                          </p:spTgt>
                                        </p:tgtEl>
                                        <p:attrNameLst>
                                          <p:attrName>style.visibility</p:attrName>
                                        </p:attrNameLst>
                                      </p:cBhvr>
                                      <p:to>
                                        <p:strVal val="visible"/>
                                      </p:to>
                                    </p:set>
                                    <p:animEffect transition="in" filter="fade">
                                      <p:cBhvr>
                                        <p:cTn id="21" dur="500"/>
                                        <p:tgtEl>
                                          <p:spTgt spid="6">
                                            <p:txEl>
                                              <p:pRg st="4" end="4"/>
                                            </p:txEl>
                                          </p:spTgt>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6">
                                            <p:txEl>
                                              <p:pRg st="3" end="3"/>
                                            </p:txEl>
                                          </p:spTgt>
                                        </p:tgtEl>
                                        <p:attrNameLst>
                                          <p:attrName>style.visibility</p:attrName>
                                        </p:attrNameLst>
                                      </p:cBhvr>
                                      <p:to>
                                        <p:strVal val="visible"/>
                                      </p:to>
                                    </p:set>
                                    <p:animEffect transition="in" filter="fade">
                                      <p:cBhvr>
                                        <p:cTn id="24" dur="500"/>
                                        <p:tgtEl>
                                          <p:spTgt spid="6">
                                            <p:txEl>
                                              <p:pRg st="3" end="3"/>
                                            </p:txEl>
                                          </p:spTgt>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6">
                                            <p:txEl>
                                              <p:pRg st="2" end="2"/>
                                            </p:txEl>
                                          </p:spTgt>
                                        </p:tgtEl>
                                        <p:attrNameLst>
                                          <p:attrName>style.visibility</p:attrName>
                                        </p:attrNameLst>
                                      </p:cBhvr>
                                      <p:to>
                                        <p:strVal val="visible"/>
                                      </p:to>
                                    </p:set>
                                    <p:animEffect transition="in" filter="fade">
                                      <p:cBhvr>
                                        <p:cTn id="27" dur="500"/>
                                        <p:tgtEl>
                                          <p:spTgt spid="6">
                                            <p:txEl>
                                              <p:pRg st="2" end="2"/>
                                            </p:txEl>
                                          </p:spTgt>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5"/>
                                        </p:tgtEl>
                                        <p:attrNameLst>
                                          <p:attrName>style.visibility</p:attrName>
                                        </p:attrNameLst>
                                      </p:cBhvr>
                                      <p:to>
                                        <p:strVal val="visible"/>
                                      </p:to>
                                    </p:set>
                                    <p:animEffect transition="in" filter="fade">
                                      <p:cBhvr>
                                        <p:cTn id="30" dur="500"/>
                                        <p:tgtEl>
                                          <p:spTgt spid="5"/>
                                        </p:tgtEl>
                                      </p:cBhvr>
                                    </p:animEffect>
                                  </p:childTnLst>
                                </p:cTn>
                              </p:par>
                            </p:childTnLst>
                          </p:cTn>
                        </p:par>
                        <p:par>
                          <p:cTn id="31" fill="hold">
                            <p:stCondLst>
                              <p:cond delay="500"/>
                            </p:stCondLst>
                            <p:childTnLst>
                              <p:par>
                                <p:cTn id="32" presetID="10" presetClass="entr" presetSubtype="0" fill="hold" grpId="0" nodeType="afterEffect">
                                  <p:stCondLst>
                                    <p:cond delay="0"/>
                                  </p:stCondLst>
                                  <p:childTnLst>
                                    <p:set>
                                      <p:cBhvr>
                                        <p:cTn id="33" dur="1" fill="hold">
                                          <p:stCondLst>
                                            <p:cond delay="0"/>
                                          </p:stCondLst>
                                        </p:cTn>
                                        <p:tgtEl>
                                          <p:spTgt spid="15"/>
                                        </p:tgtEl>
                                        <p:attrNameLst>
                                          <p:attrName>style.visibility</p:attrName>
                                        </p:attrNameLst>
                                      </p:cBhvr>
                                      <p:to>
                                        <p:strVal val="visible"/>
                                      </p:to>
                                    </p:set>
                                    <p:animEffect transition="in" filter="fade">
                                      <p:cBhvr>
                                        <p:cTn id="34" dur="500"/>
                                        <p:tgtEl>
                                          <p:spTgt spid="15"/>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14"/>
                                        </p:tgtEl>
                                        <p:attrNameLst>
                                          <p:attrName>style.visibility</p:attrName>
                                        </p:attrNameLst>
                                      </p:cBhvr>
                                      <p:to>
                                        <p:strVal val="visible"/>
                                      </p:to>
                                    </p:set>
                                    <p:animEffect transition="in" filter="fade">
                                      <p:cBhvr>
                                        <p:cTn id="37" dur="500"/>
                                        <p:tgtEl>
                                          <p:spTgt spid="14"/>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6">
                                            <p:txEl>
                                              <p:pRg st="1" end="1"/>
                                            </p:txEl>
                                          </p:spTgt>
                                        </p:tgtEl>
                                        <p:attrNameLst>
                                          <p:attrName>style.visibility</p:attrName>
                                        </p:attrNameLst>
                                      </p:cBhvr>
                                      <p:to>
                                        <p:strVal val="visible"/>
                                      </p:to>
                                    </p:set>
                                    <p:animEffect transition="in" filter="fade">
                                      <p:cBhvr>
                                        <p:cTn id="42" dur="500"/>
                                        <p:tgtEl>
                                          <p:spTgt spid="6">
                                            <p:txEl>
                                              <p:pRg st="1" end="1"/>
                                            </p:txEl>
                                          </p:spTgt>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6">
                                            <p:txEl>
                                              <p:pRg st="0" end="0"/>
                                            </p:txEl>
                                          </p:spTgt>
                                        </p:tgtEl>
                                        <p:attrNameLst>
                                          <p:attrName>style.visibility</p:attrName>
                                        </p:attrNameLst>
                                      </p:cBhvr>
                                      <p:to>
                                        <p:strVal val="visible"/>
                                      </p:to>
                                    </p:set>
                                    <p:animEffect transition="in" filter="fade">
                                      <p:cBhvr>
                                        <p:cTn id="45" dur="500"/>
                                        <p:tgtEl>
                                          <p:spTgt spid="6">
                                            <p:txEl>
                                              <p:pRg st="0" end="0"/>
                                            </p:txEl>
                                          </p:spTgt>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7"/>
                                        </p:tgtEl>
                                        <p:attrNameLst>
                                          <p:attrName>style.visibility</p:attrName>
                                        </p:attrNameLst>
                                      </p:cBhvr>
                                      <p:to>
                                        <p:strVal val="visible"/>
                                      </p:to>
                                    </p:set>
                                    <p:animEffect transition="in" filter="fade">
                                      <p:cBhvr>
                                        <p:cTn id="48" dur="500"/>
                                        <p:tgtEl>
                                          <p:spTgt spid="7"/>
                                        </p:tgtEl>
                                      </p:cBhvr>
                                    </p:animEffect>
                                  </p:childTnLst>
                                </p:cTn>
                              </p:par>
                            </p:childTnLst>
                          </p:cTn>
                        </p:par>
                        <p:par>
                          <p:cTn id="49" fill="hold">
                            <p:stCondLst>
                              <p:cond delay="500"/>
                            </p:stCondLst>
                            <p:childTnLst>
                              <p:par>
                                <p:cTn id="50" presetID="10" presetClass="entr" presetSubtype="0" fill="hold" grpId="0" nodeType="afterEffect">
                                  <p:stCondLst>
                                    <p:cond delay="0"/>
                                  </p:stCondLst>
                                  <p:childTnLst>
                                    <p:set>
                                      <p:cBhvr>
                                        <p:cTn id="51" dur="1" fill="hold">
                                          <p:stCondLst>
                                            <p:cond delay="0"/>
                                          </p:stCondLst>
                                        </p:cTn>
                                        <p:tgtEl>
                                          <p:spTgt spid="22"/>
                                        </p:tgtEl>
                                        <p:attrNameLst>
                                          <p:attrName>style.visibility</p:attrName>
                                        </p:attrNameLst>
                                      </p:cBhvr>
                                      <p:to>
                                        <p:strVal val="visible"/>
                                      </p:to>
                                    </p:set>
                                    <p:animEffect transition="in" filter="fade">
                                      <p:cBhvr>
                                        <p:cTn id="52" dur="500"/>
                                        <p:tgtEl>
                                          <p:spTgt spid="22"/>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21"/>
                                        </p:tgtEl>
                                        <p:attrNameLst>
                                          <p:attrName>style.visibility</p:attrName>
                                        </p:attrNameLst>
                                      </p:cBhvr>
                                      <p:to>
                                        <p:strVal val="visible"/>
                                      </p:to>
                                    </p:set>
                                    <p:animEffect transition="in" filter="fade">
                                      <p:cBhvr>
                                        <p:cTn id="55" dur="500"/>
                                        <p:tgtEl>
                                          <p:spTgt spid="21"/>
                                        </p:tgtEl>
                                      </p:cBhvr>
                                    </p:animEffect>
                                  </p:childTnLst>
                                </p:cTn>
                              </p:par>
                            </p:childTnLst>
                          </p:cTn>
                        </p:par>
                      </p:childTnLst>
                    </p:cTn>
                  </p:par>
                  <p:par>
                    <p:cTn id="56" fill="hold">
                      <p:stCondLst>
                        <p:cond delay="indefinite"/>
                      </p:stCondLst>
                      <p:childTnLst>
                        <p:par>
                          <p:cTn id="57" fill="hold">
                            <p:stCondLst>
                              <p:cond delay="0"/>
                            </p:stCondLst>
                            <p:childTnLst>
                              <p:par>
                                <p:cTn id="58" presetID="10" presetClass="entr" presetSubtype="0" fill="hold" grpId="0" nodeType="clickEffect">
                                  <p:stCondLst>
                                    <p:cond delay="0"/>
                                  </p:stCondLst>
                                  <p:childTnLst>
                                    <p:set>
                                      <p:cBhvr>
                                        <p:cTn id="59" dur="1" fill="hold">
                                          <p:stCondLst>
                                            <p:cond delay="0"/>
                                          </p:stCondLst>
                                        </p:cTn>
                                        <p:tgtEl>
                                          <p:spTgt spid="8"/>
                                        </p:tgtEl>
                                        <p:attrNameLst>
                                          <p:attrName>style.visibility</p:attrName>
                                        </p:attrNameLst>
                                      </p:cBhvr>
                                      <p:to>
                                        <p:strVal val="visible"/>
                                      </p:to>
                                    </p:set>
                                    <p:animEffect transition="in" filter="fade">
                                      <p:cBhvr>
                                        <p:cTn id="60" dur="500"/>
                                        <p:tgtEl>
                                          <p:spTgt spid="8"/>
                                        </p:tgtEl>
                                      </p:cBhvr>
                                    </p:animEffect>
                                  </p:childTnLst>
                                </p:cTn>
                              </p:par>
                              <p:par>
                                <p:cTn id="61" presetID="10" presetClass="entr" presetSubtype="0" fill="hold" grpId="0" nodeType="withEffect">
                                  <p:stCondLst>
                                    <p:cond delay="0"/>
                                  </p:stCondLst>
                                  <p:childTnLst>
                                    <p:set>
                                      <p:cBhvr>
                                        <p:cTn id="62" dur="1" fill="hold">
                                          <p:stCondLst>
                                            <p:cond delay="0"/>
                                          </p:stCondLst>
                                        </p:cTn>
                                        <p:tgtEl>
                                          <p:spTgt spid="10"/>
                                        </p:tgtEl>
                                        <p:attrNameLst>
                                          <p:attrName>style.visibility</p:attrName>
                                        </p:attrNameLst>
                                      </p:cBhvr>
                                      <p:to>
                                        <p:strVal val="visible"/>
                                      </p:to>
                                    </p:set>
                                    <p:animEffect transition="in" filter="fade">
                                      <p:cBhvr>
                                        <p:cTn id="63" dur="500"/>
                                        <p:tgtEl>
                                          <p:spTgt spid="10"/>
                                        </p:tgtEl>
                                      </p:cBhvr>
                                    </p:animEffect>
                                  </p:childTnLst>
                                </p:cTn>
                              </p:par>
                            </p:childTnLst>
                          </p:cTn>
                        </p:par>
                      </p:childTnLst>
                    </p:cTn>
                  </p:par>
                  <p:par>
                    <p:cTn id="64" fill="hold">
                      <p:stCondLst>
                        <p:cond delay="indefinite"/>
                      </p:stCondLst>
                      <p:childTnLst>
                        <p:par>
                          <p:cTn id="65" fill="hold">
                            <p:stCondLst>
                              <p:cond delay="0"/>
                            </p:stCondLst>
                            <p:childTnLst>
                              <p:par>
                                <p:cTn id="66" presetID="10" presetClass="entr" presetSubtype="0" fill="hold" grpId="0" nodeType="clickEffect">
                                  <p:stCondLst>
                                    <p:cond delay="0"/>
                                  </p:stCondLst>
                                  <p:childTnLst>
                                    <p:set>
                                      <p:cBhvr>
                                        <p:cTn id="67" dur="1" fill="hold">
                                          <p:stCondLst>
                                            <p:cond delay="0"/>
                                          </p:stCondLst>
                                        </p:cTn>
                                        <p:tgtEl>
                                          <p:spTgt spid="9"/>
                                        </p:tgtEl>
                                        <p:attrNameLst>
                                          <p:attrName>style.visibility</p:attrName>
                                        </p:attrNameLst>
                                      </p:cBhvr>
                                      <p:to>
                                        <p:strVal val="visible"/>
                                      </p:to>
                                    </p:set>
                                    <p:animEffect transition="in" filter="fade">
                                      <p:cBhvr>
                                        <p:cTn id="68" dur="500"/>
                                        <p:tgtEl>
                                          <p:spTgt spid="9"/>
                                        </p:tgtEl>
                                      </p:cBhvr>
                                    </p:animEffect>
                                  </p:childTnLst>
                                </p:cTn>
                              </p:par>
                              <p:par>
                                <p:cTn id="69" presetID="10" presetClass="entr" presetSubtype="0" fill="hold" grpId="0" nodeType="withEffect">
                                  <p:stCondLst>
                                    <p:cond delay="0"/>
                                  </p:stCondLst>
                                  <p:childTnLst>
                                    <p:set>
                                      <p:cBhvr>
                                        <p:cTn id="70" dur="1" fill="hold">
                                          <p:stCondLst>
                                            <p:cond delay="0"/>
                                          </p:stCondLst>
                                        </p:cTn>
                                        <p:tgtEl>
                                          <p:spTgt spid="12"/>
                                        </p:tgtEl>
                                        <p:attrNameLst>
                                          <p:attrName>style.visibility</p:attrName>
                                        </p:attrNameLst>
                                      </p:cBhvr>
                                      <p:to>
                                        <p:strVal val="visible"/>
                                      </p:to>
                                    </p:set>
                                    <p:animEffect transition="in" filter="fade">
                                      <p:cBhvr>
                                        <p:cTn id="71"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rev="1"/>
      <p:bldP spid="4" grpId="0" animBg="1"/>
      <p:bldP spid="5" grpId="0" animBg="1"/>
      <p:bldP spid="7" grpId="0" animBg="1"/>
      <p:bldP spid="9" grpId="0" animBg="1"/>
      <p:bldP spid="10" grpId="0" animBg="1"/>
      <p:bldP spid="8" grpId="0"/>
      <p:bldP spid="12" grpId="0"/>
      <p:bldP spid="14" grpId="0" animBg="1"/>
      <p:bldP spid="15" grpId="0"/>
      <p:bldP spid="21" grpId="0" animBg="1"/>
      <p:bldP spid="2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20564" y="228600"/>
            <a:ext cx="11146110" cy="517064"/>
          </a:xfrm>
        </p:spPr>
        <p:txBody>
          <a:bodyPr/>
          <a:lstStyle/>
          <a:p>
            <a:r>
              <a:rPr lang="ru-RU" dirty="0" smtClean="0"/>
              <a:t>Архитектура кросс-платформенного приложения</a:t>
            </a:r>
            <a:endParaRPr lang="en-US" dirty="0"/>
          </a:p>
        </p:txBody>
      </p:sp>
      <p:sp>
        <p:nvSpPr>
          <p:cNvPr id="9" name="Rounded Rectangle 8"/>
          <p:cNvSpPr/>
          <p:nvPr/>
        </p:nvSpPr>
        <p:spPr bwMode="auto">
          <a:xfrm>
            <a:off x="587985" y="1184388"/>
            <a:ext cx="4113165" cy="2474891"/>
          </a:xfrm>
          <a:prstGeom prst="roundRect">
            <a:avLst>
              <a:gd name="adj" fmla="val 8982"/>
            </a:avLst>
          </a:prstGeom>
          <a:solidFill>
            <a:schemeClr val="accent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1416" tIns="45709" rIns="91416" bIns="45709" numCol="1" rtlCol="0" anchor="ctr" anchorCtr="0" compatLnSpc="1">
            <a:prstTxWarp prst="textNoShape">
              <a:avLst/>
            </a:prstTxWarp>
          </a:bodyPr>
          <a:lstStyle/>
          <a:p>
            <a:pPr algn="ctr" defTabSz="913901"/>
            <a:endParaRPr lang="en-US" sz="2000" dirty="0">
              <a:gradFill>
                <a:gsLst>
                  <a:gs pos="0">
                    <a:srgbClr val="FFFFFF"/>
                  </a:gs>
                  <a:gs pos="100000">
                    <a:srgbClr val="FFFFFF"/>
                  </a:gs>
                </a:gsLst>
                <a:lin ang="5400000" scaled="0"/>
              </a:gradFill>
            </a:endParaRPr>
          </a:p>
        </p:txBody>
      </p:sp>
      <p:sp>
        <p:nvSpPr>
          <p:cNvPr id="10" name="Rounded Rectangle 9"/>
          <p:cNvSpPr/>
          <p:nvPr/>
        </p:nvSpPr>
        <p:spPr bwMode="auto">
          <a:xfrm>
            <a:off x="743367" y="1830783"/>
            <a:ext cx="3802400" cy="489397"/>
          </a:xfrm>
          <a:prstGeom prst="round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1416" tIns="45709" rIns="91416" bIns="45709" numCol="1" rtlCol="0" anchor="ctr" anchorCtr="0" compatLnSpc="1">
            <a:prstTxWarp prst="textNoShape">
              <a:avLst/>
            </a:prstTxWarp>
          </a:bodyPr>
          <a:lstStyle/>
          <a:p>
            <a:pPr algn="ctr" defTabSz="913901"/>
            <a:r>
              <a:rPr lang="ru-RU" sz="2000" dirty="0">
                <a:gradFill>
                  <a:gsLst>
                    <a:gs pos="0">
                      <a:srgbClr val="FFFFFF"/>
                    </a:gs>
                    <a:gs pos="100000">
                      <a:srgbClr val="FFFFFF"/>
                    </a:gs>
                  </a:gsLst>
                  <a:lin ang="5400000" scaled="0"/>
                </a:gradFill>
              </a:rPr>
              <a:t>Запуск</a:t>
            </a:r>
            <a:endParaRPr lang="en-US" sz="2000" dirty="0">
              <a:gradFill>
                <a:gsLst>
                  <a:gs pos="0">
                    <a:srgbClr val="FFFFFF"/>
                  </a:gs>
                  <a:gs pos="100000">
                    <a:srgbClr val="FFFFFF"/>
                  </a:gs>
                </a:gsLst>
                <a:lin ang="5400000" scaled="0"/>
              </a:gradFill>
            </a:endParaRPr>
          </a:p>
        </p:txBody>
      </p:sp>
      <p:sp>
        <p:nvSpPr>
          <p:cNvPr id="11" name="Rounded Rectangle 10"/>
          <p:cNvSpPr/>
          <p:nvPr/>
        </p:nvSpPr>
        <p:spPr bwMode="auto">
          <a:xfrm>
            <a:off x="743367" y="2409256"/>
            <a:ext cx="3802400" cy="489397"/>
          </a:xfrm>
          <a:prstGeom prst="round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1416" tIns="45709" rIns="91416" bIns="45709" numCol="1" rtlCol="0" anchor="ctr" anchorCtr="0" compatLnSpc="1">
            <a:prstTxWarp prst="textNoShape">
              <a:avLst/>
            </a:prstTxWarp>
          </a:bodyPr>
          <a:lstStyle/>
          <a:p>
            <a:pPr algn="ctr" defTabSz="913901"/>
            <a:r>
              <a:rPr lang="en-US" sz="2000" dirty="0">
                <a:gradFill>
                  <a:gsLst>
                    <a:gs pos="0">
                      <a:srgbClr val="FFFFFF"/>
                    </a:gs>
                    <a:gs pos="100000">
                      <a:srgbClr val="FFFFFF"/>
                    </a:gs>
                  </a:gsLst>
                  <a:lin ang="5400000" scaled="0"/>
                </a:gradFill>
              </a:rPr>
              <a:t>Views</a:t>
            </a:r>
          </a:p>
        </p:txBody>
      </p:sp>
      <p:sp>
        <p:nvSpPr>
          <p:cNvPr id="12" name="TextBox 11"/>
          <p:cNvSpPr txBox="1"/>
          <p:nvPr/>
        </p:nvSpPr>
        <p:spPr>
          <a:xfrm>
            <a:off x="1134262" y="1336818"/>
            <a:ext cx="3020604" cy="276999"/>
          </a:xfrm>
          <a:prstGeom prst="rect">
            <a:avLst/>
          </a:prstGeom>
          <a:noFill/>
        </p:spPr>
        <p:txBody>
          <a:bodyPr wrap="square" lIns="0" tIns="0" rIns="0" bIns="0" rtlCol="0">
            <a:spAutoFit/>
          </a:bodyPr>
          <a:lstStyle/>
          <a:p>
            <a:pPr algn="ctr" defTabSz="1218936" fontAlgn="auto">
              <a:spcBef>
                <a:spcPts val="0"/>
              </a:spcBef>
              <a:spcAft>
                <a:spcPts val="0"/>
              </a:spcAft>
            </a:pPr>
            <a:r>
              <a:rPr lang="en-US" spc="-71" dirty="0">
                <a:solidFill>
                  <a:srgbClr val="FFFFFF"/>
                </a:solidFill>
                <a:latin typeface="Segoe UI"/>
                <a:cs typeface="+mn-cs"/>
              </a:rPr>
              <a:t>Windows Store App</a:t>
            </a:r>
          </a:p>
        </p:txBody>
      </p:sp>
      <p:sp>
        <p:nvSpPr>
          <p:cNvPr id="14" name="Rounded Rectangle 13"/>
          <p:cNvSpPr/>
          <p:nvPr/>
        </p:nvSpPr>
        <p:spPr bwMode="auto">
          <a:xfrm>
            <a:off x="743367" y="2998192"/>
            <a:ext cx="3802400" cy="489397"/>
          </a:xfrm>
          <a:prstGeom prst="round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1416" tIns="45709" rIns="91416" bIns="45709" numCol="1" rtlCol="0" anchor="ctr" anchorCtr="0" compatLnSpc="1">
            <a:prstTxWarp prst="textNoShape">
              <a:avLst/>
            </a:prstTxWarp>
          </a:bodyPr>
          <a:lstStyle/>
          <a:p>
            <a:pPr algn="ctr" defTabSz="913901"/>
            <a:r>
              <a:rPr lang="ru-RU" sz="2000" dirty="0">
                <a:gradFill>
                  <a:gsLst>
                    <a:gs pos="0">
                      <a:srgbClr val="FFFFFF"/>
                    </a:gs>
                    <a:gs pos="100000">
                      <a:srgbClr val="FFFFFF"/>
                    </a:gs>
                  </a:gsLst>
                  <a:lin ang="5400000" scaled="0"/>
                </a:gradFill>
              </a:rPr>
              <a:t>Особенности платформы</a:t>
            </a:r>
            <a:endParaRPr lang="en-US" sz="2000" dirty="0">
              <a:gradFill>
                <a:gsLst>
                  <a:gs pos="0">
                    <a:srgbClr val="FFFFFF"/>
                  </a:gs>
                  <a:gs pos="100000">
                    <a:srgbClr val="FFFFFF"/>
                  </a:gs>
                </a:gsLst>
                <a:lin ang="5400000" scaled="0"/>
              </a:gradFill>
            </a:endParaRPr>
          </a:p>
        </p:txBody>
      </p:sp>
      <p:sp>
        <p:nvSpPr>
          <p:cNvPr id="18" name="Rounded Rectangle 17"/>
          <p:cNvSpPr/>
          <p:nvPr/>
        </p:nvSpPr>
        <p:spPr bwMode="auto">
          <a:xfrm>
            <a:off x="3761187" y="3902469"/>
            <a:ext cx="4666451" cy="2474891"/>
          </a:xfrm>
          <a:prstGeom prst="roundRect">
            <a:avLst>
              <a:gd name="adj" fmla="val 8982"/>
            </a:avLst>
          </a:prstGeom>
          <a:solidFill>
            <a:schemeClr val="accent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1416" tIns="45709" rIns="91416" bIns="45709" numCol="1" rtlCol="0" anchor="ctr" anchorCtr="0" compatLnSpc="1">
            <a:prstTxWarp prst="textNoShape">
              <a:avLst/>
            </a:prstTxWarp>
          </a:bodyPr>
          <a:lstStyle/>
          <a:p>
            <a:pPr algn="ctr" defTabSz="913901"/>
            <a:endParaRPr lang="en-US" sz="2000" dirty="0">
              <a:gradFill>
                <a:gsLst>
                  <a:gs pos="0">
                    <a:srgbClr val="FFFFFF"/>
                  </a:gs>
                  <a:gs pos="100000">
                    <a:srgbClr val="FFFFFF"/>
                  </a:gs>
                </a:gsLst>
                <a:lin ang="5400000" scaled="0"/>
              </a:gradFill>
            </a:endParaRPr>
          </a:p>
        </p:txBody>
      </p:sp>
      <p:sp>
        <p:nvSpPr>
          <p:cNvPr id="19" name="Rounded Rectangle 18"/>
          <p:cNvSpPr/>
          <p:nvPr/>
        </p:nvSpPr>
        <p:spPr bwMode="auto">
          <a:xfrm>
            <a:off x="3937474" y="4548863"/>
            <a:ext cx="4313883" cy="489397"/>
          </a:xfrm>
          <a:prstGeom prst="round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1416" tIns="45709" rIns="91416" bIns="45709" numCol="1" rtlCol="0" anchor="ctr" anchorCtr="0" compatLnSpc="1">
            <a:prstTxWarp prst="textNoShape">
              <a:avLst/>
            </a:prstTxWarp>
          </a:bodyPr>
          <a:lstStyle/>
          <a:p>
            <a:pPr algn="ctr" defTabSz="913901"/>
            <a:r>
              <a:rPr lang="en-US" sz="2000" dirty="0">
                <a:gradFill>
                  <a:gsLst>
                    <a:gs pos="0">
                      <a:srgbClr val="FFFFFF"/>
                    </a:gs>
                    <a:gs pos="100000">
                      <a:srgbClr val="FFFFFF"/>
                    </a:gs>
                  </a:gsLst>
                  <a:lin ang="5400000" scaled="0"/>
                </a:gradFill>
              </a:rPr>
              <a:t>View Models</a:t>
            </a:r>
          </a:p>
        </p:txBody>
      </p:sp>
      <p:sp>
        <p:nvSpPr>
          <p:cNvPr id="20" name="Rounded Rectangle 19"/>
          <p:cNvSpPr/>
          <p:nvPr/>
        </p:nvSpPr>
        <p:spPr bwMode="auto">
          <a:xfrm>
            <a:off x="3937474" y="5127336"/>
            <a:ext cx="4313883" cy="489397"/>
          </a:xfrm>
          <a:prstGeom prst="round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1416" tIns="45709" rIns="91416" bIns="45709" numCol="1" rtlCol="0" anchor="ctr" anchorCtr="0" compatLnSpc="1">
            <a:prstTxWarp prst="textNoShape">
              <a:avLst/>
            </a:prstTxWarp>
          </a:bodyPr>
          <a:lstStyle/>
          <a:p>
            <a:pPr algn="ctr" defTabSz="913901"/>
            <a:r>
              <a:rPr lang="en-US" sz="2000" dirty="0">
                <a:gradFill>
                  <a:gsLst>
                    <a:gs pos="0">
                      <a:srgbClr val="FFFFFF"/>
                    </a:gs>
                    <a:gs pos="100000">
                      <a:srgbClr val="FFFFFF"/>
                    </a:gs>
                  </a:gsLst>
                  <a:lin ang="5400000" scaled="0"/>
                </a:gradFill>
              </a:rPr>
              <a:t>Models</a:t>
            </a:r>
          </a:p>
        </p:txBody>
      </p:sp>
      <p:sp>
        <p:nvSpPr>
          <p:cNvPr id="21" name="TextBox 20"/>
          <p:cNvSpPr txBox="1"/>
          <p:nvPr/>
        </p:nvSpPr>
        <p:spPr>
          <a:xfrm>
            <a:off x="4380951" y="4054898"/>
            <a:ext cx="3426923" cy="276999"/>
          </a:xfrm>
          <a:prstGeom prst="rect">
            <a:avLst/>
          </a:prstGeom>
          <a:noFill/>
        </p:spPr>
        <p:txBody>
          <a:bodyPr wrap="square" lIns="0" tIns="0" rIns="0" bIns="0" rtlCol="0">
            <a:spAutoFit/>
          </a:bodyPr>
          <a:lstStyle/>
          <a:p>
            <a:pPr algn="ctr" defTabSz="1218936" fontAlgn="auto">
              <a:spcBef>
                <a:spcPts val="0"/>
              </a:spcBef>
              <a:spcAft>
                <a:spcPts val="0"/>
              </a:spcAft>
            </a:pPr>
            <a:r>
              <a:rPr lang="ru-RU" spc="-71" dirty="0">
                <a:solidFill>
                  <a:srgbClr val="FFFFFF"/>
                </a:solidFill>
                <a:latin typeface="Segoe UI"/>
                <a:cs typeface="+mn-cs"/>
              </a:rPr>
              <a:t>Переносимая библиотека</a:t>
            </a:r>
            <a:endParaRPr lang="en-US" spc="-71" dirty="0">
              <a:solidFill>
                <a:srgbClr val="FFFFFF"/>
              </a:solidFill>
              <a:latin typeface="Segoe UI"/>
              <a:cs typeface="+mn-cs"/>
            </a:endParaRPr>
          </a:p>
        </p:txBody>
      </p:sp>
      <p:sp>
        <p:nvSpPr>
          <p:cNvPr id="22" name="Rounded Rectangle 21"/>
          <p:cNvSpPr/>
          <p:nvPr/>
        </p:nvSpPr>
        <p:spPr bwMode="auto">
          <a:xfrm>
            <a:off x="3937474" y="5716272"/>
            <a:ext cx="4313883" cy="489397"/>
          </a:xfrm>
          <a:prstGeom prst="round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1416" tIns="45709" rIns="91416" bIns="45709" numCol="1" rtlCol="0" anchor="ctr" anchorCtr="0" compatLnSpc="1">
            <a:prstTxWarp prst="textNoShape">
              <a:avLst/>
            </a:prstTxWarp>
          </a:bodyPr>
          <a:lstStyle/>
          <a:p>
            <a:pPr algn="ctr" defTabSz="913901"/>
            <a:r>
              <a:rPr lang="ru-RU" sz="2000" dirty="0">
                <a:gradFill>
                  <a:gsLst>
                    <a:gs pos="0">
                      <a:srgbClr val="FFFFFF"/>
                    </a:gs>
                    <a:gs pos="100000">
                      <a:srgbClr val="FFFFFF"/>
                    </a:gs>
                  </a:gsLst>
                  <a:lin ang="5400000" scaled="0"/>
                </a:gradFill>
              </a:rPr>
              <a:t>Платформенно-независимые абстракции</a:t>
            </a:r>
            <a:endParaRPr lang="en-US" sz="2000" dirty="0">
              <a:gradFill>
                <a:gsLst>
                  <a:gs pos="0">
                    <a:srgbClr val="FFFFFF"/>
                  </a:gs>
                  <a:gs pos="100000">
                    <a:srgbClr val="FFFFFF"/>
                  </a:gs>
                </a:gsLst>
                <a:lin ang="5400000" scaled="0"/>
              </a:gradFill>
            </a:endParaRPr>
          </a:p>
        </p:txBody>
      </p:sp>
      <p:sp>
        <p:nvSpPr>
          <p:cNvPr id="24" name="Rounded Rectangle 23"/>
          <p:cNvSpPr/>
          <p:nvPr/>
        </p:nvSpPr>
        <p:spPr bwMode="auto">
          <a:xfrm>
            <a:off x="7538619" y="1184388"/>
            <a:ext cx="4113165" cy="2474891"/>
          </a:xfrm>
          <a:prstGeom prst="roundRect">
            <a:avLst>
              <a:gd name="adj" fmla="val 8982"/>
            </a:avLst>
          </a:prstGeom>
          <a:solidFill>
            <a:schemeClr val="accent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1416" tIns="45709" rIns="91416" bIns="45709" numCol="1" rtlCol="0" anchor="ctr" anchorCtr="0" compatLnSpc="1">
            <a:prstTxWarp prst="textNoShape">
              <a:avLst/>
            </a:prstTxWarp>
          </a:bodyPr>
          <a:lstStyle/>
          <a:p>
            <a:pPr algn="ctr" defTabSz="913901"/>
            <a:endParaRPr lang="en-US" sz="2000" dirty="0">
              <a:gradFill>
                <a:gsLst>
                  <a:gs pos="0">
                    <a:srgbClr val="FFFFFF"/>
                  </a:gs>
                  <a:gs pos="100000">
                    <a:srgbClr val="FFFFFF"/>
                  </a:gs>
                </a:gsLst>
                <a:lin ang="5400000" scaled="0"/>
              </a:gradFill>
            </a:endParaRPr>
          </a:p>
        </p:txBody>
      </p:sp>
      <p:sp>
        <p:nvSpPr>
          <p:cNvPr id="25" name="Rounded Rectangle 24"/>
          <p:cNvSpPr/>
          <p:nvPr/>
        </p:nvSpPr>
        <p:spPr bwMode="auto">
          <a:xfrm>
            <a:off x="7694002" y="1830783"/>
            <a:ext cx="3802400" cy="489397"/>
          </a:xfrm>
          <a:prstGeom prst="round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1416" tIns="45709" rIns="91416" bIns="45709" numCol="1" rtlCol="0" anchor="ctr" anchorCtr="0" compatLnSpc="1">
            <a:prstTxWarp prst="textNoShape">
              <a:avLst/>
            </a:prstTxWarp>
          </a:bodyPr>
          <a:lstStyle/>
          <a:p>
            <a:pPr algn="ctr" defTabSz="913901"/>
            <a:r>
              <a:rPr lang="ru-RU" sz="2000" dirty="0">
                <a:gradFill>
                  <a:gsLst>
                    <a:gs pos="0">
                      <a:srgbClr val="FFFFFF"/>
                    </a:gs>
                    <a:gs pos="100000">
                      <a:srgbClr val="FFFFFF"/>
                    </a:gs>
                  </a:gsLst>
                  <a:lin ang="5400000" scaled="0"/>
                </a:gradFill>
              </a:rPr>
              <a:t>Запуск</a:t>
            </a:r>
            <a:endParaRPr lang="en-US" sz="2000" dirty="0">
              <a:gradFill>
                <a:gsLst>
                  <a:gs pos="0">
                    <a:srgbClr val="FFFFFF"/>
                  </a:gs>
                  <a:gs pos="100000">
                    <a:srgbClr val="FFFFFF"/>
                  </a:gs>
                </a:gsLst>
                <a:lin ang="5400000" scaled="0"/>
              </a:gradFill>
            </a:endParaRPr>
          </a:p>
        </p:txBody>
      </p:sp>
      <p:sp>
        <p:nvSpPr>
          <p:cNvPr id="26" name="Rounded Rectangle 25"/>
          <p:cNvSpPr/>
          <p:nvPr/>
        </p:nvSpPr>
        <p:spPr bwMode="auto">
          <a:xfrm>
            <a:off x="7694002" y="2409256"/>
            <a:ext cx="3802400" cy="489397"/>
          </a:xfrm>
          <a:prstGeom prst="round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1416" tIns="45709" rIns="91416" bIns="45709" numCol="1" rtlCol="0" anchor="ctr" anchorCtr="0" compatLnSpc="1">
            <a:prstTxWarp prst="textNoShape">
              <a:avLst/>
            </a:prstTxWarp>
          </a:bodyPr>
          <a:lstStyle/>
          <a:p>
            <a:pPr algn="ctr" defTabSz="913901"/>
            <a:r>
              <a:rPr lang="en-US" sz="2000" dirty="0">
                <a:gradFill>
                  <a:gsLst>
                    <a:gs pos="0">
                      <a:srgbClr val="FFFFFF"/>
                    </a:gs>
                    <a:gs pos="100000">
                      <a:srgbClr val="FFFFFF"/>
                    </a:gs>
                  </a:gsLst>
                  <a:lin ang="5400000" scaled="0"/>
                </a:gradFill>
              </a:rPr>
              <a:t>Views</a:t>
            </a:r>
          </a:p>
        </p:txBody>
      </p:sp>
      <p:sp>
        <p:nvSpPr>
          <p:cNvPr id="27" name="TextBox 26"/>
          <p:cNvSpPr txBox="1"/>
          <p:nvPr/>
        </p:nvSpPr>
        <p:spPr>
          <a:xfrm>
            <a:off x="8084897" y="1336818"/>
            <a:ext cx="3020604" cy="276999"/>
          </a:xfrm>
          <a:prstGeom prst="rect">
            <a:avLst/>
          </a:prstGeom>
          <a:noFill/>
        </p:spPr>
        <p:txBody>
          <a:bodyPr wrap="square" lIns="0" tIns="0" rIns="0" bIns="0" rtlCol="0">
            <a:spAutoFit/>
          </a:bodyPr>
          <a:lstStyle/>
          <a:p>
            <a:pPr algn="ctr" defTabSz="1218936" fontAlgn="auto">
              <a:spcBef>
                <a:spcPts val="0"/>
              </a:spcBef>
              <a:spcAft>
                <a:spcPts val="0"/>
              </a:spcAft>
            </a:pPr>
            <a:r>
              <a:rPr lang="en-US" spc="-71" dirty="0">
                <a:solidFill>
                  <a:srgbClr val="FFFFFF"/>
                </a:solidFill>
                <a:latin typeface="Segoe UI"/>
                <a:cs typeface="+mn-cs"/>
              </a:rPr>
              <a:t>Windows Phone App</a:t>
            </a:r>
          </a:p>
        </p:txBody>
      </p:sp>
      <p:sp>
        <p:nvSpPr>
          <p:cNvPr id="28" name="Rounded Rectangle 27"/>
          <p:cNvSpPr/>
          <p:nvPr/>
        </p:nvSpPr>
        <p:spPr bwMode="auto">
          <a:xfrm>
            <a:off x="7694002" y="2998192"/>
            <a:ext cx="3802400" cy="489397"/>
          </a:xfrm>
          <a:prstGeom prst="round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1416" tIns="45709" rIns="91416" bIns="45709" numCol="1" rtlCol="0" anchor="ctr" anchorCtr="0" compatLnSpc="1">
            <a:prstTxWarp prst="textNoShape">
              <a:avLst/>
            </a:prstTxWarp>
          </a:bodyPr>
          <a:lstStyle/>
          <a:p>
            <a:pPr algn="ctr" defTabSz="913901"/>
            <a:r>
              <a:rPr lang="ru-RU" sz="2000" dirty="0">
                <a:gradFill>
                  <a:gsLst>
                    <a:gs pos="0">
                      <a:srgbClr val="FFFFFF"/>
                    </a:gs>
                    <a:gs pos="100000">
                      <a:srgbClr val="FFFFFF"/>
                    </a:gs>
                  </a:gsLst>
                  <a:lin ang="5400000" scaled="0"/>
                </a:gradFill>
              </a:rPr>
              <a:t>Особенности платформы</a:t>
            </a:r>
            <a:endParaRPr lang="en-US" sz="2000" dirty="0">
              <a:gradFill>
                <a:gsLst>
                  <a:gs pos="0">
                    <a:srgbClr val="FFFFFF"/>
                  </a:gs>
                  <a:gs pos="100000">
                    <a:srgbClr val="FFFFFF"/>
                  </a:gs>
                </a:gsLst>
                <a:lin ang="5400000" scaled="0"/>
              </a:gradFill>
            </a:endParaRPr>
          </a:p>
        </p:txBody>
      </p:sp>
      <p:sp>
        <p:nvSpPr>
          <p:cNvPr id="30" name="Bent Arrow 29"/>
          <p:cNvSpPr/>
          <p:nvPr/>
        </p:nvSpPr>
        <p:spPr bwMode="auto">
          <a:xfrm flipV="1">
            <a:off x="2811945" y="3902468"/>
            <a:ext cx="769037" cy="808581"/>
          </a:xfrm>
          <a:prstGeom prst="bentArrow">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1416" tIns="45709" rIns="91416" bIns="45709" numCol="1" rtlCol="0" anchor="ctr" anchorCtr="0" compatLnSpc="1">
            <a:prstTxWarp prst="textNoShape">
              <a:avLst/>
            </a:prstTxWarp>
          </a:bodyPr>
          <a:lstStyle/>
          <a:p>
            <a:pPr algn="ctr" defTabSz="913901"/>
            <a:endParaRPr lang="en-US" sz="2000" dirty="0">
              <a:gradFill>
                <a:gsLst>
                  <a:gs pos="0">
                    <a:srgbClr val="FFFFFF"/>
                  </a:gs>
                  <a:gs pos="100000">
                    <a:srgbClr val="FFFFFF"/>
                  </a:gs>
                </a:gsLst>
                <a:lin ang="5400000" scaled="0"/>
              </a:gradFill>
            </a:endParaRPr>
          </a:p>
        </p:txBody>
      </p:sp>
      <p:sp>
        <p:nvSpPr>
          <p:cNvPr id="31" name="TextBox 30"/>
          <p:cNvSpPr txBox="1"/>
          <p:nvPr/>
        </p:nvSpPr>
        <p:spPr>
          <a:xfrm>
            <a:off x="1559173" y="4611514"/>
            <a:ext cx="713209" cy="276999"/>
          </a:xfrm>
          <a:prstGeom prst="rect">
            <a:avLst/>
          </a:prstGeom>
          <a:noFill/>
        </p:spPr>
        <p:txBody>
          <a:bodyPr wrap="none" lIns="0" tIns="0" rIns="0" bIns="0" rtlCol="0">
            <a:spAutoFit/>
          </a:bodyPr>
          <a:lstStyle/>
          <a:p>
            <a:pPr defTabSz="1218936" fontAlgn="auto">
              <a:spcBef>
                <a:spcPts val="0"/>
              </a:spcBef>
              <a:spcAft>
                <a:spcPts val="0"/>
              </a:spcAft>
            </a:pPr>
            <a:r>
              <a:rPr lang="ru-RU" spc="-71" dirty="0">
                <a:gradFill>
                  <a:gsLst>
                    <a:gs pos="2917">
                      <a:srgbClr val="000000"/>
                    </a:gs>
                    <a:gs pos="30000">
                      <a:srgbClr val="000000"/>
                    </a:gs>
                  </a:gsLst>
                  <a:lin ang="5400000" scaled="0"/>
                </a:gradFill>
                <a:latin typeface="Segoe UI"/>
                <a:cs typeface="+mn-cs"/>
              </a:rPr>
              <a:t>Ссылка</a:t>
            </a:r>
            <a:endParaRPr lang="en-US" spc="-71" dirty="0">
              <a:gradFill>
                <a:gsLst>
                  <a:gs pos="2917">
                    <a:srgbClr val="000000"/>
                  </a:gs>
                  <a:gs pos="30000">
                    <a:srgbClr val="000000"/>
                  </a:gs>
                </a:gsLst>
                <a:lin ang="5400000" scaled="0"/>
              </a:gradFill>
              <a:latin typeface="Segoe UI"/>
              <a:cs typeface="+mn-cs"/>
            </a:endParaRPr>
          </a:p>
        </p:txBody>
      </p:sp>
      <p:sp>
        <p:nvSpPr>
          <p:cNvPr id="32" name="Bent Arrow 31"/>
          <p:cNvSpPr/>
          <p:nvPr/>
        </p:nvSpPr>
        <p:spPr bwMode="auto">
          <a:xfrm flipH="1" flipV="1">
            <a:off x="8667454" y="3902468"/>
            <a:ext cx="769037" cy="808581"/>
          </a:xfrm>
          <a:prstGeom prst="bentArrow">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1416" tIns="45709" rIns="91416" bIns="45709" numCol="1" rtlCol="0" anchor="ctr" anchorCtr="0" compatLnSpc="1">
            <a:prstTxWarp prst="textNoShape">
              <a:avLst/>
            </a:prstTxWarp>
          </a:bodyPr>
          <a:lstStyle/>
          <a:p>
            <a:pPr algn="ctr" defTabSz="913901"/>
            <a:endParaRPr lang="en-US" sz="2000" dirty="0">
              <a:gradFill>
                <a:gsLst>
                  <a:gs pos="0">
                    <a:srgbClr val="FFFFFF"/>
                  </a:gs>
                  <a:gs pos="100000">
                    <a:srgbClr val="FFFFFF"/>
                  </a:gs>
                </a:gsLst>
                <a:lin ang="5400000" scaled="0"/>
              </a:gradFill>
            </a:endParaRPr>
          </a:p>
        </p:txBody>
      </p:sp>
      <p:sp>
        <p:nvSpPr>
          <p:cNvPr id="33" name="TextBox 32"/>
          <p:cNvSpPr txBox="1"/>
          <p:nvPr/>
        </p:nvSpPr>
        <p:spPr>
          <a:xfrm>
            <a:off x="9436493" y="4608895"/>
            <a:ext cx="713209" cy="276999"/>
          </a:xfrm>
          <a:prstGeom prst="rect">
            <a:avLst/>
          </a:prstGeom>
          <a:noFill/>
        </p:spPr>
        <p:txBody>
          <a:bodyPr wrap="none" lIns="0" tIns="0" rIns="0" bIns="0" rtlCol="0">
            <a:spAutoFit/>
          </a:bodyPr>
          <a:lstStyle/>
          <a:p>
            <a:pPr defTabSz="1218936" fontAlgn="auto">
              <a:spcBef>
                <a:spcPts val="0"/>
              </a:spcBef>
              <a:spcAft>
                <a:spcPts val="0"/>
              </a:spcAft>
            </a:pPr>
            <a:r>
              <a:rPr lang="ru-RU" spc="-71" dirty="0">
                <a:gradFill>
                  <a:gsLst>
                    <a:gs pos="2917">
                      <a:srgbClr val="000000"/>
                    </a:gs>
                    <a:gs pos="30000">
                      <a:srgbClr val="000000"/>
                    </a:gs>
                  </a:gsLst>
                  <a:lin ang="5400000" scaled="0"/>
                </a:gradFill>
                <a:latin typeface="Segoe UI"/>
                <a:cs typeface="+mn-cs"/>
              </a:rPr>
              <a:t>Ссылка</a:t>
            </a:r>
            <a:endParaRPr lang="en-US" spc="-71" dirty="0">
              <a:gradFill>
                <a:gsLst>
                  <a:gs pos="2917">
                    <a:srgbClr val="000000"/>
                  </a:gs>
                  <a:gs pos="30000">
                    <a:srgbClr val="000000"/>
                  </a:gs>
                </a:gsLst>
                <a:lin ang="5400000" scaled="0"/>
              </a:gradFill>
              <a:latin typeface="Segoe UI"/>
              <a:cs typeface="+mn-cs"/>
            </a:endParaRPr>
          </a:p>
        </p:txBody>
      </p:sp>
    </p:spTree>
    <p:extLst>
      <p:ext uri="{BB962C8B-B14F-4D97-AF65-F5344CB8AC3E}">
        <p14:creationId xmlns:p14="http://schemas.microsoft.com/office/powerpoint/2010/main" val="443785421"/>
      </p:ext>
    </p:extLst>
  </p:cSld>
  <p:clrMapOvr>
    <a:masterClrMapping/>
  </p:clrMapOvr>
  <mc:AlternateContent xmlns:mc="http://schemas.openxmlformats.org/markup-compatibility/2006" xmlns:p14="http://schemas.microsoft.com/office/powerpoint/2010/main">
    <mc:Choice Requires="p14">
      <p:transition spd="slow" p14:dur="1500">
        <p:push/>
      </p:transition>
    </mc:Choice>
    <mc:Fallback xmlns="">
      <p:transition spd="slow">
        <p:push/>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500"/>
                                        <p:tgtEl>
                                          <p:spTgt spid="2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500"/>
                                        <p:tgtEl>
                                          <p:spTgt spid="14"/>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28"/>
                                        </p:tgtEl>
                                        <p:attrNameLst>
                                          <p:attrName>style.visibility</p:attrName>
                                        </p:attrNameLst>
                                      </p:cBhvr>
                                      <p:to>
                                        <p:strVal val="visible"/>
                                      </p:to>
                                    </p:set>
                                    <p:animEffect transition="in" filter="fade">
                                      <p:cBhvr>
                                        <p:cTn id="15"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22" grpId="0" animBg="1"/>
      <p:bldP spid="28"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8609" name="Picture 4" descr="WIN11_Caroline_03.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88825"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Rectangle 3"/>
          <p:cNvSpPr/>
          <p:nvPr/>
        </p:nvSpPr>
        <p:spPr>
          <a:xfrm>
            <a:off x="520701" y="781052"/>
            <a:ext cx="6092825" cy="1041329"/>
          </a:xfrm>
          <a:prstGeom prst="rect">
            <a:avLst/>
          </a:prstGeom>
        </p:spPr>
        <p:txBody>
          <a:bodyPr lIns="91436" tIns="91436" rIns="91436" bIns="45719">
            <a:spAutoFit/>
          </a:bodyPr>
          <a:lstStyle/>
          <a:p>
            <a:pPr defTabSz="914325" fontAlgn="auto">
              <a:spcBef>
                <a:spcPts val="0"/>
              </a:spcBef>
              <a:spcAft>
                <a:spcPts val="0"/>
              </a:spcAft>
              <a:defRPr/>
            </a:pPr>
            <a:r>
              <a:rPr lang="ru-RU" sz="5900" spc="-100" dirty="0">
                <a:solidFill>
                  <a:srgbClr val="000000"/>
                </a:solidFill>
                <a:latin typeface="Segoe UI Light"/>
              </a:rPr>
              <a:t>Демо!</a:t>
            </a:r>
            <a:endParaRPr lang="en-US" sz="5900" spc="-100" dirty="0">
              <a:solidFill>
                <a:srgbClr val="000000"/>
              </a:solidFill>
              <a:latin typeface="Segoe UI Light"/>
            </a:endParaRPr>
          </a:p>
        </p:txBody>
      </p:sp>
    </p:spTree>
    <p:extLst>
      <p:ext uri="{BB962C8B-B14F-4D97-AF65-F5344CB8AC3E}">
        <p14:creationId xmlns:p14="http://schemas.microsoft.com/office/powerpoint/2010/main" val="3364204732"/>
      </p:ext>
    </p:extLst>
  </p:cSld>
  <p:clrMapOvr>
    <a:masterClrMapping/>
  </p:clrMapOvr>
  <p:transition spd="slow">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Box 3"/>
          <p:cNvSpPr txBox="1">
            <a:spLocks noChangeArrowheads="1"/>
          </p:cNvSpPr>
          <p:nvPr/>
        </p:nvSpPr>
        <p:spPr bwMode="blackWhite">
          <a:xfrm>
            <a:off x="520700" y="6298299"/>
            <a:ext cx="11173090" cy="323165"/>
          </a:xfrm>
          <a:prstGeom prst="rect">
            <a:avLst/>
          </a:prstGeom>
          <a:noFill/>
          <a:ln w="12700">
            <a:noFill/>
            <a:miter lim="800000"/>
            <a:headEnd type="none" w="sm" len="sm"/>
            <a:tailEnd type="none" w="sm" len="sm"/>
          </a:ln>
          <a:effectLst/>
        </p:spPr>
        <p:txBody>
          <a:bodyPr lIns="0" tIns="0" rIns="0" bIns="0">
            <a:spAutoFit/>
          </a:bodyPr>
          <a:lstStyle/>
          <a:p>
            <a:pPr defTabSz="914061" eaLnBrk="0" fontAlgn="auto" hangingPunct="0">
              <a:spcBef>
                <a:spcPts val="0"/>
              </a:spcBef>
              <a:spcAft>
                <a:spcPts val="0"/>
              </a:spcAft>
              <a:defRPr/>
            </a:pPr>
            <a:r>
              <a:rPr lang="en-US" sz="700" dirty="0">
                <a:solidFill>
                  <a:schemeClr val="tx1">
                    <a:lumMod val="85000"/>
                    <a:lumOff val="15000"/>
                  </a:schemeClr>
                </a:solidFill>
                <a:latin typeface="Segoe UI" pitchFamily="34" charset="0"/>
                <a:cs typeface="Arial" charset="0"/>
              </a:rPr>
              <a:t>© 2013 Microsoft Corporation. All rights reserved. Microsoft, Windows, Windows Vista and other product names are or may be registered trademarks and/or trademarks in the U.S. and/or other countries.</a:t>
            </a:r>
          </a:p>
          <a:p>
            <a:pPr defTabSz="914061" eaLnBrk="0" fontAlgn="auto" hangingPunct="0">
              <a:spcBef>
                <a:spcPts val="0"/>
              </a:spcBef>
              <a:spcAft>
                <a:spcPts val="0"/>
              </a:spcAft>
              <a:defRPr/>
            </a:pPr>
            <a:r>
              <a:rPr lang="en-US" sz="700" dirty="0">
                <a:solidFill>
                  <a:schemeClr val="tx1">
                    <a:lumMod val="85000"/>
                    <a:lumOff val="15000"/>
                  </a:schemeClr>
                </a:solidFill>
                <a:latin typeface="Segoe UI" pitchFamily="34" charset="0"/>
                <a:cs typeface="Arial"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pic>
        <p:nvPicPr>
          <p:cNvPr id="2" name="Рисунок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427412" y="2743201"/>
            <a:ext cx="5102226" cy="1091876"/>
          </a:xfrm>
          <a:prstGeom prst="rect">
            <a:avLst/>
          </a:prstGeom>
        </p:spPr>
      </p:pic>
    </p:spTree>
    <p:extLst>
      <p:ext uri="{BB962C8B-B14F-4D97-AF65-F5344CB8AC3E}">
        <p14:creationId xmlns:p14="http://schemas.microsoft.com/office/powerpoint/2010/main" val="1117727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a:xfrm>
            <a:off x="512764" y="2041430"/>
            <a:ext cx="11228440" cy="1966692"/>
          </a:xfrm>
        </p:spPr>
        <p:txBody>
          <a:bodyPr/>
          <a:lstStyle/>
          <a:p>
            <a:pPr defTabSz="914325" fontAlgn="auto">
              <a:spcAft>
                <a:spcPts val="0"/>
              </a:spcAft>
              <a:defRPr/>
            </a:pPr>
            <a:r>
              <a:rPr lang="ru-RU" sz="7100" spc="-400" dirty="0" smtClean="0"/>
              <a:t>Разработка под разные платформы</a:t>
            </a:r>
            <a:endParaRPr lang="en-US" sz="7100" spc="-400" dirty="0"/>
          </a:p>
        </p:txBody>
      </p:sp>
      <p:sp>
        <p:nvSpPr>
          <p:cNvPr id="7" name="Text Placeholder 6"/>
          <p:cNvSpPr>
            <a:spLocks noGrp="1"/>
          </p:cNvSpPr>
          <p:nvPr>
            <p:ph type="body" sz="quarter" idx="11"/>
          </p:nvPr>
        </p:nvSpPr>
        <p:spPr>
          <a:xfrm>
            <a:off x="512764" y="4993374"/>
            <a:ext cx="7513637" cy="443199"/>
          </a:xfrm>
        </p:spPr>
        <p:txBody>
          <a:bodyPr/>
          <a:lstStyle/>
          <a:p>
            <a:pPr defTabSz="914325" fontAlgn="auto">
              <a:spcAft>
                <a:spcPts val="0"/>
              </a:spcAft>
              <a:defRPr/>
            </a:pPr>
            <a:r>
              <a:rPr lang="ru-RU" dirty="0" smtClean="0"/>
              <a:t>Дмитрий Сошников</a:t>
            </a:r>
            <a:r>
              <a:rPr dirty="0" smtClean="0"/>
              <a:t>, </a:t>
            </a:r>
            <a:r>
              <a:rPr lang="en-US" dirty="0" smtClean="0"/>
              <a:t>Microsoft</a:t>
            </a:r>
            <a:endParaRPr dirty="0"/>
          </a:p>
        </p:txBody>
      </p:sp>
    </p:spTree>
    <p:extLst>
      <p:ext uri="{BB962C8B-B14F-4D97-AF65-F5344CB8AC3E}">
        <p14:creationId xmlns:p14="http://schemas.microsoft.com/office/powerpoint/2010/main" val="2329797523"/>
      </p:ext>
    </p:extLst>
  </p:cSld>
  <p:clrMapOvr>
    <a:masterClrMapping/>
  </p:clrMapOvr>
  <p:transition spd="slow">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ru-RU" dirty="0" smtClean="0"/>
              <a:t>Облачная картина мира</a:t>
            </a:r>
            <a:endParaRPr lang="en-US" dirty="0"/>
          </a:p>
        </p:txBody>
      </p:sp>
      <p:pic>
        <p:nvPicPr>
          <p:cNvPr id="4" name="Picture 2" descr="http://www.maximumpc.com/files/u90693/ms218_side_full.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85001" y="3330202"/>
            <a:ext cx="2528760" cy="2561612"/>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descr="http://blogs.independent.co.uk/wp-content/uploads/2012/09/nokia-lumia-920.jpg-use.jpg"/>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4524790" y="3312837"/>
            <a:ext cx="3298248" cy="2474329"/>
          </a:xfrm>
          <a:prstGeom prst="rect">
            <a:avLst/>
          </a:prstGeom>
          <a:noFill/>
          <a:extLst>
            <a:ext uri="{909E8E84-426E-40DD-AFC4-6F175D3DCCD1}">
              <a14:hiddenFill xmlns:a14="http://schemas.microsoft.com/office/drawing/2010/main">
                <a:solidFill>
                  <a:srgbClr val="FFFFFF"/>
                </a:solidFill>
              </a14:hiddenFill>
            </a:ext>
          </a:extLst>
        </p:spPr>
      </p:pic>
      <p:sp>
        <p:nvSpPr>
          <p:cNvPr id="6" name="Title 1"/>
          <p:cNvSpPr txBox="1">
            <a:spLocks/>
          </p:cNvSpPr>
          <p:nvPr/>
        </p:nvSpPr>
        <p:spPr>
          <a:xfrm>
            <a:off x="985001" y="6149980"/>
            <a:ext cx="2981318" cy="517064"/>
          </a:xfrm>
          <a:prstGeom prst="rect">
            <a:avLst/>
          </a:prstGeom>
        </p:spPr>
        <p:txBody>
          <a:bodyPr vert="horz" wrap="square" lIns="0" tIns="0" rIns="0" bIns="0" rtlCol="0" anchor="t">
            <a:spAutoFit/>
          </a:bodyPr>
          <a:lstStyle>
            <a:lvl1pPr algn="l" defTabSz="914363" rtl="0" eaLnBrk="1" latinLnBrk="0" hangingPunct="1">
              <a:lnSpc>
                <a:spcPct val="90000"/>
              </a:lnSpc>
              <a:spcBef>
                <a:spcPct val="0"/>
              </a:spcBef>
              <a:buNone/>
              <a:defRPr lang="en-US" sz="5400" b="0" kern="1200" cap="none" spc="-100" baseline="0" dirty="0" smtClean="0">
                <a:ln w="3175">
                  <a:noFill/>
                </a:ln>
                <a:gradFill flip="none" rotWithShape="1">
                  <a:gsLst>
                    <a:gs pos="0">
                      <a:schemeClr val="tx1">
                        <a:lumMod val="65000"/>
                        <a:lumOff val="35000"/>
                      </a:schemeClr>
                    </a:gs>
                    <a:gs pos="86000">
                      <a:schemeClr val="tx1">
                        <a:lumMod val="65000"/>
                        <a:lumOff val="35000"/>
                      </a:schemeClr>
                    </a:gs>
                  </a:gsLst>
                  <a:lin ang="5400000" scaled="0"/>
                  <a:tileRect/>
                </a:gradFill>
                <a:effectLst/>
                <a:latin typeface="Segoe UI Light" pitchFamily="34" charset="0"/>
                <a:ea typeface="+mn-ea"/>
                <a:cs typeface="Arial" charset="0"/>
              </a:defRPr>
            </a:lvl1pPr>
          </a:lstStyle>
          <a:p>
            <a:r>
              <a:rPr lang="ru-RU" sz="3700">
                <a:solidFill>
                  <a:srgbClr val="000000"/>
                </a:solidFill>
              </a:rPr>
              <a:t>Компьютер</a:t>
            </a:r>
          </a:p>
        </p:txBody>
      </p:sp>
      <p:sp>
        <p:nvSpPr>
          <p:cNvPr id="7" name="Title 1"/>
          <p:cNvSpPr txBox="1">
            <a:spLocks/>
          </p:cNvSpPr>
          <p:nvPr/>
        </p:nvSpPr>
        <p:spPr>
          <a:xfrm>
            <a:off x="8426771" y="6078060"/>
            <a:ext cx="2821956" cy="517064"/>
          </a:xfrm>
          <a:prstGeom prst="rect">
            <a:avLst/>
          </a:prstGeom>
        </p:spPr>
        <p:txBody>
          <a:bodyPr vert="horz" wrap="square" lIns="0" tIns="0" rIns="0" bIns="0" rtlCol="0" anchor="t">
            <a:spAutoFit/>
          </a:bodyPr>
          <a:lstStyle>
            <a:lvl1pPr algn="l" defTabSz="914363" rtl="0" eaLnBrk="1" latinLnBrk="0" hangingPunct="1">
              <a:lnSpc>
                <a:spcPct val="90000"/>
              </a:lnSpc>
              <a:spcBef>
                <a:spcPct val="0"/>
              </a:spcBef>
              <a:buNone/>
              <a:defRPr lang="en-US" sz="5400" b="0" kern="1200" cap="none" spc="-100" baseline="0" dirty="0" smtClean="0">
                <a:ln w="3175">
                  <a:noFill/>
                </a:ln>
                <a:gradFill flip="none" rotWithShape="1">
                  <a:gsLst>
                    <a:gs pos="0">
                      <a:schemeClr val="tx1">
                        <a:lumMod val="65000"/>
                        <a:lumOff val="35000"/>
                      </a:schemeClr>
                    </a:gs>
                    <a:gs pos="86000">
                      <a:schemeClr val="tx1">
                        <a:lumMod val="65000"/>
                        <a:lumOff val="35000"/>
                      </a:schemeClr>
                    </a:gs>
                  </a:gsLst>
                  <a:lin ang="5400000" scaled="0"/>
                  <a:tileRect/>
                </a:gradFill>
                <a:effectLst/>
                <a:latin typeface="Segoe UI Light" pitchFamily="34" charset="0"/>
                <a:ea typeface="+mn-ea"/>
                <a:cs typeface="Arial" charset="0"/>
              </a:defRPr>
            </a:lvl1pPr>
          </a:lstStyle>
          <a:p>
            <a:r>
              <a:rPr lang="ru-RU" sz="3700">
                <a:solidFill>
                  <a:srgbClr val="000000"/>
                </a:solidFill>
              </a:rPr>
              <a:t>Гостиная</a:t>
            </a:r>
          </a:p>
        </p:txBody>
      </p:sp>
      <p:sp>
        <p:nvSpPr>
          <p:cNvPr id="8" name="Title 1"/>
          <p:cNvSpPr txBox="1">
            <a:spLocks/>
          </p:cNvSpPr>
          <p:nvPr/>
        </p:nvSpPr>
        <p:spPr>
          <a:xfrm>
            <a:off x="5217692" y="6104815"/>
            <a:ext cx="2336650" cy="517064"/>
          </a:xfrm>
          <a:prstGeom prst="rect">
            <a:avLst/>
          </a:prstGeom>
        </p:spPr>
        <p:txBody>
          <a:bodyPr vert="horz" wrap="square" lIns="0" tIns="0" rIns="0" bIns="0" rtlCol="0" anchor="t">
            <a:spAutoFit/>
          </a:bodyPr>
          <a:lstStyle>
            <a:lvl1pPr algn="l" defTabSz="914363" rtl="0" eaLnBrk="1" latinLnBrk="0" hangingPunct="1">
              <a:lnSpc>
                <a:spcPct val="90000"/>
              </a:lnSpc>
              <a:spcBef>
                <a:spcPct val="0"/>
              </a:spcBef>
              <a:buNone/>
              <a:defRPr lang="en-US" sz="5400" b="0" kern="1200" cap="none" spc="-100" baseline="0" dirty="0" smtClean="0">
                <a:ln w="3175">
                  <a:noFill/>
                </a:ln>
                <a:gradFill flip="none" rotWithShape="1">
                  <a:gsLst>
                    <a:gs pos="0">
                      <a:schemeClr val="tx1">
                        <a:lumMod val="65000"/>
                        <a:lumOff val="35000"/>
                      </a:schemeClr>
                    </a:gs>
                    <a:gs pos="86000">
                      <a:schemeClr val="tx1">
                        <a:lumMod val="65000"/>
                        <a:lumOff val="35000"/>
                      </a:schemeClr>
                    </a:gs>
                  </a:gsLst>
                  <a:lin ang="5400000" scaled="0"/>
                  <a:tileRect/>
                </a:gradFill>
                <a:effectLst/>
                <a:latin typeface="Segoe UI Light" pitchFamily="34" charset="0"/>
                <a:ea typeface="+mn-ea"/>
                <a:cs typeface="Arial" charset="0"/>
              </a:defRPr>
            </a:lvl1pPr>
          </a:lstStyle>
          <a:p>
            <a:r>
              <a:rPr lang="ru-RU" sz="3700">
                <a:solidFill>
                  <a:srgbClr val="000000"/>
                </a:solidFill>
              </a:rPr>
              <a:t>Смарт</a:t>
            </a:r>
          </a:p>
        </p:txBody>
      </p:sp>
      <p:pic>
        <p:nvPicPr>
          <p:cNvPr id="9" name="Picture 2" descr="http://t3.gstatic.com/images?q=tbn:ANd9GcR2rShkBqJeFFDqX0XZz-6gbKsjwarqYuPR72tfiXw_cb4nsOmVmg"/>
          <p:cNvPicPr>
            <a:picLocks noChangeAspect="1" noChangeArrowheads="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8164353" y="3268717"/>
            <a:ext cx="2720546" cy="2478079"/>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3" descr="C:\Users\dmitryso\AppData\Local\Microsoft\Windows\Temporary Internet Files\Content.IE5\ZZ1QSKC7\MC900441809[1].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352082" y="747677"/>
            <a:ext cx="2245670" cy="2246255"/>
          </a:xfrm>
          <a:prstGeom prst="rect">
            <a:avLst/>
          </a:prstGeom>
          <a:noFill/>
          <a:extLst>
            <a:ext uri="{909E8E84-426E-40DD-AFC4-6F175D3DCCD1}">
              <a14:hiddenFill xmlns:a14="http://schemas.microsoft.com/office/drawing/2010/main">
                <a:solidFill>
                  <a:srgbClr val="FFFFFF"/>
                </a:solidFill>
              </a14:hiddenFill>
            </a:ext>
          </a:extLst>
        </p:spPr>
      </p:pic>
      <p:sp>
        <p:nvSpPr>
          <p:cNvPr id="11" name="Title 1"/>
          <p:cNvSpPr txBox="1">
            <a:spLocks/>
          </p:cNvSpPr>
          <p:nvPr/>
        </p:nvSpPr>
        <p:spPr>
          <a:xfrm>
            <a:off x="7268197" y="1612272"/>
            <a:ext cx="2821956" cy="517064"/>
          </a:xfrm>
          <a:prstGeom prst="rect">
            <a:avLst/>
          </a:prstGeom>
        </p:spPr>
        <p:txBody>
          <a:bodyPr vert="horz" wrap="square" lIns="0" tIns="0" rIns="0" bIns="0" rtlCol="0" anchor="t">
            <a:spAutoFit/>
          </a:bodyPr>
          <a:lstStyle>
            <a:lvl1pPr algn="l" defTabSz="914363" rtl="0" eaLnBrk="1" latinLnBrk="0" hangingPunct="1">
              <a:lnSpc>
                <a:spcPct val="90000"/>
              </a:lnSpc>
              <a:spcBef>
                <a:spcPct val="0"/>
              </a:spcBef>
              <a:buNone/>
              <a:defRPr lang="en-US" sz="5400" b="0" kern="1200" cap="none" spc="-100" baseline="0" dirty="0" smtClean="0">
                <a:ln w="3175">
                  <a:noFill/>
                </a:ln>
                <a:gradFill flip="none" rotWithShape="1">
                  <a:gsLst>
                    <a:gs pos="0">
                      <a:schemeClr val="tx1">
                        <a:lumMod val="65000"/>
                        <a:lumOff val="35000"/>
                      </a:schemeClr>
                    </a:gs>
                    <a:gs pos="86000">
                      <a:schemeClr val="tx1">
                        <a:lumMod val="65000"/>
                        <a:lumOff val="35000"/>
                      </a:schemeClr>
                    </a:gs>
                  </a:gsLst>
                  <a:lin ang="5400000" scaled="0"/>
                  <a:tileRect/>
                </a:gradFill>
                <a:effectLst/>
                <a:latin typeface="Segoe UI Light" pitchFamily="34" charset="0"/>
                <a:ea typeface="+mn-ea"/>
                <a:cs typeface="Arial" charset="0"/>
              </a:defRPr>
            </a:lvl1pPr>
          </a:lstStyle>
          <a:p>
            <a:r>
              <a:rPr lang="ru-RU" sz="3700">
                <a:solidFill>
                  <a:srgbClr val="000000"/>
                </a:solidFill>
              </a:rPr>
              <a:t>Облако</a:t>
            </a:r>
          </a:p>
        </p:txBody>
      </p:sp>
    </p:spTree>
    <p:extLst>
      <p:ext uri="{BB962C8B-B14F-4D97-AF65-F5344CB8AC3E}">
        <p14:creationId xmlns:p14="http://schemas.microsoft.com/office/powerpoint/2010/main" val="7967566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p:cNvSpPr>
            <a:spLocks noGrp="1"/>
          </p:cNvSpPr>
          <p:nvPr>
            <p:ph type="body" sz="quarter" idx="17"/>
          </p:nvPr>
        </p:nvSpPr>
        <p:spPr>
          <a:xfrm>
            <a:off x="544607" y="1274053"/>
            <a:ext cx="10969943" cy="332399"/>
          </a:xfrm>
        </p:spPr>
        <p:txBody>
          <a:bodyPr/>
          <a:lstStyle/>
          <a:p>
            <a:r>
              <a:rPr lang="en-US" sz="2400" b="1" dirty="0">
                <a:solidFill>
                  <a:schemeClr val="tx2"/>
                </a:solidFill>
              </a:rPr>
              <a:t>http://</a:t>
            </a:r>
            <a:r>
              <a:rPr lang="en-US" sz="2400" b="1" dirty="0">
                <a:solidFill>
                  <a:schemeClr val="tx2"/>
                </a:solidFill>
              </a:rPr>
              <a:t>habrahabr.ru/company/e-Legion/blog/151044</a:t>
            </a:r>
            <a:endParaRPr lang="ru-RU" b="1" dirty="0">
              <a:solidFill>
                <a:schemeClr val="tx2"/>
              </a:solidFill>
            </a:endParaRPr>
          </a:p>
        </p:txBody>
      </p:sp>
      <p:sp>
        <p:nvSpPr>
          <p:cNvPr id="7" name="Title 6"/>
          <p:cNvSpPr>
            <a:spLocks noGrp="1"/>
          </p:cNvSpPr>
          <p:nvPr>
            <p:ph type="title"/>
          </p:nvPr>
        </p:nvSpPr>
        <p:spPr>
          <a:xfrm>
            <a:off x="528488" y="385815"/>
            <a:ext cx="10969943" cy="761747"/>
          </a:xfrm>
        </p:spPr>
        <p:txBody>
          <a:bodyPr/>
          <a:lstStyle/>
          <a:p>
            <a:r>
              <a:rPr lang="ru-RU" dirty="0" smtClean="0"/>
              <a:t>Пример портирования</a:t>
            </a:r>
            <a:endParaRPr lang="ru-RU" dirty="0"/>
          </a:p>
        </p:txBody>
      </p:sp>
      <p:pic>
        <p:nvPicPr>
          <p:cNvPr id="1026" name="Picture 2" descr="imag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87035" y="2074783"/>
            <a:ext cx="8252850" cy="37973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102467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7"/>
          </p:nvPr>
        </p:nvSpPr>
        <p:spPr>
          <a:xfrm>
            <a:off x="2245102" y="2180710"/>
            <a:ext cx="1756330" cy="332399"/>
          </a:xfrm>
        </p:spPr>
        <p:txBody>
          <a:bodyPr/>
          <a:lstStyle/>
          <a:p>
            <a:r>
              <a:rPr lang="ru-RU" sz="2400" dirty="0" smtClean="0"/>
              <a:t>Поведение</a:t>
            </a:r>
          </a:p>
        </p:txBody>
      </p:sp>
      <p:sp>
        <p:nvSpPr>
          <p:cNvPr id="3" name="Title 2"/>
          <p:cNvSpPr>
            <a:spLocks noGrp="1"/>
          </p:cNvSpPr>
          <p:nvPr>
            <p:ph type="title"/>
          </p:nvPr>
        </p:nvSpPr>
        <p:spPr>
          <a:xfrm>
            <a:off x="647993" y="344871"/>
            <a:ext cx="10969943" cy="761747"/>
          </a:xfrm>
        </p:spPr>
        <p:txBody>
          <a:bodyPr/>
          <a:lstStyle/>
          <a:p>
            <a:r>
              <a:rPr lang="ru-RU" dirty="0" smtClean="0"/>
              <a:t>Общий исходный код</a:t>
            </a:r>
            <a:endParaRPr lang="ru-RU" dirty="0"/>
          </a:p>
        </p:txBody>
      </p:sp>
      <p:pic>
        <p:nvPicPr>
          <p:cNvPr id="13" name="Content Placeholder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590941" y="4021282"/>
            <a:ext cx="2324576" cy="1804453"/>
          </a:xfrm>
          <a:prstGeom prst="rect">
            <a:avLst/>
          </a:prstGeom>
          <a:solidFill>
            <a:srgbClr val="D2D2D3"/>
          </a:solidFill>
        </p:spPr>
      </p:pic>
      <p:pic>
        <p:nvPicPr>
          <p:cNvPr id="14" name="Picture 13"/>
          <p:cNvPicPr>
            <a:picLocks noChangeAspect="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6746611" y="1938285"/>
            <a:ext cx="2013237" cy="2009881"/>
          </a:xfrm>
          <a:prstGeom prst="rect">
            <a:avLst/>
          </a:prstGeom>
        </p:spPr>
      </p:pic>
      <p:sp>
        <p:nvSpPr>
          <p:cNvPr id="15" name="Right Arrow 14"/>
          <p:cNvSpPr/>
          <p:nvPr/>
        </p:nvSpPr>
        <p:spPr>
          <a:xfrm rot="20700000">
            <a:off x="4954785" y="2822022"/>
            <a:ext cx="1108953" cy="680936"/>
          </a:xfrm>
          <a:prstGeom prst="rightArrow">
            <a:avLst/>
          </a:prstGeom>
          <a:solidFill>
            <a:srgbClr val="00BCF2"/>
          </a:solidFill>
          <a:ln w="25400" cap="flat" cmpd="sng" algn="ctr">
            <a:noFill/>
            <a:prstDash val="solid"/>
          </a:ln>
          <a:effectLst/>
        </p:spPr>
        <p:txBody>
          <a:bodyPr lIns="137160" tIns="91440" rIns="137160" bIns="91440" rtlCol="0" anchor="t" anchorCtr="0"/>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ru-RU" sz="1800" b="0" i="0" u="none" strike="noStrike" kern="0" cap="none" spc="0" normalizeH="0" baseline="0" noProof="0" dirty="0" err="1" smtClean="0">
              <a:ln>
                <a:noFill/>
              </a:ln>
              <a:solidFill>
                <a:srgbClr val="505151"/>
              </a:solidFill>
              <a:effectLst/>
              <a:uLnTx/>
              <a:uFillTx/>
              <a:latin typeface="Segoe UI"/>
              <a:ea typeface="+mn-ea"/>
              <a:cs typeface="+mn-cs"/>
            </a:endParaRPr>
          </a:p>
        </p:txBody>
      </p:sp>
      <p:sp>
        <p:nvSpPr>
          <p:cNvPr id="16" name="Right Arrow 15"/>
          <p:cNvSpPr/>
          <p:nvPr/>
        </p:nvSpPr>
        <p:spPr>
          <a:xfrm rot="988330">
            <a:off x="4954785" y="3680814"/>
            <a:ext cx="1108953" cy="680936"/>
          </a:xfrm>
          <a:prstGeom prst="rightArrow">
            <a:avLst/>
          </a:prstGeom>
          <a:solidFill>
            <a:srgbClr val="00BCF2"/>
          </a:solidFill>
          <a:ln w="25400" cap="flat" cmpd="sng" algn="ctr">
            <a:noFill/>
            <a:prstDash val="solid"/>
          </a:ln>
          <a:effectLst/>
        </p:spPr>
        <p:txBody>
          <a:bodyPr lIns="137160" tIns="91440" rIns="137160" bIns="91440" rtlCol="0" anchor="t" anchorCtr="0"/>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ru-RU" sz="1800" b="0" i="0" u="none" strike="noStrike" kern="0" cap="none" spc="0" normalizeH="0" baseline="0" noProof="0" dirty="0" err="1" smtClean="0">
              <a:ln>
                <a:noFill/>
              </a:ln>
              <a:solidFill>
                <a:srgbClr val="505151"/>
              </a:solidFill>
              <a:effectLst/>
              <a:uLnTx/>
              <a:uFillTx/>
              <a:latin typeface="Segoe UI"/>
              <a:ea typeface="+mn-ea"/>
              <a:cs typeface="+mn-cs"/>
            </a:endParaRPr>
          </a:p>
        </p:txBody>
      </p:sp>
      <p:sp>
        <p:nvSpPr>
          <p:cNvPr id="17" name="Flowchart: Magnetic Disk 16"/>
          <p:cNvSpPr/>
          <p:nvPr/>
        </p:nvSpPr>
        <p:spPr>
          <a:xfrm>
            <a:off x="2342786" y="2800767"/>
            <a:ext cx="1560963" cy="1468877"/>
          </a:xfrm>
          <a:prstGeom prst="flowChartMagneticDisk">
            <a:avLst/>
          </a:prstGeom>
          <a:solidFill>
            <a:srgbClr val="22BDEF"/>
          </a:solidFill>
          <a:ln w="25400" cap="flat" cmpd="sng" algn="ctr">
            <a:solidFill>
              <a:srgbClr val="22BDEF">
                <a:shade val="50000"/>
              </a:srgbClr>
            </a:solidFill>
            <a:prstDash val="solid"/>
          </a:ln>
          <a:effectLst/>
        </p:spPr>
        <p:txBody>
          <a:bodyPr lIns="137160" tIns="91440" rIns="137160" bIns="91440" rtlCol="0" anchor="t" anchorCtr="0"/>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ru-RU" sz="1800" b="0" i="0" u="none" strike="noStrike" kern="0" cap="none" spc="0" normalizeH="0" baseline="0" noProof="0" dirty="0" err="1" smtClean="0">
              <a:ln>
                <a:noFill/>
              </a:ln>
              <a:solidFill>
                <a:srgbClr val="505151"/>
              </a:solidFill>
              <a:effectLst/>
              <a:uLnTx/>
              <a:uFillTx/>
              <a:latin typeface="Segoe UI"/>
              <a:ea typeface="+mn-ea"/>
              <a:cs typeface="+mn-cs"/>
            </a:endParaRPr>
          </a:p>
        </p:txBody>
      </p:sp>
      <p:sp>
        <p:nvSpPr>
          <p:cNvPr id="18" name="Text Placeholder 1"/>
          <p:cNvSpPr txBox="1">
            <a:spLocks/>
          </p:cNvSpPr>
          <p:nvPr/>
        </p:nvSpPr>
        <p:spPr>
          <a:xfrm>
            <a:off x="5878777" y="5994905"/>
            <a:ext cx="4316100" cy="332399"/>
          </a:xfrm>
          <a:prstGeom prst="rect">
            <a:avLst/>
          </a:prstGeom>
        </p:spPr>
        <p:txBody>
          <a:bodyPr vert="horz" wrap="square" lIns="0" tIns="0" rIns="0" bIns="0" rtlCol="0">
            <a:spAutoFit/>
          </a:bodyPr>
          <a:lstStyle>
            <a:lvl1pPr marL="0" indent="0" algn="l" defTabSz="912775" rtl="0" fontAlgn="base">
              <a:lnSpc>
                <a:spcPct val="90000"/>
              </a:lnSpc>
              <a:spcBef>
                <a:spcPct val="20000"/>
              </a:spcBef>
              <a:spcAft>
                <a:spcPct val="0"/>
              </a:spcAft>
              <a:buSzPct val="90000"/>
              <a:buFont typeface="Arial" pitchFamily="34" charset="0"/>
              <a:buNone/>
              <a:defRPr sz="1600" kern="1200">
                <a:solidFill>
                  <a:schemeClr val="tx1"/>
                </a:solidFill>
                <a:latin typeface="+mj-lt"/>
                <a:ea typeface="+mn-ea"/>
                <a:cs typeface="+mn-cs"/>
              </a:defRPr>
            </a:lvl1pPr>
            <a:lvl2pPr marL="232793" indent="0" algn="l" defTabSz="912775" rtl="0" fontAlgn="base">
              <a:lnSpc>
                <a:spcPct val="90000"/>
              </a:lnSpc>
              <a:spcBef>
                <a:spcPct val="20000"/>
              </a:spcBef>
              <a:spcAft>
                <a:spcPct val="0"/>
              </a:spcAft>
              <a:buSzPct val="90000"/>
              <a:buFont typeface="Arial" pitchFamily="34" charset="0"/>
              <a:buNone/>
              <a:tabLst>
                <a:tab pos="630212" algn="l"/>
              </a:tabLst>
              <a:defRPr sz="1600" kern="1200">
                <a:solidFill>
                  <a:schemeClr val="tx1"/>
                </a:solidFill>
                <a:latin typeface="+mn-lt"/>
                <a:ea typeface="+mn-ea"/>
                <a:cs typeface="+mn-cs"/>
              </a:defRPr>
            </a:lvl2pPr>
            <a:lvl3pPr marL="457120" indent="0" algn="l" defTabSz="912775" rtl="0" fontAlgn="base">
              <a:lnSpc>
                <a:spcPct val="90000"/>
              </a:lnSpc>
              <a:spcBef>
                <a:spcPct val="20000"/>
              </a:spcBef>
              <a:spcAft>
                <a:spcPct val="0"/>
              </a:spcAft>
              <a:buSzPct val="90000"/>
              <a:buFont typeface="Arial" pitchFamily="34" charset="0"/>
              <a:buNone/>
              <a:defRPr sz="1600" kern="1200">
                <a:solidFill>
                  <a:schemeClr val="tx1"/>
                </a:solidFill>
                <a:latin typeface="+mn-lt"/>
                <a:ea typeface="+mn-ea"/>
                <a:cs typeface="+mn-cs"/>
              </a:defRPr>
            </a:lvl3pPr>
            <a:lvl4pPr marL="689913" indent="0" algn="l" defTabSz="912775" rtl="0" fontAlgn="base">
              <a:lnSpc>
                <a:spcPct val="90000"/>
              </a:lnSpc>
              <a:spcBef>
                <a:spcPct val="20000"/>
              </a:spcBef>
              <a:spcAft>
                <a:spcPct val="0"/>
              </a:spcAft>
              <a:buSzPct val="90000"/>
              <a:buFont typeface="Arial" pitchFamily="34" charset="0"/>
              <a:buNone/>
              <a:tabLst>
                <a:tab pos="914361" algn="l"/>
              </a:tabLst>
              <a:defRPr sz="1600" kern="1200">
                <a:solidFill>
                  <a:schemeClr val="tx1"/>
                </a:solidFill>
                <a:latin typeface="+mn-lt"/>
                <a:ea typeface="+mn-ea"/>
                <a:cs typeface="+mn-cs"/>
              </a:defRPr>
            </a:lvl4pPr>
            <a:lvl5pPr marL="914240" indent="0" algn="l" defTabSz="912775" rtl="0" fontAlgn="base">
              <a:lnSpc>
                <a:spcPct val="90000"/>
              </a:lnSpc>
              <a:spcBef>
                <a:spcPct val="20000"/>
              </a:spcBef>
              <a:spcAft>
                <a:spcPct val="0"/>
              </a:spcAft>
              <a:buSzPct val="90000"/>
              <a:buFont typeface="Arial" pitchFamily="34" charset="0"/>
              <a:buNone/>
              <a:defRPr sz="1600" kern="1200">
                <a:solidFill>
                  <a:schemeClr val="tx1"/>
                </a:solidFill>
                <a:latin typeface="+mn-lt"/>
                <a:ea typeface="+mn-ea"/>
                <a:cs typeface="+mn-cs"/>
              </a:defRPr>
            </a:lvl5pPr>
            <a:lvl6pPr marL="2514395" indent="-228581" algn="l" defTabSz="914325"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557" indent="-228581" algn="l" defTabSz="914325"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720" indent="-228581" algn="l" defTabSz="914325"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883" indent="-228581" algn="l" defTabSz="914325"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ru-RU" sz="2400" dirty="0" smtClean="0"/>
              <a:t>UI (XAML + привязка данных)</a:t>
            </a:r>
            <a:endParaRPr lang="ru-RU" sz="2400" dirty="0" smtClean="0"/>
          </a:p>
        </p:txBody>
      </p:sp>
    </p:spTree>
    <p:extLst>
      <p:ext uri="{BB962C8B-B14F-4D97-AF65-F5344CB8AC3E}">
        <p14:creationId xmlns:p14="http://schemas.microsoft.com/office/powerpoint/2010/main" val="32079736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ru-RU" dirty="0" smtClean="0"/>
              <a:t>.NET – 10 лет с нами</a:t>
            </a:r>
            <a:endParaRPr lang="en-US" dirty="0"/>
          </a:p>
        </p:txBody>
      </p:sp>
      <p:grpSp>
        <p:nvGrpSpPr>
          <p:cNvPr id="8" name="Group 7"/>
          <p:cNvGrpSpPr/>
          <p:nvPr/>
        </p:nvGrpSpPr>
        <p:grpSpPr>
          <a:xfrm>
            <a:off x="1464090" y="3470384"/>
            <a:ext cx="9789174" cy="3071387"/>
            <a:chOff x="1219200" y="4533343"/>
            <a:chExt cx="7924800" cy="1927863"/>
          </a:xfrm>
        </p:grpSpPr>
        <p:sp>
          <p:nvSpPr>
            <p:cNvPr id="9" name="Rounded Rectangle 8"/>
            <p:cNvSpPr/>
            <p:nvPr/>
          </p:nvSpPr>
          <p:spPr bwMode="auto">
            <a:xfrm>
              <a:off x="1219200" y="4556206"/>
              <a:ext cx="7924800" cy="1905000"/>
            </a:xfrm>
            <a:prstGeom prst="round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1194330"/>
              <a:endParaRPr lang="en-US" dirty="0">
                <a:solidFill>
                  <a:srgbClr val="FFFFFF"/>
                </a:solidFill>
              </a:endParaRPr>
            </a:p>
          </p:txBody>
        </p:sp>
        <p:sp>
          <p:nvSpPr>
            <p:cNvPr id="10" name="Rounded Rectangle 9"/>
            <p:cNvSpPr/>
            <p:nvPr/>
          </p:nvSpPr>
          <p:spPr bwMode="auto">
            <a:xfrm>
              <a:off x="1443477" y="5177595"/>
              <a:ext cx="2496384" cy="455276"/>
            </a:xfrm>
            <a:prstGeom prst="roundRect">
              <a:avLst>
                <a:gd name="adj" fmla="val 9033"/>
              </a:avLst>
            </a:prstGeom>
            <a:gradFill>
              <a:gsLst>
                <a:gs pos="86660">
                  <a:schemeClr val="bg1">
                    <a:lumMod val="75000"/>
                    <a:lumOff val="25000"/>
                  </a:schemeClr>
                </a:gs>
                <a:gs pos="0">
                  <a:schemeClr val="bg1"/>
                </a:gs>
                <a:gs pos="80000">
                  <a:schemeClr val="bg1">
                    <a:lumMod val="75000"/>
                    <a:lumOff val="25000"/>
                  </a:schemeClr>
                </a:gs>
                <a:gs pos="100000">
                  <a:schemeClr val="bg1"/>
                </a:gs>
              </a:gsLst>
            </a:gradFill>
            <a:ln>
              <a:solidFill>
                <a:schemeClr val="tx1"/>
              </a:solidFill>
              <a:headEnd type="none" w="med" len="med"/>
              <a:tailEnd type="none" w="med" len="med"/>
            </a:ln>
          </p:spPr>
          <p:style>
            <a:lnRef idx="1">
              <a:schemeClr val="accent3"/>
            </a:lnRef>
            <a:fillRef idx="3">
              <a:schemeClr val="accent3"/>
            </a:fillRef>
            <a:effectRef idx="2">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1194330"/>
              <a:r>
                <a:rPr lang="en-US" sz="2000" dirty="0">
                  <a:solidFill>
                    <a:prstClr val="black"/>
                  </a:solidFill>
                </a:rPr>
                <a:t>.NET Core Libraries</a:t>
              </a:r>
            </a:p>
          </p:txBody>
        </p:sp>
        <p:sp>
          <p:nvSpPr>
            <p:cNvPr id="11" name="TextBox 10"/>
            <p:cNvSpPr txBox="1"/>
            <p:nvPr/>
          </p:nvSpPr>
          <p:spPr>
            <a:xfrm>
              <a:off x="4181697" y="4533343"/>
              <a:ext cx="2453377" cy="1193320"/>
            </a:xfrm>
            <a:prstGeom prst="rect">
              <a:avLst/>
            </a:prstGeom>
            <a:noFill/>
          </p:spPr>
          <p:txBody>
            <a:bodyPr wrap="square" rtlCol="0">
              <a:spAutoFit/>
            </a:bodyPr>
            <a:lstStyle/>
            <a:p>
              <a:pPr algn="ctr" defTabSz="609493"/>
              <a:r>
                <a:rPr lang="en-US" sz="3900" dirty="0">
                  <a:solidFill>
                    <a:prstClr val="black"/>
                  </a:solidFill>
                </a:rPr>
                <a:t>Common Language Runtime</a:t>
              </a:r>
            </a:p>
          </p:txBody>
        </p:sp>
        <p:sp>
          <p:nvSpPr>
            <p:cNvPr id="12" name="TextBox 11"/>
            <p:cNvSpPr txBox="1"/>
            <p:nvPr/>
          </p:nvSpPr>
          <p:spPr>
            <a:xfrm>
              <a:off x="1447800" y="5638800"/>
              <a:ext cx="685800" cy="183528"/>
            </a:xfrm>
            <a:prstGeom prst="rect">
              <a:avLst/>
            </a:prstGeom>
            <a:noFill/>
          </p:spPr>
          <p:txBody>
            <a:bodyPr wrap="square" rtlCol="0">
              <a:spAutoFit/>
            </a:bodyPr>
            <a:lstStyle/>
            <a:p>
              <a:pPr defTabSz="609493"/>
              <a:endParaRPr lang="en-US" sz="1300" dirty="0">
                <a:solidFill>
                  <a:srgbClr val="FFFFFF"/>
                </a:solidFill>
              </a:endParaRPr>
            </a:p>
          </p:txBody>
        </p:sp>
        <p:sp>
          <p:nvSpPr>
            <p:cNvPr id="13" name="Rounded Rectangle 12"/>
            <p:cNvSpPr/>
            <p:nvPr/>
          </p:nvSpPr>
          <p:spPr bwMode="auto">
            <a:xfrm>
              <a:off x="1524000" y="5773560"/>
              <a:ext cx="1143000" cy="551041"/>
            </a:xfrm>
            <a:prstGeom prst="roundRect">
              <a:avLst>
                <a:gd name="adj" fmla="val 9033"/>
              </a:avLst>
            </a:prstGeom>
            <a:gradFill>
              <a:gsLst>
                <a:gs pos="86660">
                  <a:schemeClr val="bg1">
                    <a:lumMod val="75000"/>
                    <a:lumOff val="25000"/>
                  </a:schemeClr>
                </a:gs>
                <a:gs pos="0">
                  <a:schemeClr val="bg1"/>
                </a:gs>
                <a:gs pos="80000">
                  <a:schemeClr val="bg1">
                    <a:lumMod val="75000"/>
                    <a:lumOff val="25000"/>
                  </a:schemeClr>
                </a:gs>
                <a:gs pos="100000">
                  <a:schemeClr val="bg1"/>
                </a:gs>
              </a:gsLst>
            </a:gradFill>
            <a:ln>
              <a:solidFill>
                <a:schemeClr val="tx1"/>
              </a:solidFill>
              <a:headEnd type="none" w="med" len="med"/>
              <a:tailEnd type="none" w="med" len="med"/>
            </a:ln>
          </p:spPr>
          <p:style>
            <a:lnRef idx="1">
              <a:schemeClr val="accent3"/>
            </a:lnRef>
            <a:fillRef idx="3">
              <a:schemeClr val="accent3"/>
            </a:fillRef>
            <a:effectRef idx="2">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1194330"/>
              <a:r>
                <a:rPr lang="en-US" sz="2000" dirty="0">
                  <a:solidFill>
                    <a:prstClr val="black"/>
                  </a:solidFill>
                </a:rPr>
                <a:t>CodeGen</a:t>
              </a:r>
            </a:p>
          </p:txBody>
        </p:sp>
        <p:sp>
          <p:nvSpPr>
            <p:cNvPr id="14" name="Rounded Rectangle 13"/>
            <p:cNvSpPr/>
            <p:nvPr/>
          </p:nvSpPr>
          <p:spPr bwMode="auto">
            <a:xfrm>
              <a:off x="2819400" y="5773560"/>
              <a:ext cx="1371600" cy="551041"/>
            </a:xfrm>
            <a:prstGeom prst="roundRect">
              <a:avLst>
                <a:gd name="adj" fmla="val 9033"/>
              </a:avLst>
            </a:prstGeom>
            <a:gradFill>
              <a:gsLst>
                <a:gs pos="86660">
                  <a:schemeClr val="bg1">
                    <a:lumMod val="75000"/>
                    <a:lumOff val="25000"/>
                  </a:schemeClr>
                </a:gs>
                <a:gs pos="0">
                  <a:schemeClr val="bg1"/>
                </a:gs>
                <a:gs pos="80000">
                  <a:schemeClr val="bg1">
                    <a:lumMod val="75000"/>
                    <a:lumOff val="25000"/>
                  </a:schemeClr>
                </a:gs>
                <a:gs pos="100000">
                  <a:schemeClr val="bg1"/>
                </a:gs>
              </a:gsLst>
            </a:gradFill>
            <a:ln>
              <a:solidFill>
                <a:schemeClr val="tx1"/>
              </a:solidFill>
              <a:headEnd type="none" w="med" len="med"/>
              <a:tailEnd type="none" w="med" len="med"/>
            </a:ln>
          </p:spPr>
          <p:style>
            <a:lnRef idx="1">
              <a:schemeClr val="accent3"/>
            </a:lnRef>
            <a:fillRef idx="3">
              <a:schemeClr val="accent3"/>
            </a:fillRef>
            <a:effectRef idx="2">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1194330"/>
              <a:r>
                <a:rPr lang="en-US" sz="2000" dirty="0">
                  <a:solidFill>
                    <a:prstClr val="black"/>
                  </a:solidFill>
                </a:rPr>
                <a:t>Garbage Collector</a:t>
              </a:r>
            </a:p>
          </p:txBody>
        </p:sp>
        <p:sp>
          <p:nvSpPr>
            <p:cNvPr id="15" name="Rounded Rectangle 14"/>
            <p:cNvSpPr/>
            <p:nvPr/>
          </p:nvSpPr>
          <p:spPr bwMode="auto">
            <a:xfrm>
              <a:off x="4343400" y="5773560"/>
              <a:ext cx="1371600" cy="551041"/>
            </a:xfrm>
            <a:prstGeom prst="roundRect">
              <a:avLst>
                <a:gd name="adj" fmla="val 9033"/>
              </a:avLst>
            </a:prstGeom>
            <a:gradFill>
              <a:gsLst>
                <a:gs pos="86660">
                  <a:schemeClr val="bg1">
                    <a:lumMod val="75000"/>
                    <a:lumOff val="25000"/>
                  </a:schemeClr>
                </a:gs>
                <a:gs pos="0">
                  <a:schemeClr val="bg1"/>
                </a:gs>
                <a:gs pos="80000">
                  <a:schemeClr val="bg1">
                    <a:lumMod val="75000"/>
                    <a:lumOff val="25000"/>
                  </a:schemeClr>
                </a:gs>
                <a:gs pos="100000">
                  <a:schemeClr val="bg1"/>
                </a:gs>
              </a:gsLst>
            </a:gradFill>
            <a:ln>
              <a:solidFill>
                <a:schemeClr val="tx1"/>
              </a:solidFill>
              <a:headEnd type="none" w="med" len="med"/>
              <a:tailEnd type="none" w="med" len="med"/>
            </a:ln>
          </p:spPr>
          <p:style>
            <a:lnRef idx="1">
              <a:schemeClr val="accent3"/>
            </a:lnRef>
            <a:fillRef idx="3">
              <a:schemeClr val="accent3"/>
            </a:fillRef>
            <a:effectRef idx="2">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1194330"/>
              <a:r>
                <a:rPr lang="en-US" sz="2000" dirty="0">
                  <a:solidFill>
                    <a:prstClr val="black"/>
                  </a:solidFill>
                </a:rPr>
                <a:t>Security Model</a:t>
              </a:r>
            </a:p>
          </p:txBody>
        </p:sp>
        <p:sp>
          <p:nvSpPr>
            <p:cNvPr id="16" name="Rounded Rectangle 15"/>
            <p:cNvSpPr/>
            <p:nvPr/>
          </p:nvSpPr>
          <p:spPr bwMode="auto">
            <a:xfrm>
              <a:off x="5867400" y="5773560"/>
              <a:ext cx="1524000" cy="551041"/>
            </a:xfrm>
            <a:prstGeom prst="roundRect">
              <a:avLst>
                <a:gd name="adj" fmla="val 9033"/>
              </a:avLst>
            </a:prstGeom>
            <a:gradFill>
              <a:gsLst>
                <a:gs pos="86660">
                  <a:schemeClr val="bg1">
                    <a:lumMod val="75000"/>
                    <a:lumOff val="25000"/>
                  </a:schemeClr>
                </a:gs>
                <a:gs pos="0">
                  <a:schemeClr val="bg1"/>
                </a:gs>
                <a:gs pos="80000">
                  <a:schemeClr val="bg1">
                    <a:lumMod val="75000"/>
                    <a:lumOff val="25000"/>
                  </a:schemeClr>
                </a:gs>
                <a:gs pos="100000">
                  <a:schemeClr val="bg1"/>
                </a:gs>
              </a:gsLst>
            </a:gradFill>
            <a:ln>
              <a:solidFill>
                <a:schemeClr val="tx1"/>
              </a:solidFill>
              <a:headEnd type="none" w="med" len="med"/>
              <a:tailEnd type="none" w="med" len="med"/>
            </a:ln>
          </p:spPr>
          <p:style>
            <a:lnRef idx="1">
              <a:schemeClr val="accent3"/>
            </a:lnRef>
            <a:fillRef idx="3">
              <a:schemeClr val="accent3"/>
            </a:fillRef>
            <a:effectRef idx="2">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1194330"/>
              <a:r>
                <a:rPr lang="en-US" sz="2000" dirty="0">
                  <a:solidFill>
                    <a:prstClr val="black"/>
                  </a:solidFill>
                </a:rPr>
                <a:t>Exception Handling</a:t>
              </a:r>
            </a:p>
          </p:txBody>
        </p:sp>
        <p:sp>
          <p:nvSpPr>
            <p:cNvPr id="17" name="Rounded Rectangle 16"/>
            <p:cNvSpPr/>
            <p:nvPr/>
          </p:nvSpPr>
          <p:spPr bwMode="auto">
            <a:xfrm>
              <a:off x="7543800" y="5773560"/>
              <a:ext cx="1371600" cy="551041"/>
            </a:xfrm>
            <a:prstGeom prst="roundRect">
              <a:avLst>
                <a:gd name="adj" fmla="val 9033"/>
              </a:avLst>
            </a:prstGeom>
            <a:gradFill>
              <a:gsLst>
                <a:gs pos="86660">
                  <a:schemeClr val="bg1">
                    <a:lumMod val="75000"/>
                    <a:lumOff val="25000"/>
                  </a:schemeClr>
                </a:gs>
                <a:gs pos="0">
                  <a:schemeClr val="bg1"/>
                </a:gs>
                <a:gs pos="80000">
                  <a:schemeClr val="bg1">
                    <a:lumMod val="75000"/>
                    <a:lumOff val="25000"/>
                  </a:schemeClr>
                </a:gs>
                <a:gs pos="100000">
                  <a:schemeClr val="bg1"/>
                </a:gs>
              </a:gsLst>
            </a:gradFill>
            <a:ln>
              <a:solidFill>
                <a:schemeClr val="tx1"/>
              </a:solidFill>
              <a:headEnd type="none" w="med" len="med"/>
              <a:tailEnd type="none" w="med" len="med"/>
            </a:ln>
          </p:spPr>
          <p:style>
            <a:lnRef idx="1">
              <a:schemeClr val="accent3"/>
            </a:lnRef>
            <a:fillRef idx="3">
              <a:schemeClr val="accent3"/>
            </a:fillRef>
            <a:effectRef idx="2">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1194330"/>
              <a:r>
                <a:rPr lang="en-US" sz="2000" dirty="0">
                  <a:solidFill>
                    <a:prstClr val="black"/>
                  </a:solidFill>
                </a:rPr>
                <a:t>Loader &amp; Binder</a:t>
              </a:r>
            </a:p>
          </p:txBody>
        </p:sp>
        <p:sp>
          <p:nvSpPr>
            <p:cNvPr id="18" name="Rounded Rectangle 17"/>
            <p:cNvSpPr/>
            <p:nvPr/>
          </p:nvSpPr>
          <p:spPr bwMode="auto">
            <a:xfrm>
              <a:off x="6705755" y="5175064"/>
              <a:ext cx="2209800" cy="433527"/>
            </a:xfrm>
            <a:prstGeom prst="roundRect">
              <a:avLst>
                <a:gd name="adj" fmla="val 9033"/>
              </a:avLst>
            </a:prstGeom>
            <a:gradFill>
              <a:gsLst>
                <a:gs pos="86660">
                  <a:schemeClr val="bg1">
                    <a:lumMod val="75000"/>
                    <a:lumOff val="25000"/>
                  </a:schemeClr>
                </a:gs>
                <a:gs pos="0">
                  <a:schemeClr val="bg1"/>
                </a:gs>
                <a:gs pos="80000">
                  <a:schemeClr val="bg1">
                    <a:lumMod val="75000"/>
                    <a:lumOff val="25000"/>
                  </a:schemeClr>
                </a:gs>
                <a:gs pos="100000">
                  <a:schemeClr val="bg1"/>
                </a:gs>
              </a:gsLst>
            </a:gradFill>
            <a:ln>
              <a:solidFill>
                <a:schemeClr val="tx1"/>
              </a:solidFill>
              <a:headEnd type="none" w="med" len="med"/>
              <a:tailEnd type="none" w="med" len="med"/>
            </a:ln>
          </p:spPr>
          <p:style>
            <a:lnRef idx="1">
              <a:schemeClr val="accent3"/>
            </a:lnRef>
            <a:fillRef idx="3">
              <a:schemeClr val="accent3"/>
            </a:fillRef>
            <a:effectRef idx="2">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1194330"/>
              <a:r>
                <a:rPr lang="en-US" sz="2000" dirty="0">
                  <a:solidFill>
                    <a:prstClr val="black"/>
                  </a:solidFill>
                </a:rPr>
                <a:t>Profiling &amp; Debugging APIs</a:t>
              </a:r>
            </a:p>
          </p:txBody>
        </p:sp>
      </p:grpSp>
      <p:sp>
        <p:nvSpPr>
          <p:cNvPr id="19" name="Rounded Rectangle 18"/>
          <p:cNvSpPr/>
          <p:nvPr/>
        </p:nvSpPr>
        <p:spPr bwMode="auto">
          <a:xfrm>
            <a:off x="3749335" y="1650025"/>
            <a:ext cx="1493263" cy="1583095"/>
          </a:xfrm>
          <a:prstGeom prst="roundRect">
            <a:avLst>
              <a:gd name="adj" fmla="val 9033"/>
            </a:avLst>
          </a:prstGeom>
          <a:ln w="38100">
            <a:solidFill>
              <a:schemeClr val="accent2">
                <a:lumMod val="75000"/>
              </a:schemeClr>
            </a:solidFill>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89616" tIns="44808" rIns="89616" bIns="44808" numCol="1" rtlCol="0" anchor="ctr" anchorCtr="0" compatLnSpc="1">
            <a:prstTxWarp prst="textNoShape">
              <a:avLst/>
            </a:prstTxWarp>
          </a:bodyPr>
          <a:lstStyle/>
          <a:p>
            <a:pPr algn="ctr" defTabSz="1194330"/>
            <a:r>
              <a:rPr lang="en-US" dirty="0">
                <a:solidFill>
                  <a:prstClr val="black"/>
                </a:solidFill>
              </a:rPr>
              <a:t>Entity Frame-work</a:t>
            </a:r>
          </a:p>
        </p:txBody>
      </p:sp>
      <p:sp>
        <p:nvSpPr>
          <p:cNvPr id="22" name="Rounded Rectangle 21"/>
          <p:cNvSpPr/>
          <p:nvPr/>
        </p:nvSpPr>
        <p:spPr bwMode="auto">
          <a:xfrm>
            <a:off x="8857668" y="1642242"/>
            <a:ext cx="1294162" cy="1583095"/>
          </a:xfrm>
          <a:prstGeom prst="roundRect">
            <a:avLst>
              <a:gd name="adj" fmla="val 9033"/>
            </a:avLst>
          </a:prstGeom>
          <a:ln w="38100">
            <a:solidFill>
              <a:schemeClr val="accent2">
                <a:lumMod val="75000"/>
              </a:schemeClr>
            </a:solidFill>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89616" tIns="44808" rIns="89616" bIns="44808" numCol="1" rtlCol="0" anchor="ctr" anchorCtr="0" compatLnSpc="1">
            <a:prstTxWarp prst="textNoShape">
              <a:avLst/>
            </a:prstTxWarp>
          </a:bodyPr>
          <a:lstStyle/>
          <a:p>
            <a:pPr algn="ctr" defTabSz="1194330"/>
            <a:r>
              <a:rPr lang="ru-RU" dirty="0" smtClean="0">
                <a:solidFill>
                  <a:prstClr val="black"/>
                </a:solidFill>
              </a:rPr>
              <a:t>…</a:t>
            </a:r>
            <a:endParaRPr lang="en-US" dirty="0">
              <a:solidFill>
                <a:prstClr val="black"/>
              </a:solidFill>
            </a:endParaRPr>
          </a:p>
        </p:txBody>
      </p:sp>
      <p:sp>
        <p:nvSpPr>
          <p:cNvPr id="24" name="Rounded Rectangle 23"/>
          <p:cNvSpPr/>
          <p:nvPr/>
        </p:nvSpPr>
        <p:spPr bwMode="auto">
          <a:xfrm>
            <a:off x="5404200" y="1650025"/>
            <a:ext cx="1582305" cy="1583095"/>
          </a:xfrm>
          <a:prstGeom prst="roundRect">
            <a:avLst>
              <a:gd name="adj" fmla="val 9033"/>
            </a:avLst>
          </a:prstGeom>
          <a:ln w="38100">
            <a:solidFill>
              <a:schemeClr val="accent2">
                <a:lumMod val="75000"/>
              </a:schemeClr>
            </a:solidFill>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89616" tIns="44808" rIns="89616" bIns="44808" numCol="1" rtlCol="0" anchor="ctr" anchorCtr="0" compatLnSpc="1">
            <a:prstTxWarp prst="textNoShape">
              <a:avLst/>
            </a:prstTxWarp>
          </a:bodyPr>
          <a:lstStyle/>
          <a:p>
            <a:pPr algn="ctr" defTabSz="1194330"/>
            <a:r>
              <a:rPr lang="en-US" dirty="0">
                <a:solidFill>
                  <a:prstClr val="black"/>
                </a:solidFill>
              </a:rPr>
              <a:t>XAML for Windows Store Apps</a:t>
            </a:r>
          </a:p>
        </p:txBody>
      </p:sp>
      <p:sp>
        <p:nvSpPr>
          <p:cNvPr id="25" name="Rounded Rectangle 24"/>
          <p:cNvSpPr/>
          <p:nvPr/>
        </p:nvSpPr>
        <p:spPr bwMode="auto">
          <a:xfrm>
            <a:off x="7096645" y="1650025"/>
            <a:ext cx="1686342" cy="1583095"/>
          </a:xfrm>
          <a:prstGeom prst="roundRect">
            <a:avLst>
              <a:gd name="adj" fmla="val 9033"/>
            </a:avLst>
          </a:prstGeom>
          <a:ln w="63500">
            <a:solidFill>
              <a:schemeClr val="accent3"/>
            </a:solidFill>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89616" tIns="44808" rIns="89616" bIns="44808" numCol="1" rtlCol="0" anchor="ctr" anchorCtr="0" compatLnSpc="1">
            <a:prstTxWarp prst="textNoShape">
              <a:avLst/>
            </a:prstTxWarp>
          </a:bodyPr>
          <a:lstStyle/>
          <a:p>
            <a:pPr algn="ctr" defTabSz="1194330"/>
            <a:r>
              <a:rPr lang="en-US" dirty="0">
                <a:solidFill>
                  <a:prstClr val="black"/>
                </a:solidFill>
              </a:rPr>
              <a:t>Silverlight for Windows Phone</a:t>
            </a:r>
          </a:p>
        </p:txBody>
      </p:sp>
      <p:sp>
        <p:nvSpPr>
          <p:cNvPr id="26" name="Rounded Rectangle 25"/>
          <p:cNvSpPr/>
          <p:nvPr/>
        </p:nvSpPr>
        <p:spPr bwMode="auto">
          <a:xfrm>
            <a:off x="2106317" y="1642242"/>
            <a:ext cx="1493263" cy="1583095"/>
          </a:xfrm>
          <a:prstGeom prst="roundRect">
            <a:avLst>
              <a:gd name="adj" fmla="val 9033"/>
            </a:avLst>
          </a:prstGeom>
          <a:ln w="38100">
            <a:solidFill>
              <a:schemeClr val="accent2">
                <a:lumMod val="75000"/>
              </a:schemeClr>
            </a:solidFill>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89616" tIns="44808" rIns="89616" bIns="44808" numCol="1" rtlCol="0" anchor="ctr" anchorCtr="0" compatLnSpc="1">
            <a:prstTxWarp prst="textNoShape">
              <a:avLst/>
            </a:prstTxWarp>
          </a:bodyPr>
          <a:lstStyle/>
          <a:p>
            <a:pPr algn="ctr" defTabSz="1194330"/>
            <a:r>
              <a:rPr lang="en-US" dirty="0">
                <a:solidFill>
                  <a:prstClr val="black"/>
                </a:solidFill>
              </a:rPr>
              <a:t>ASP.NET</a:t>
            </a:r>
          </a:p>
        </p:txBody>
      </p:sp>
    </p:spTree>
    <p:extLst>
      <p:ext uri="{BB962C8B-B14F-4D97-AF65-F5344CB8AC3E}">
        <p14:creationId xmlns:p14="http://schemas.microsoft.com/office/powerpoint/2010/main" val="19065966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ru-RU" dirty="0" smtClean="0"/>
              <a:t>Платформы, похожие на .NET</a:t>
            </a:r>
            <a:endParaRPr lang="ru-RU" dirty="0"/>
          </a:p>
        </p:txBody>
      </p:sp>
      <p:pic>
        <p:nvPicPr>
          <p:cNvPr id="3" name="Picture 2"/>
          <p:cNvPicPr>
            <a:picLocks noChangeAspect="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833123" y="1975051"/>
            <a:ext cx="4780555" cy="1598848"/>
          </a:xfrm>
          <a:prstGeom prst="rect">
            <a:avLst/>
          </a:prstGeom>
        </p:spPr>
      </p:pic>
      <p:pic>
        <p:nvPicPr>
          <p:cNvPr id="4" name="Picture 3"/>
          <p:cNvPicPr>
            <a:picLocks noChangeAspect="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7568740" y="1390010"/>
            <a:ext cx="2503307" cy="2768931"/>
          </a:xfrm>
          <a:prstGeom prst="rect">
            <a:avLst/>
          </a:prstGeom>
        </p:spPr>
      </p:pic>
      <p:pic>
        <p:nvPicPr>
          <p:cNvPr id="5" name="Pictur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61635" y="4703798"/>
            <a:ext cx="4323533" cy="904246"/>
          </a:xfrm>
          <a:prstGeom prst="rect">
            <a:avLst/>
          </a:prstGeom>
        </p:spPr>
      </p:pic>
      <p:pic>
        <p:nvPicPr>
          <p:cNvPr id="6" name="Picture 5"/>
          <p:cNvPicPr>
            <a:picLocks noChangeAspect="1"/>
          </p:cNvPicPr>
          <p:nvPr/>
        </p:nvPicPr>
        <p:blipFill>
          <a:blip r:embed="rId5">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6409276" y="4619097"/>
            <a:ext cx="5095786" cy="1073648"/>
          </a:xfrm>
          <a:prstGeom prst="rect">
            <a:avLst/>
          </a:prstGeom>
        </p:spPr>
      </p:pic>
    </p:spTree>
    <p:extLst>
      <p:ext uri="{BB962C8B-B14F-4D97-AF65-F5344CB8AC3E}">
        <p14:creationId xmlns:p14="http://schemas.microsoft.com/office/powerpoint/2010/main" val="3356107605"/>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4294967295"/>
          </p:nvPr>
        </p:nvSpPr>
        <p:spPr>
          <a:xfrm>
            <a:off x="609442" y="1447801"/>
            <a:ext cx="10536139" cy="4000500"/>
          </a:xfrm>
        </p:spPr>
        <p:txBody>
          <a:bodyPr/>
          <a:lstStyle/>
          <a:p>
            <a:pPr marL="0" indent="0">
              <a:buNone/>
            </a:pPr>
            <a:r>
              <a:rPr lang="ru-RU" sz="2700" dirty="0"/>
              <a:t>Один исходник</a:t>
            </a:r>
            <a:endParaRPr lang="en-US" sz="2700" dirty="0"/>
          </a:p>
          <a:p>
            <a:pPr marL="0" indent="0">
              <a:buNone/>
            </a:pPr>
            <a:r>
              <a:rPr lang="ru-RU" sz="2700" dirty="0"/>
              <a:t>Один проект</a:t>
            </a:r>
            <a:endParaRPr lang="en-US" sz="2700" dirty="0"/>
          </a:p>
          <a:p>
            <a:pPr marL="0" indent="0">
              <a:buNone/>
            </a:pPr>
            <a:r>
              <a:rPr lang="ru-RU" sz="2700" dirty="0"/>
              <a:t>Один </a:t>
            </a:r>
            <a:r>
              <a:rPr lang="ru-RU" sz="2700" dirty="0" err="1"/>
              <a:t>бинарник</a:t>
            </a:r>
            <a:endParaRPr lang="en-US" sz="2700" dirty="0"/>
          </a:p>
          <a:p>
            <a:pPr marL="0" indent="0">
              <a:buNone/>
            </a:pPr>
            <a:endParaRPr lang="en-US" sz="2700" dirty="0"/>
          </a:p>
          <a:p>
            <a:pPr marL="0" indent="0">
              <a:buNone/>
            </a:pPr>
            <a:r>
              <a:rPr lang="ru-RU" sz="2700" dirty="0"/>
              <a:t>Различные платформы</a:t>
            </a:r>
            <a:r>
              <a:rPr lang="en-US" sz="2700" dirty="0"/>
              <a:t>!</a:t>
            </a:r>
            <a:endParaRPr lang="en-US" sz="2700" dirty="0"/>
          </a:p>
        </p:txBody>
      </p:sp>
      <p:sp>
        <p:nvSpPr>
          <p:cNvPr id="3" name="Title 2"/>
          <p:cNvSpPr>
            <a:spLocks noGrp="1"/>
          </p:cNvSpPr>
          <p:nvPr>
            <p:ph type="title" idx="4294967295"/>
          </p:nvPr>
        </p:nvSpPr>
        <p:spPr>
          <a:xfrm>
            <a:off x="421557" y="225147"/>
            <a:ext cx="10969943" cy="761747"/>
          </a:xfrm>
        </p:spPr>
        <p:txBody>
          <a:bodyPr/>
          <a:lstStyle/>
          <a:p>
            <a:r>
              <a:rPr lang="ru-RU" dirty="0" smtClean="0"/>
              <a:t>Переносимые библиотеки классов</a:t>
            </a:r>
            <a:endParaRPr lang="en-US" dirty="0"/>
          </a:p>
        </p:txBody>
      </p:sp>
      <p:pic>
        <p:nvPicPr>
          <p:cNvPr id="5" name="Picture 4"/>
          <p:cNvPicPr>
            <a:picLocks noChangeAspect="1"/>
          </p:cNvPicPr>
          <p:nvPr/>
        </p:nvPicPr>
        <p:blipFill>
          <a:blip r:embed="rId3"/>
          <a:stretch>
            <a:fillRect/>
          </a:stretch>
        </p:blipFill>
        <p:spPr>
          <a:xfrm>
            <a:off x="5959332" y="1503381"/>
            <a:ext cx="4888227" cy="4762500"/>
          </a:xfrm>
          <a:prstGeom prst="rect">
            <a:avLst/>
          </a:prstGeom>
        </p:spPr>
      </p:pic>
    </p:spTree>
    <p:extLst>
      <p:ext uri="{BB962C8B-B14F-4D97-AF65-F5344CB8AC3E}">
        <p14:creationId xmlns:p14="http://schemas.microsoft.com/office/powerpoint/2010/main" val="654725022"/>
      </p:ext>
    </p:extLst>
  </p:cSld>
  <p:clrMapOvr>
    <a:masterClrMapping/>
  </p:clrMapOvr>
  <mc:AlternateContent xmlns:mc="http://schemas.openxmlformats.org/markup-compatibility/2006" xmlns:p14="http://schemas.microsoft.com/office/powerpoint/2010/main">
    <mc:Choice Requires="p14">
      <p:transition spd="slow" p14:dur="1500">
        <p:push/>
      </p:transition>
    </mc:Choice>
    <mc:Fallback xmlns="">
      <p:transition spd="slow">
        <p:push/>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
                                            <p:txEl>
                                              <p:pRg st="1" end="1"/>
                                            </p:txEl>
                                          </p:spTgt>
                                        </p:tgtEl>
                                        <p:attrNameLst>
                                          <p:attrName>style.visibility</p:attrName>
                                        </p:attrNameLst>
                                      </p:cBhvr>
                                      <p:to>
                                        <p:strVal val="visible"/>
                                      </p:to>
                                    </p:set>
                                    <p:animEffect transition="in" filter="fade">
                                      <p:cBhvr>
                                        <p:cTn id="12" dur="500"/>
                                        <p:tgtEl>
                                          <p:spTgt spid="2">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2">
                                            <p:txEl>
                                              <p:pRg st="2" end="2"/>
                                            </p:txEl>
                                          </p:spTgt>
                                        </p:tgtEl>
                                        <p:attrNameLst>
                                          <p:attrName>style.visibility</p:attrName>
                                        </p:attrNameLst>
                                      </p:cBhvr>
                                      <p:to>
                                        <p:strVal val="visible"/>
                                      </p:to>
                                    </p:set>
                                    <p:animEffect transition="in" filter="fade">
                                      <p:cBhvr>
                                        <p:cTn id="17" dur="500"/>
                                        <p:tgtEl>
                                          <p:spTgt spid="2">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8609" name="Picture 4" descr="WIN11_Caroline_03.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88825"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Rectangle 3"/>
          <p:cNvSpPr/>
          <p:nvPr/>
        </p:nvSpPr>
        <p:spPr>
          <a:xfrm>
            <a:off x="520701" y="781052"/>
            <a:ext cx="6092825" cy="1041329"/>
          </a:xfrm>
          <a:prstGeom prst="rect">
            <a:avLst/>
          </a:prstGeom>
        </p:spPr>
        <p:txBody>
          <a:bodyPr lIns="91436" tIns="91436" rIns="91436" bIns="45719">
            <a:spAutoFit/>
          </a:bodyPr>
          <a:lstStyle/>
          <a:p>
            <a:pPr defTabSz="914325" fontAlgn="auto">
              <a:spcBef>
                <a:spcPts val="0"/>
              </a:spcBef>
              <a:spcAft>
                <a:spcPts val="0"/>
              </a:spcAft>
              <a:defRPr/>
            </a:pPr>
            <a:r>
              <a:rPr lang="ru-RU" sz="5900" spc="-100" dirty="0">
                <a:solidFill>
                  <a:schemeClr val="bg1"/>
                </a:solidFill>
                <a:latin typeface="+mj-lt"/>
                <a:cs typeface="+mn-cs"/>
              </a:rPr>
              <a:t>Демо!</a:t>
            </a:r>
            <a:endParaRPr lang="en-US" sz="5900" spc="-100" dirty="0">
              <a:solidFill>
                <a:schemeClr val="bg1"/>
              </a:solidFill>
              <a:latin typeface="+mj-lt"/>
              <a:cs typeface="+mn-cs"/>
            </a:endParaRPr>
          </a:p>
        </p:txBody>
      </p:sp>
    </p:spTree>
    <p:extLst>
      <p:ext uri="{BB962C8B-B14F-4D97-AF65-F5344CB8AC3E}">
        <p14:creationId xmlns:p14="http://schemas.microsoft.com/office/powerpoint/2010/main" val="2833408902"/>
      </p:ext>
    </p:extLst>
  </p:cSld>
  <p:clrMapOvr>
    <a:masterClrMapping/>
  </p:clrMapOvr>
  <p:transition spd="slow">
    <p:fade/>
  </p:transition>
  <p:timing>
    <p:tnLst>
      <p:par>
        <p:cTn id="1" dur="indefinite" restart="never" nodeType="tmRoot"/>
      </p:par>
    </p:tnLst>
  </p:timing>
</p:sld>
</file>

<file path=ppt/theme/theme1.xml><?xml version="1.0" encoding="utf-8"?>
<a:theme xmlns:a="http://schemas.openxmlformats.org/drawingml/2006/main" name="Metro Template Light 16x9">
  <a:themeElements>
    <a:clrScheme name="Microsoft Corp Colors">
      <a:dk1>
        <a:srgbClr val="000000"/>
      </a:dk1>
      <a:lt1>
        <a:srgbClr val="FFFFFF"/>
      </a:lt1>
      <a:dk2>
        <a:srgbClr val="3F3F3F"/>
      </a:dk2>
      <a:lt2>
        <a:srgbClr val="F2F2F2"/>
      </a:lt2>
      <a:accent1>
        <a:srgbClr val="00BCF2"/>
      </a:accent1>
      <a:accent2>
        <a:srgbClr val="BAD80A"/>
      </a:accent2>
      <a:accent3>
        <a:srgbClr val="FF8C00"/>
      </a:accent3>
      <a:accent4>
        <a:srgbClr val="EC008C"/>
      </a:accent4>
      <a:accent5>
        <a:srgbClr val="00198F"/>
      </a:accent5>
      <a:accent6>
        <a:srgbClr val="68217A"/>
      </a:accent6>
      <a:hlink>
        <a:srgbClr val="0070C0"/>
      </a:hlink>
      <a:folHlink>
        <a:srgbClr val="0071BC"/>
      </a:folHlink>
    </a:clrScheme>
    <a:fontScheme name="Microsoft Corporate Font">
      <a:majorFont>
        <a:latin typeface="Segoe UI Light"/>
        <a:ea typeface=""/>
        <a:cs typeface=""/>
      </a:majorFont>
      <a:minorFont>
        <a:latin typeface="Segoe UI"/>
        <a:ea typeface=""/>
        <a:cs typeface=""/>
      </a:minorFont>
    </a:fontScheme>
    <a:fmtScheme name="Angl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6"/>
        </a:solidFill>
        <a:ln>
          <a:noFill/>
          <a:headEnd type="none" w="med" len="med"/>
          <a:tailEnd type="none" w="med" len="med"/>
        </a:ln>
        <a:effectLst/>
      </a:spPr>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defPPr defTabSz="914099" fontAlgn="base">
          <a:spcBef>
            <a:spcPct val="0"/>
          </a:spcBef>
          <a:spcAft>
            <a:spcPct val="0"/>
          </a:spcAft>
          <a:defRPr spc="-50" dirty="0" err="1" smtClean="0">
            <a:gradFill>
              <a:gsLst>
                <a:gs pos="0">
                  <a:srgbClr val="FFFFFF"/>
                </a:gs>
                <a:gs pos="100000">
                  <a:srgbClr val="FFFFFF"/>
                </a:gs>
              </a:gsLst>
              <a:lin ang="5400000" scaled="0"/>
            </a:gradFill>
            <a:latin typeface="Segoe UI" pitchFamily="34" charset="0"/>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txDef>
      <a:spPr>
        <a:noFill/>
      </a:spPr>
      <a:bodyPr wrap="none" lIns="0" tIns="0" rIns="0" bIns="0" rtlCol="0">
        <a:spAutoFit/>
      </a:bodyPr>
      <a:lstStyle>
        <a:defPPr>
          <a:defRPr sz="4000" dirty="0" err="1" smtClean="0">
            <a:gradFill>
              <a:gsLst>
                <a:gs pos="0">
                  <a:schemeClr val="tx1">
                    <a:lumMod val="75000"/>
                    <a:lumOff val="25000"/>
                  </a:schemeClr>
                </a:gs>
                <a:gs pos="80000">
                  <a:schemeClr val="tx1">
                    <a:lumMod val="65000"/>
                    <a:lumOff val="35000"/>
                  </a:schemeClr>
                </a:gs>
              </a:gsLst>
              <a:lin ang="16200000" scaled="0"/>
            </a:gradFill>
            <a:latin typeface="Segoe UI Light" pitchFamily="34" charset="0"/>
          </a:defRPr>
        </a:defPPr>
      </a:lstStyle>
    </a:txDef>
  </a:objectDefaults>
  <a:extraClrSchemeLst/>
</a:theme>
</file>

<file path=ppt/theme/theme2.xml><?xml version="1.0" encoding="utf-8"?>
<a:theme xmlns:a="http://schemas.openxmlformats.org/drawingml/2006/main" name="Metro Template Colored Titles Segoe UI 16x9">
  <a:themeElements>
    <a:clrScheme name="Microsoft Corp Colors">
      <a:dk1>
        <a:srgbClr val="000000"/>
      </a:dk1>
      <a:lt1>
        <a:srgbClr val="FFFFFF"/>
      </a:lt1>
      <a:dk2>
        <a:srgbClr val="3F3F3F"/>
      </a:dk2>
      <a:lt2>
        <a:srgbClr val="F2F2F2"/>
      </a:lt2>
      <a:accent1>
        <a:srgbClr val="00BCF2"/>
      </a:accent1>
      <a:accent2>
        <a:srgbClr val="BAD80A"/>
      </a:accent2>
      <a:accent3>
        <a:srgbClr val="FF8C00"/>
      </a:accent3>
      <a:accent4>
        <a:srgbClr val="EC008C"/>
      </a:accent4>
      <a:accent5>
        <a:srgbClr val="00198F"/>
      </a:accent5>
      <a:accent6>
        <a:srgbClr val="68217A"/>
      </a:accent6>
      <a:hlink>
        <a:srgbClr val="0070C0"/>
      </a:hlink>
      <a:folHlink>
        <a:srgbClr val="0071BC"/>
      </a:folHlink>
    </a:clrScheme>
    <a:fontScheme name="Microsoft Corporate Font">
      <a:majorFont>
        <a:latin typeface="Segoe UI Light"/>
        <a:ea typeface=""/>
        <a:cs typeface=""/>
      </a:majorFont>
      <a:minorFont>
        <a:latin typeface="Segoe UI"/>
        <a:ea typeface=""/>
        <a:cs typeface=""/>
      </a:minorFont>
    </a:fontScheme>
    <a:fmtScheme name="Angl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6"/>
        </a:solidFill>
        <a:ln>
          <a:noFill/>
          <a:headEnd type="none" w="med" len="med"/>
          <a:tailEnd type="none" w="med" len="med"/>
        </a:ln>
        <a:effectLst/>
      </a:spPr>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defPPr defTabSz="914099" fontAlgn="base">
          <a:spcBef>
            <a:spcPct val="0"/>
          </a:spcBef>
          <a:spcAft>
            <a:spcPct val="0"/>
          </a:spcAft>
          <a:defRPr spc="-50" dirty="0">
            <a:gradFill>
              <a:gsLst>
                <a:gs pos="0">
                  <a:srgbClr val="FFFFFF"/>
                </a:gs>
                <a:gs pos="100000">
                  <a:srgbClr val="FFFFFF"/>
                </a:gs>
              </a:gsLst>
              <a:lin ang="5400000" scaled="0"/>
            </a:gradFill>
            <a:latin typeface="Segoe UI" pitchFamily="34" charset="0"/>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txDef>
      <a:spPr>
        <a:noFill/>
      </a:spPr>
      <a:bodyPr wrap="none" lIns="0" tIns="0" rIns="0" bIns="0" rtlCol="0">
        <a:spAutoFit/>
      </a:bodyPr>
      <a:lstStyle>
        <a:defPPr>
          <a:defRPr sz="4000" dirty="0" err="1" smtClean="0">
            <a:gradFill>
              <a:gsLst>
                <a:gs pos="0">
                  <a:schemeClr val="tx1"/>
                </a:gs>
                <a:gs pos="86000">
                  <a:schemeClr val="tx1"/>
                </a:gs>
              </a:gsLst>
              <a:lin ang="5400000" scaled="0"/>
            </a:gradFill>
            <a:latin typeface="Segoe UI Light" pitchFamily="34" charset="0"/>
          </a:defRPr>
        </a:defPPr>
      </a:lstStyle>
    </a:txDef>
  </a:objectDefaults>
  <a:extraClrSchemeLst/>
</a:theme>
</file>

<file path=ppt/theme/theme3.xml><?xml version="1.0" encoding="utf-8"?>
<a:theme xmlns:a="http://schemas.openxmlformats.org/drawingml/2006/main" name="Metro_TT_Blue_16x9_02-12">
  <a:themeElements>
    <a:clrScheme name="DPE">
      <a:dk1>
        <a:srgbClr val="000000"/>
      </a:dk1>
      <a:lt1>
        <a:srgbClr val="FFFFFF"/>
      </a:lt1>
      <a:dk2>
        <a:srgbClr val="0072C6"/>
      </a:dk2>
      <a:lt2>
        <a:srgbClr val="61DDFF"/>
      </a:lt2>
      <a:accent1>
        <a:srgbClr val="00BCF2"/>
      </a:accent1>
      <a:accent2>
        <a:srgbClr val="7FBA00"/>
      </a:accent2>
      <a:accent3>
        <a:srgbClr val="FF8C00"/>
      </a:accent3>
      <a:accent4>
        <a:srgbClr val="B4009E"/>
      </a:accent4>
      <a:accent5>
        <a:srgbClr val="55D455"/>
      </a:accent5>
      <a:accent6>
        <a:srgbClr val="FFB900"/>
      </a:accent6>
      <a:hlink>
        <a:srgbClr val="003963"/>
      </a:hlink>
      <a:folHlink>
        <a:srgbClr val="0072C6"/>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defPPr algn="ctr" defTabSz="914099" fontAlgn="base">
          <a:spcBef>
            <a:spcPct val="0"/>
          </a:spcBef>
          <a:spcAft>
            <a:spcPct val="0"/>
          </a:spcAft>
          <a:defRPr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oval"/>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defRPr sz="2800" dirty="0" err="1" smtClean="0">
            <a:gradFill>
              <a:gsLst>
                <a:gs pos="2917">
                  <a:schemeClr val="tx1"/>
                </a:gs>
                <a:gs pos="30000">
                  <a:schemeClr val="tx1"/>
                </a:gs>
              </a:gsLst>
              <a:lin ang="5400000" scaled="0"/>
            </a:gradFill>
          </a:defRPr>
        </a:defPPr>
      </a:lstStyle>
    </a:txDef>
  </a:objectDefaults>
  <a:extraClrSchemeLst/>
</a:theme>
</file>

<file path=ppt/theme/theme4.xml><?xml version="1.0" encoding="utf-8"?>
<a:theme xmlns:a="http://schemas.openxmlformats.org/drawingml/2006/main" name="1_Metro_TT_Blue_16x9_02-12">
  <a:themeElements>
    <a:clrScheme name="DPE">
      <a:dk1>
        <a:srgbClr val="000000"/>
      </a:dk1>
      <a:lt1>
        <a:srgbClr val="FFFFFF"/>
      </a:lt1>
      <a:dk2>
        <a:srgbClr val="0072C6"/>
      </a:dk2>
      <a:lt2>
        <a:srgbClr val="61DDFF"/>
      </a:lt2>
      <a:accent1>
        <a:srgbClr val="00BCF2"/>
      </a:accent1>
      <a:accent2>
        <a:srgbClr val="7FBA00"/>
      </a:accent2>
      <a:accent3>
        <a:srgbClr val="FF8C00"/>
      </a:accent3>
      <a:accent4>
        <a:srgbClr val="B4009E"/>
      </a:accent4>
      <a:accent5>
        <a:srgbClr val="55D455"/>
      </a:accent5>
      <a:accent6>
        <a:srgbClr val="FFB900"/>
      </a:accent6>
      <a:hlink>
        <a:srgbClr val="003963"/>
      </a:hlink>
      <a:folHlink>
        <a:srgbClr val="0072C6"/>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defPPr algn="ctr" defTabSz="914099" fontAlgn="base">
          <a:spcBef>
            <a:spcPct val="0"/>
          </a:spcBef>
          <a:spcAft>
            <a:spcPct val="0"/>
          </a:spcAft>
          <a:defRPr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oval"/>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defRPr sz="2800" dirty="0" err="1" smtClean="0">
            <a:gradFill>
              <a:gsLst>
                <a:gs pos="2917">
                  <a:schemeClr val="tx1"/>
                </a:gs>
                <a:gs pos="30000">
                  <a:schemeClr val="tx1"/>
                </a:gs>
              </a:gsLst>
              <a:lin ang="5400000" scaled="0"/>
            </a:gradFill>
          </a:defRPr>
        </a:defPPr>
      </a:lstStyle>
    </a:txDef>
  </a:objectDefaults>
  <a:extraClrSchemeLst/>
</a:theme>
</file>

<file path=ppt/theme/theme5.xml><?xml version="1.0" encoding="utf-8"?>
<a:theme xmlns:a="http://schemas.openxmlformats.org/drawingml/2006/main" name="1_Metro Template Light 16x9">
  <a:themeElements>
    <a:clrScheme name="Microsoft Corp Colors">
      <a:dk1>
        <a:srgbClr val="000000"/>
      </a:dk1>
      <a:lt1>
        <a:srgbClr val="FFFFFF"/>
      </a:lt1>
      <a:dk2>
        <a:srgbClr val="3F3F3F"/>
      </a:dk2>
      <a:lt2>
        <a:srgbClr val="F2F2F2"/>
      </a:lt2>
      <a:accent1>
        <a:srgbClr val="00BCF2"/>
      </a:accent1>
      <a:accent2>
        <a:srgbClr val="BAD80A"/>
      </a:accent2>
      <a:accent3>
        <a:srgbClr val="FF8C00"/>
      </a:accent3>
      <a:accent4>
        <a:srgbClr val="EC008C"/>
      </a:accent4>
      <a:accent5>
        <a:srgbClr val="00198F"/>
      </a:accent5>
      <a:accent6>
        <a:srgbClr val="68217A"/>
      </a:accent6>
      <a:hlink>
        <a:srgbClr val="0070C0"/>
      </a:hlink>
      <a:folHlink>
        <a:srgbClr val="0071BC"/>
      </a:folHlink>
    </a:clrScheme>
    <a:fontScheme name="Microsoft Corporate Font">
      <a:majorFont>
        <a:latin typeface="Segoe UI Light"/>
        <a:ea typeface=""/>
        <a:cs typeface=""/>
      </a:majorFont>
      <a:minorFont>
        <a:latin typeface="Segoe UI"/>
        <a:ea typeface=""/>
        <a:cs typeface=""/>
      </a:minorFont>
    </a:fontScheme>
    <a:fmtScheme name="Angl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6"/>
        </a:solidFill>
        <a:ln>
          <a:noFill/>
          <a:headEnd type="none" w="med" len="med"/>
          <a:tailEnd type="none" w="med" len="med"/>
        </a:ln>
        <a:effectLst/>
      </a:spPr>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defPPr defTabSz="914099" fontAlgn="base">
          <a:spcBef>
            <a:spcPct val="0"/>
          </a:spcBef>
          <a:spcAft>
            <a:spcPct val="0"/>
          </a:spcAft>
          <a:defRPr spc="-50" dirty="0" err="1" smtClean="0">
            <a:gradFill>
              <a:gsLst>
                <a:gs pos="0">
                  <a:srgbClr val="FFFFFF"/>
                </a:gs>
                <a:gs pos="100000">
                  <a:srgbClr val="FFFFFF"/>
                </a:gs>
              </a:gsLst>
              <a:lin ang="5400000" scaled="0"/>
            </a:gradFill>
            <a:latin typeface="Segoe UI" pitchFamily="34" charset="0"/>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txDef>
      <a:spPr>
        <a:noFill/>
      </a:spPr>
      <a:bodyPr wrap="none" lIns="0" tIns="0" rIns="0" bIns="0" rtlCol="0">
        <a:spAutoFit/>
      </a:bodyPr>
      <a:lstStyle>
        <a:defPPr>
          <a:defRPr sz="4000" dirty="0" err="1" smtClean="0">
            <a:gradFill>
              <a:gsLst>
                <a:gs pos="0">
                  <a:schemeClr val="tx1">
                    <a:lumMod val="75000"/>
                    <a:lumOff val="25000"/>
                  </a:schemeClr>
                </a:gs>
                <a:gs pos="80000">
                  <a:schemeClr val="tx1">
                    <a:lumMod val="65000"/>
                    <a:lumOff val="35000"/>
                  </a:schemeClr>
                </a:gs>
              </a:gsLst>
              <a:lin ang="16200000" scaled="0"/>
            </a:gradFill>
            <a:latin typeface="Segoe UI Light" pitchFamily="34" charset="0"/>
          </a:defRPr>
        </a:defPPr>
      </a:lstStyle>
    </a:txDef>
  </a:objectDefaults>
  <a:extraClrSchemeLst/>
</a:theme>
</file>

<file path=ppt/theme/theme6.xml><?xml version="1.0" encoding="utf-8"?>
<a:theme xmlns:a="http://schemas.openxmlformats.org/drawingml/2006/main" name="Windows Phone blue">
  <a:themeElements>
    <a:clrScheme name="Custom 32">
      <a:dk1>
        <a:srgbClr val="979796"/>
      </a:dk1>
      <a:lt1>
        <a:srgbClr val="FFFFFF"/>
      </a:lt1>
      <a:dk2>
        <a:srgbClr val="505151"/>
      </a:dk2>
      <a:lt2>
        <a:srgbClr val="F3F3F4"/>
      </a:lt2>
      <a:accent1>
        <a:srgbClr val="22BDEF"/>
      </a:accent1>
      <a:accent2>
        <a:srgbClr val="979796"/>
      </a:accent2>
      <a:accent3>
        <a:srgbClr val="D2D2D3"/>
      </a:accent3>
      <a:accent4>
        <a:srgbClr val="22BDEF"/>
      </a:accent4>
      <a:accent5>
        <a:srgbClr val="979796"/>
      </a:accent5>
      <a:accent6>
        <a:srgbClr val="D2D2D3"/>
      </a:accent6>
      <a:hlink>
        <a:srgbClr val="22BDEF"/>
      </a:hlink>
      <a:folHlink>
        <a:srgbClr val="979796"/>
      </a:folHlink>
    </a:clrScheme>
    <a:fontScheme name="Segoe UI">
      <a:majorFont>
        <a:latin typeface="Segoe UI"/>
        <a:ea typeface=""/>
        <a:cs typeface=""/>
      </a:majorFont>
      <a:minorFont>
        <a:latin typeface="Segoe UI"/>
        <a:ea typeface=""/>
        <a:cs typeface=""/>
      </a:minorFont>
    </a:fontScheme>
    <a:fmtScheme name="WindowsPhone">
      <a:fillStyleLst>
        <a:solidFill>
          <a:schemeClr val="phClr"/>
        </a:solidFill>
        <a:solidFill>
          <a:schemeClr val="phClr">
            <a:tint val="0"/>
          </a:schemeClr>
        </a:solidFill>
        <a:solidFill>
          <a:schemeClr val="phClr"/>
        </a:solidFill>
      </a:fillStyleLst>
      <a:lnStyleLst>
        <a:ln w="12700" cap="flat" cmpd="sng" algn="ctr">
          <a:solidFill>
            <a:schemeClr val="ph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tint val="90000"/>
          </a:schemeClr>
        </a:solidFill>
        <a:solidFill>
          <a:schemeClr val="phClr">
            <a:tint val="90000"/>
          </a:schemeClr>
        </a:solidFill>
        <a:solidFill>
          <a:schemeClr val="phClr">
            <a:tint val="90000"/>
          </a:schemeClr>
        </a:solidFill>
      </a:bgFillStyleLst>
    </a:fmtScheme>
  </a:themeElements>
  <a:objectDefaults>
    <a:spDef>
      <a:spPr>
        <a:solidFill>
          <a:schemeClr val="bg2"/>
        </a:solidFill>
        <a:ln>
          <a:noFill/>
        </a:ln>
      </a:spPr>
      <a:bodyPr lIns="137160" tIns="91440" rIns="137160" bIns="91440" rtlCol="0" anchor="t" anchorCtr="0"/>
      <a:lstStyle>
        <a:defPPr>
          <a:defRPr dirty="0" err="1" smtClean="0">
            <a:solidFill>
              <a:schemeClr val="tx2"/>
            </a:solidFill>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lIns="0" tIns="0" rIns="0" bIns="0" rtlCol="0">
        <a:spAutoFit/>
      </a:bodyPr>
      <a:lstStyle>
        <a:defPPr>
          <a:defRPr sz="1600" dirty="0" err="1" smtClean="0"/>
        </a:defPPr>
      </a:lstStyle>
    </a:txDef>
  </a:objectDefaults>
  <a:extraClrSchemeLst/>
  <a:custClrLst>
    <a:custClr name="Custom Color 1">
      <a:srgbClr val="00188F"/>
    </a:custClr>
    <a:custClr name="Custom Color 2">
      <a:srgbClr val="00BCF2"/>
    </a:custClr>
    <a:custClr name="Custom Color 3">
      <a:srgbClr val="00D8CC"/>
    </a:custClr>
    <a:custClr name="Custom Color 4">
      <a:srgbClr val="7FBA00"/>
    </a:custClr>
    <a:custClr name="Custom Color 5">
      <a:srgbClr val="BAD80A"/>
    </a:custClr>
    <a:custClr name="Custom Color 6">
      <a:srgbClr val="FFB900"/>
    </a:custClr>
    <a:custClr name="Custom Color 7">
      <a:srgbClr val="FF8C00"/>
    </a:custClr>
    <a:custClr name="Custom Color 8">
      <a:srgbClr val="E81123"/>
    </a:custClr>
    <a:custClr name="Custom Color 9">
      <a:srgbClr val="F472D0"/>
    </a:custClr>
    <a:custClr name="Custom Color 10">
      <a:srgbClr val="9B4F96"/>
    </a:custClr>
  </a:custClr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8.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76BDC9AB8D85574E92B3FF85DD8EEE9A" ma:contentTypeVersion="0" ma:contentTypeDescription="Create a new document." ma:contentTypeScope="" ma:versionID="a3484abd0eb5e5f157c271c0f2fee83a">
  <xsd:schema xmlns:xsd="http://www.w3.org/2001/XMLSchema" xmlns:xs="http://www.w3.org/2001/XMLSchema" xmlns:p="http://schemas.microsoft.com/office/2006/metadata/properties" targetNamespace="http://schemas.microsoft.com/office/2006/metadata/properties" ma:root="true" ma:fieldsID="d1e7b59d0758a458abbf9d0451dd3a19">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758FDAC0-319D-4A54-8D8E-1D42CB1F8004}">
  <ds:schemaRefs>
    <ds:schemaRef ds:uri="http://schemas.microsoft.com/sharepoint/v3/contenttype/forms"/>
  </ds:schemaRefs>
</ds:datastoreItem>
</file>

<file path=customXml/itemProps2.xml><?xml version="1.0" encoding="utf-8"?>
<ds:datastoreItem xmlns:ds="http://schemas.openxmlformats.org/officeDocument/2006/customXml" ds:itemID="{F990F116-B58F-4255-B05B-DA3808E0E5C6}">
  <ds:schemaRefs>
    <ds:schemaRef ds:uri="http://schemas.microsoft.com/office/2006/metadata/properties"/>
    <ds:schemaRef ds:uri="http://schemas.microsoft.com/office/infopath/2007/PartnerControls"/>
  </ds:schemaRefs>
</ds:datastoreItem>
</file>

<file path=customXml/itemProps3.xml><?xml version="1.0" encoding="utf-8"?>
<ds:datastoreItem xmlns:ds="http://schemas.openxmlformats.org/officeDocument/2006/customXml" ds:itemID="{31B2DFC1-3343-482F-A8DA-27992E260AE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internal/obd"/>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emplate>Metro Template Light 16x9</Template>
  <TotalTime>1185</TotalTime>
  <Words>1194</Words>
  <Application>Microsoft Office PowerPoint</Application>
  <PresentationFormat>Custom</PresentationFormat>
  <Paragraphs>116</Paragraphs>
  <Slides>14</Slides>
  <Notes>6</Notes>
  <HiddenSlides>0</HiddenSlides>
  <MMClips>0</MMClips>
  <ScaleCrop>false</ScaleCrop>
  <HeadingPairs>
    <vt:vector size="4" baseType="variant">
      <vt:variant>
        <vt:lpstr>Theme</vt:lpstr>
      </vt:variant>
      <vt:variant>
        <vt:i4>6</vt:i4>
      </vt:variant>
      <vt:variant>
        <vt:lpstr>Slide Titles</vt:lpstr>
      </vt:variant>
      <vt:variant>
        <vt:i4>14</vt:i4>
      </vt:variant>
    </vt:vector>
  </HeadingPairs>
  <TitlesOfParts>
    <vt:vector size="20" baseType="lpstr">
      <vt:lpstr>Metro Template Light 16x9</vt:lpstr>
      <vt:lpstr>Metro Template Colored Titles Segoe UI 16x9</vt:lpstr>
      <vt:lpstr>Metro_TT_Blue_16x9_02-12</vt:lpstr>
      <vt:lpstr>1_Metro_TT_Blue_16x9_02-12</vt:lpstr>
      <vt:lpstr>1_Metro Template Light 16x9</vt:lpstr>
      <vt:lpstr>Windows Phone blue</vt:lpstr>
      <vt:lpstr>PowerPoint Presentation</vt:lpstr>
      <vt:lpstr>PowerPoint Presentation</vt:lpstr>
      <vt:lpstr>Облачная картина мира</vt:lpstr>
      <vt:lpstr>Пример портирования</vt:lpstr>
      <vt:lpstr>Общий исходный код</vt:lpstr>
      <vt:lpstr>.NET – 10 лет с нами</vt:lpstr>
      <vt:lpstr>Платформы, похожие на .NET</vt:lpstr>
      <vt:lpstr>Переносимые библиотеки классов</vt:lpstr>
      <vt:lpstr>PowerPoint Presentation</vt:lpstr>
      <vt:lpstr>Portable Platform/Feature Matrix</vt:lpstr>
      <vt:lpstr>Model-View-View Model (MVVM)</vt:lpstr>
      <vt:lpstr>Архитектура кросс-платформенного приложения</vt:lpstr>
      <vt:lpstr>PowerPoint Presentation</vt:lpstr>
      <vt:lpstr>PowerPoint Presentation</vt:lpstr>
    </vt:vector>
  </TitlesOfParts>
  <Manager>&lt;Content Manager Name Here&gt;</Manager>
  <Company>Microsoft Corporation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subject>&lt;Event Name Here&gt;</dc:subject>
  <dc:creator/>
  <cp:keywords>&lt;Any Related Keywords&gt;</cp:keywords>
  <dc:description>Audience Type: Internal</dc:description>
  <cp:lastModifiedBy>Dmitry Soshnikov</cp:lastModifiedBy>
  <cp:revision>100</cp:revision>
  <dcterms:created xsi:type="dcterms:W3CDTF">2012-01-14T00:09:53Z</dcterms:created>
  <dcterms:modified xsi:type="dcterms:W3CDTF">2013-04-10T07:00:22Z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0x01010076BDC9AB8D85574E92B3FF85DD8EEE9A</vt:lpwstr>
  </property>
  <property fmtid="{D5CDD505-2E9C-101B-9397-08002B2CF9AE}" pid="3" name="Product">
    <vt:lpwstr/>
  </property>
  <property fmtid="{D5CDD505-2E9C-101B-9397-08002B2CF9AE}" pid="4" name="Event1">
    <vt:lpwstr>217;#Unassigned|e51362f4-782c-41a8-bb7b-e0cfc8669933</vt:lpwstr>
  </property>
  <property fmtid="{D5CDD505-2E9C-101B-9397-08002B2CF9AE}" pid="5" name="Audience">
    <vt:lpwstr/>
  </property>
  <property fmtid="{D5CDD505-2E9C-101B-9397-08002B2CF9AE}" pid="6" name="VerticalIndustry">
    <vt:lpwstr/>
  </property>
  <property fmtid="{D5CDD505-2E9C-101B-9397-08002B2CF9AE}" pid="7" name="Products">
    <vt:lpwstr/>
  </property>
  <property fmtid="{D5CDD505-2E9C-101B-9397-08002B2CF9AE}" pid="8" name="Solution">
    <vt:lpwstr/>
  </property>
  <property fmtid="{D5CDD505-2E9C-101B-9397-08002B2CF9AE}" pid="9" name="AssetType">
    <vt:lpwstr>184</vt:lpwstr>
  </property>
  <property fmtid="{D5CDD505-2E9C-101B-9397-08002B2CF9AE}" pid="10" name="OrganizationalCustomerSegment">
    <vt:lpwstr/>
  </property>
  <property fmtid="{D5CDD505-2E9C-101B-9397-08002B2CF9AE}" pid="11" name="ProductArea">
    <vt:lpwstr/>
  </property>
  <property fmtid="{D5CDD505-2E9C-101B-9397-08002B2CF9AE}" pid="12" name="USBMOLanguage">
    <vt:lpwstr>159;#English|a5ff94d2-1ec6-4a3d-91b6-499704bb2bfb</vt:lpwstr>
  </property>
  <property fmtid="{D5CDD505-2E9C-101B-9397-08002B2CF9AE}" pid="13" name="IndividualCustomerSegment">
    <vt:lpwstr/>
  </property>
  <property fmtid="{D5CDD505-2E9C-101B-9397-08002B2CF9AE}" pid="14" name="Country">
    <vt:lpwstr/>
  </property>
  <property fmtid="{D5CDD505-2E9C-101B-9397-08002B2CF9AE}" pid="15" name="Locale">
    <vt:lpwstr>160;#en-us|d9a69bff-8288-4080-b994-75d8eae21b51</vt:lpwstr>
  </property>
  <property fmtid="{D5CDD505-2E9C-101B-9397-08002B2CF9AE}" pid="16" name="ElementType">
    <vt:lpwstr>172</vt:lpwstr>
  </property>
  <property fmtid="{D5CDD505-2E9C-101B-9397-08002B2CF9AE}" pid="17" name="MetadataExtractionStatus">
    <vt:lpwstr>Metadata ExtractedSuccessfully</vt:lpwstr>
  </property>
  <property fmtid="{D5CDD505-2E9C-101B-9397-08002B2CF9AE}" pid="18" name="IsMyDocuments">
    <vt:bool>true</vt:bool>
  </property>
</Properties>
</file>