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0" r:id="rId7"/>
    <p:sldId id="271" r:id="rId8"/>
    <p:sldId id="260" r:id="rId9"/>
    <p:sldId id="264" r:id="rId10"/>
    <p:sldId id="265" r:id="rId11"/>
    <p:sldId id="266" r:id="rId12"/>
    <p:sldId id="261" r:id="rId13"/>
    <p:sldId id="267" r:id="rId14"/>
    <p:sldId id="262" r:id="rId15"/>
    <p:sldId id="263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0" autoAdjust="0"/>
  </p:normalViewPr>
  <p:slideViewPr>
    <p:cSldViewPr>
      <p:cViewPr varScale="1">
        <p:scale>
          <a:sx n="120" d="100"/>
          <a:sy n="120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BB0F-4B8F-4E68-A28C-4F3B61E85C7F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7AB5-12FD-4715-9190-F95CDC224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E64E-10C8-4ACD-91BB-F8CC72BC8C2C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6EF7-A051-485E-8917-3422E7DE2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8B6D-FA42-4931-9A55-66E825AED25D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5158-4C1D-4521-ABED-31C970741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1AA0-0C20-4D63-9C6D-E6B3BAD8AAF3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DCE0-6C8A-4EB8-9E6E-2A0B552C3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59C7-CD65-4D9B-A804-B22A2ED2FDCB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D59E-E194-48ED-885A-88C1373E3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88AB-28FB-4B93-833A-1FA1B23D947D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7760-1E1C-40AE-B00B-813A0C15A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6981-FAEF-4E85-8406-E760A71ABCD9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7B06-D68A-4B1F-B565-42D08032D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3263-D2CC-4017-9D09-BD827BF2AFD8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7868-483E-46DF-A74B-AEF36C42F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212C-E4E4-4FA2-86DD-8115B6D7E9E1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E08D-1C91-4620-8D8E-AF10C05E6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7ED2-CB2E-4BE0-9EFC-6CBF78E998BC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0FC8-1D57-4343-BBB5-5A63C00F8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FD5F-5D72-4840-8C52-28150E36D4F7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5D94-560B-4C65-B5E7-8C23A5C85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C72CC7-FC6A-43BD-B476-EA1975F46A9F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2D053-F352-441C-A0D5-85EA1DA94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22528.vk.me/v322528265/57b/ARHMH-kXQlM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http://cs322528.vk.me/v322528265/57b/ARHMH-kXQlM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cs322528.vk.me/v322528265/57b/ARHMH-kXQlM.jpg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http://cs322528.vk.me/v322528265/57b/ARHMH-kXQlM.jpg" TargetMode="Externa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cs322528.vk.me/v322528265/57b/ARHMH-kXQlM.jp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cs322528.vk.me/v322528265/57b/ARHMH-kXQlM.jpg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everythingisaremix.info/" TargetMode="External"/><Relationship Id="rId4" Type="http://schemas.openxmlformats.org/officeDocument/2006/relationships/image" Target="http://cs322528.vk.me/v322528265/57b/ARHMH-kXQlM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http://cs322528.vk.me/v322528265/57b/ARHMH-kXQlM.jpg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latin typeface="Arial" charset="0"/>
                <a:cs typeface="Arial" charset="0"/>
              </a:rPr>
              <a:t>Технологии генерации идей</a:t>
            </a:r>
          </a:p>
        </p:txBody>
      </p:sp>
      <p:pic>
        <p:nvPicPr>
          <p:cNvPr id="2051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31765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96188" y="5300663"/>
            <a:ext cx="1397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419975" y="0"/>
            <a:ext cx="17240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Источники идей</a:t>
            </a:r>
          </a:p>
        </p:txBody>
      </p:sp>
      <p:sp>
        <p:nvSpPr>
          <p:cNvPr id="9222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3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4" name="AutoShape 8" descr="data:image/jpeg;base64,/9j/4AAQSkZJRgABAQAAAQABAAD/2wCEAAkGBxMREBURExQSEhUWFBcUFxYWFRMUEhQZGBYZGhQYFRgbHCggGBomHBcXITEhJSkrLjouGR8zODMtNygvLiwBCgoKDg0OGxAQGzQmHCU3Nyw3NzcsNy43LjM3MDQ3Kyw1NS0yLzc0KzUyLDcsLzUvNDc0LC80NC40LCw0Nyw3LP/AABEIAOEA4QMBIgACEQEDEQH/xAAcAAEAAgIDAQAAAAAAAAAAAAAABgcEBQECAwj/xABFEAABAwIDBQUEBwQIBwEAAAABAAIDBBEFEiEGBxMxQSJRYXGBFDJSghUjM0JykaEIYrGyU2NzkqLBwvA0Q3Sz0eHxJP/EABsBAQACAwEBAAAAAAAAAAAAAAAEBQEDBgcC/8QALxEBAAIBAgMECgMBAQAAAAAAAAECAwQRBSExEkFRkRMiMmGBobHB4fAGcdFyFP/aAAwDAQACEQMRAD8AvFERAREQEREBERAREQEREBFrMa2hpaNuapnihvyD3AOd+FvN3oFFXb4cHBt7S4+IgqLfyXQT1FHcD25w+tIbBVRPcdAwkxyHyY8Bx9ApEgIiICIiAiIgIiICIiAiIgIiICIiAiIgIiICIiAiIg4e4AEkgAC5J0AHUlUxtlvRqKuc4fgrHyPJyunY3MTrZ3CB0awcjI70to45W3OL1OMVxwWgdkhZ/wAZUC5aLHtM05gcst+07TQAlWHsnsrTYbAIadmXlnebGWU/E91teunIdAEFO4duMrKgmWtq2xyOOZ1g6olPfneXNGbyLlv2bgqPLrU1Jd3gRAfllP8AFW8iChMX3ASgE01XG/ubKx0en42l1z8oWLS43j+A6VEUlRTN+O80QA+GZtzH4B2n7q+hVwQgimw239JirPqncOYC74HkcRveW/G3xHeLgclLFANq91lLUv8AaKUmgqmnM2WHstLu9zG2sf3m2Out1HaDZCoxCWSlxesr21DBma2KSNlJNECBxIQI7OIJAdcAjM2/NBcKKiNodg6/Am+3YbVSyQxduSJ17hvUvYOxKznfQEc+lxbmxm0LcRoYatoy529pvwPacr2+IDgbHusUG7REQEREBERAREQEREBERAREQEREBEUP2i3l4dROMb5uNLy4UA4sl+WUkdlrr6WJBQRfebt7VisbhOFtLqggcR7Whz2lwzBjM3Zb2dXPOgB6WJWsg2F2kDDJ9J2kI+zNRO4eV8uVp58hbxW13JUgnlxDFHNcJJ6qSNucdtjLiRzfDV7AR/VjuVrIIzu+2TZhlEyAWdK7tzSdXyHnr8I5DwF+ZKkyIgIiICIiAuLdVyiDh7QQQQCCLEHUEdQVVOztJieDOqqenw01lM6pfNC4VUMWVjgLNyuu42AaOQ1BVrogqiq3xvpXZa7C6ul1sDmDwfwlzGB3oVLdlN4NBiJDYJrSf0Ug4cvoDo75SVJqmnZI0se1r2uFi1wDmkdxB0Kp/eTuiZldWYa0xSs7ZgZcNfl1zQ9WPHwjQ2FrHmFyIqn3KbxH1rTRVT81QxuaOQ+9Mwcw7ve3v5ka8wSbYQEREBERAREQEREBERAWPiFbHBE+aVwZHG0ve48gALnz8lkKnv2j8YdHS09I0kCd7nvt1bFlytPhmeD8oQaCt2pxHaSrNHRZqWkF85uQeHe2adw1JPSNptr1tmFpbFbvKLDGgxsEs1u1PIAZCeuTpGPAepPNee6jZhuH4bE3LaWZrZpj1zOAIb5NbZtuV7nqpkg0uzOCex+0tBGSWrkqGW5gStYXh3lJxLW6ZVukRARFCdscbfI80dO4tI+2kB1bcX4bD0cQbk9AR1OmnUZ6YKTe/RI02ntnydivxnwjxeu0+3sVM4xQN9pmGhANomH99+tz4C/jZQStxvEqo3fUvhafuQfUtHzC8h/vLb0eBNYAAAtjHhIXK6jjt7T6vKHSYsOi08cq9qfGf86IJPg73m75ZnkagullcR5Euus6jq6+n+xqprD7r3cZvlaTNYeVlNW4Q3uXSXCR3KHXjGSJ9qW6dXp7+rakbf8AMOuAbxNRHWxiI8hMy5iP42m5Z53I8lP45A4BzSCCLgg3BB5EHqFWlThAIsRf0TZ/FH4dIGPJNK46g3PBJ++3ubfmPXvveaDjVctopk81bquHYctZvpuVvDx/r3+7vWai4BuuV0DnxERB88b1cOOD41BiNOMrZXcfKNBxGECoZ4Nc1wJ/tHL6Dp5g9jXt1a5ocD3gi4VV/tHwg4bA/q2raPR0Ut/5R+Snuw5P0XRZufsdPe/O/BbzQbtERAREQEREBERAREQFSf7S1GTHRzj3WvljPm8Mc39I3K7FGt4uzf0jh01MLcS2eI90jNWeV9Wk9zigkUJBa0jlYW8raLuoRuh2iFZhsbHG09MBTzMN87SwZWOcDr2mtGveHDopugIiINZtHifs1LJMAC4ANYDydI8hsYPhmIv4XUSwfD+HGASXON3Oceb3ON3OPiSSVttuDmdSxdDM6Q+IjjIA/vPafRcxNsFx38k1M+krhjpHNb6WPR4N462+kdPu6xwgL0suV7QUzn3yjkuZx475bdmkbz7mbW25y8UWX7Db3nNb+ZPrZdX0TuY7Q7x/n3KVbhuqrG80n6z5Rz+TXGWviwnxgrVYlR3aRbmFuSF5TsuFFpeayk4sk1tu77A1xdA6neSXU7gwE8zG4XiPpZzfkUoUH2dvHiNukkDwfFzHsLP0c/8ANThekcNzzm01Lz16K/iFIrnmY6Tz8+vzERFPQlYb+Kc1FPRUTPtJ65gaOegY9pJHcOICVZVLAI2Njbo1jQ0eTRYfoFXG2FJXVWJNqqBsL/o1rmtbNfJPNMz65jCCBdrOHqSBmNr6G232K3iwV8hppWOpKxlw6nl0JLfe4ZIGa3wkA89CBdBNUREBERAREQEREBERAUE3ibx48NIp4me01klgyEXIbm0YZLa3PRg1Phe6kO2ePDD6CerIvw2dka2c9xDYwbdC5zb+F1Uu4nAnVlTPjFUTK8PLI3O6yuF5X26WaWgW07R7ggl+7nYmogqJMUrZLVVQCXwRBrIWZrH6wN0e8WHrc3cTdWKiICIiCL7YN+upXeMrPVzWn+DCuW8lmbXUpfTF4F3QuEw8m3D7eOQvWvp5A5oI6hcP/JMU11EX7phbYbdrBX3bx9/uzqGJrndo2Hna63EYa0aWAUeXLX3H+/VaOG8Wpo6beiibePf9GnLhm89UjLh4four3NIsSLeij5ae4rzkk1A6k/kBzP8AAeqsZ/k0zynF8/w1xpfe9qgNzHLy6LyK5Rcrkv27Tbbbfw6JcRtGzEwtl8Qj8IpXHyuxv+pTFR3ZmDNLNP00iZ8ushHhcgebCpEvQ+C4px6OkT38/NE1tt8m3hG375iIitUN0iiawWaA0XJsAALkkuPmSST4kqsd92yQkp/pOAGOqpS2QvZo57Gka3H3maODu5pHda0Vp9spWMw6rdJqwU02Yd4Mbhb15eqDVbr9rPpTD2TvsJWOMUwGgztAOYeDmlp8yR0UtVP/ALNkThRVT/umoa0ebYwXfo5quBAREQEREBERAREQQXfXRulwSoygks4chA+FsjS8+jbn0WJuEmY7BWBtrsmla/wdmzC/yuarAq6Zksb4pGh7HtcxzTyc1ws4HwIJCpfZ8SbL4g+CoLnYdVO+rnsSI3j3M9uTst2u01sHDQEILtReVLUslY2SNzZGOF2uY4OY4HkWkaEL1QEREHBChzYfZ5nU/wB0dqP+zPIfKbt8gO9TJaLa2hL4hMwXkhu8d7mf8xnqBceLQqvi+i/9WnmI9qOcJejyRW/Ynpbl8e6WKF5MdZ5b3jMP4OHobH5l5UVSHNBBuCLhd6mNxdGWNJIfY25BpBBzeF7eoC89pjmbdjvlPmvZnaWSXk6XNl4RC7i++nuDwsTm/XT5Qu9VHI2N0gscrSbEC2gv01XEDA1jQL2AHPn5nxWzLjyUje+/Px/L5jbbk9Fj1LnEtiZ77zlb1A73HwA1/wDq9ZX2F1mbNUlwal3N4szwj7/mOvllUrhWhnV54rPsxzli1ox1m8/sttRUrYo2xt5NFh3nvJ7yTqT4r3RF6PEREbQqZmZneRERZYFUm9jG5K+VuBUA4sryHVLwexE1pBDXkcgDZzj0s0ak2Fk7SucKKpLHmJwp5S140LCI3WcPEHVQ/cfHA7CmTxxNZK9zmzv1dJK9jj2nPOpuCDbkMxsgleymARYfSRUkXusGrj7z3E3e8+JJPloOi26IgIiICIiAiIgIiICgO+zHm0mFSNLGyPqDwGBzQ5rbglzyD8IBt+8WqfKtt/Oz8lXhgliBc6mfxnNHMx5SJCPLR3k0oNrufwMUmEU4+9M32l57zKAW/kwMHopoqw2W3jxHCaQMyvq3OjoWQk2JmAawPfbUR2LXk+Nuas5t7C+p69B+SDlERAXBXKIKyoZeDLLB0jmexvg0OOT/AA2WyrcScxrSxr5HF2UNbzOhOveBa9utrdVG8fnMWI1LXaXkDh4gsbY+S8qzGXs4ZjdY8QX5G4sdFwmp0m2rnaOW8uwtpJy1reI33iJ+Te120rBCC273kWcwNOdpIJs/qw6EC/XvW7NTcAnmRdRv6XnDQ57BqXWdlyusZG21GvI811p8WuxpOhLRca93jqoWbBvX1Y7/AB/eiPOkmY5R09+7bVL+LLFTg/aPDT+EAuf/AIQQp21thYaAKuNk5+LiTOuWKR3l7rf9SshdZwHTxi08275lV8Ur6O9cfhG/nP4ERFeKsWr2ip6h8JdSyCOdnbjD9YZCOccrbjsuGlwQQbEcrHaIgpbHtua3GYHYfh9FPHI8cKrfJYNhvpJEHchfUXdY2Bs2/KyNgdmvo2gipMwe5t3PcOTnuN3W8Bew8AFB8aqhhG0kc3u02JMDJR90StdlD7eBLCT/AFj1bKAiIgIiICIiAiIgIiICFEQULthg1LhO0dDOyMQU0jmvd0iY/O5shaDoxrQ6NxHIX0tyV8grT7V7MU+JU5p6lpLb3a5pAkjd8THWNj+Y7wVWewRqKbHn4SysnmpKaIvDH5TfsMAZfUhrTIOVhdvJBcqIiAiIgr7e3ho4UdW0DOx7YnXOUOY69rnvDrW/EVDKDDKh5a9rIuyQ4fXOOo+VWRvQpHy4ZKI2l5a5khA97Kx4LyB1sLn0VcYBizbD3vyUfJpMOS3atHNOxcS1WKkY639WP6Syaerkbd0NKRe4HEcLZfMdLKG1glhbbJFoLX4rzy+VTWTG4jTNjDH5gbk5e+/X1UF2hqm2Is4XWmvDdLXpT5z/AKxj4hqMfKltvhCyt1lABRiqI+snJLjzAax7msa3w0v5lTRaHYWikgw6nilbke1nab1aS4usfHVb5TKUrSvZrHJGy5r5rze87zIiIvprEREFMftKtb7PRmwzCWQA9bFrc36hv5BWts5Wmejp5zzlgikPzxtd/mqG3z4qcUxaDD6a0hhPABHIzSObxNR0blaCeha7uX0Fh1I2GGOFvuxxtjb5MaGj9AgyEREBERAREQEREBERAREQRfbrbaDC4gXgyzSaRQM+0kPLxytvYXsfAE6Kt8K2Ox010uLxCkpJpsxMMrnOIa61mkBjhfst6g37uS89h5fpXaioqpu02mbIYWnk0MeI4tD3Bzn/AIjdXogqbBd7EsFV7DjFOKWW4bxWfZa+65wJNmH42uI8AL2tkFUz+0nQRmnpaiwEgldFfqWOYXG/fYtH9496sXd7M5+FUTnklxpork8zZgAJ7zYIJCiIg6y+6fIqitkmfVR6XJAV04zhgqY+GZJYtb5o3BruRFjcHTVUrPVy4ZI+CenmdwiPrY2ONO4OAcC1xAFu1a3fp0QTR9xTDQA5n9Bfp/sKEV7iaiD/AKmH/uNuFmS7yITCI/Z59HOObsC9+/VYeD0k2J1McccE0LLiUyyMc2MNaRfK6xDnG+n/AIQX2ixMMoGwRiNpe4Ak3ebu1PfZZaAtdtDiYpaWSpIuIm53c/dBGe1uuW62Kim9SoEeDVrjYXhLPV5DB+rgglL3hoLiQABckmwAHMk9FTu8fewHA0OFl00zzkM0YLgL6FsFtXvPxDQdLnUbVm7CasY04hidZUsIaeEy0UfQgEEuDtetgVMtm9j6LDx/+aBkbrWL9Xynvu913W8L2QQfc/uyNBatqwPaSCGM0IgaRY3PLiEEjTkCR1KtVEQEREBERAREQEREBERB5zzNjaXvc1jWi7nOIa1oHMknQBaWk20w6WThsraVzybACVnaPc3XtHyUC25f9J4/TYO97m0rGcaZjXFhlcGueGm3MWDPEBzyNVMcY3eYbUU5pzSwRDLZr4o2Ryxno5rgL3vrY3B63QVHikcmzeP+1FrnUs7nm46xSEGRg/fY6xA65W8rq9aHHaaan9pjnidDbNxMwDAOuYn3SOoNiFVO5qq9ugq8JrQ2ripy3h5xms3M9pAdzABaC08xc2NgLb925LCi/NlqAPg4pyfmRm/VBWO9/bKHFK6GCOTLSwOyGbKXAl7miWQNGrmtDRbvsbc19D4C2EUsLaZzXQNiY2ItOZpY1oDbHroFHa/djhktJ7IKZkbRctkZpO1x5u4huXHQaOuNBpoFXtLs/jez8jjRj6QpCbmMBzvM8K+Zj+erMw0F76BBeaKsqbfPSizKqmraWXS8bos1z1DDcOPq0Lc7GbxYcSqpqZkU0D42NkAmAbI8E2d2ATltdnU3zeCCaLghcogxhh8QNxFGDzvkbf8AgslEQEREBVlvvreJFS4Yw/WVtTG0gcxG1w18O25nP4Sp5tBjkFDTuqKh4ZG0fM49GsH3nHoFT27Z02NY5Ji0zS2GnBbE3XK0kERRg8nFrXOe4j7xBsMwQXiAuURAREQEREBERAREQEREBdZHhoLnEADUkmwA8Suyp7bJxxTaKLCZXvbSRMEkkbXFomdk4mtuf3RfoM1rE3QdtvcBqH4hDjmEuiq3RWbJHG9jycoIJFj2g5hLC0drla99MnHd5FVUU/s9Dh1eyrlGQmSEtZBfRzg77xHQuygaE8rHW45wcM2loYqBoiEzI4qiGIWjLXvLWuc0aZgO18oPU3uhBAt0OwzsKpXmaxqJyHSZTdrGtvw2A8iRmcSR1NtQAVPURAREQFV29rA54Zoscoh9fTC0zbX4kQvqQOYALg7rlde4yq0UIQRLYfeBSYpG3hvEc9u3TvcOI0jnk/pG/vDwuAdFLVU22G5OColM9HL7I8nMY8uaG/O7LEGPXoLjuAWtpty9ZIAyqxN5j6sbxZAR3DO4AfkUEp3gbXU7miipXSVNe531DaV9nwyAGz3yDssaNczTe4vcZSSOpxnGsOjaaqmjxOPK3PJSktqGGwzZostpNb2LQNBc2Ui2Q2Ko8MYW00facLPlec0z/N3Qae60AeCkSCso9+GG2OdlXG4aFjom5gRzGjytJju/2INIo6aRz9bOnLWMb3HKxxLh4XaraxDB6eo+3ggm/tIo5P5gV1ocCpYDeGmp4T3xxRsP+EBBQFBspjG0NQ2esdJDCL2fIzIxrT0gh0zX07XLTVxIV+bN4DDQUzKWBtmMHM2Lnk+8956uJ/8AVgAFs0QEREBERAREQEREBERAREQCVV+09Jh+I4hDNR4nDTYhF2GPYWSiQa9ktJAc7tOGhOhIIOlpNvRpqiXCKqOmDjK6MDK0Xc5mZvFa0dSY8wt1vbqqoqmsr6DDcMw6nkFRG6GSecQvjbTPDCJnPkIFznJde9uyLXNgAsTY3doyjqnV9TO+tq3EkSPblay4sSG3JzW0vewGgAU9Q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95288" y="1428750"/>
            <a:ext cx="86407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2000" dirty="0"/>
              <a:t>	Посещая конференции и другие мероприятия, помните:</a:t>
            </a:r>
          </a:p>
          <a:p>
            <a:pPr marL="342900" indent="-342900" algn="just"/>
            <a:endParaRPr lang="ru-RU" sz="2000" dirty="0"/>
          </a:p>
          <a:p>
            <a:pPr marL="342900" indent="-342900" algn="just">
              <a:buClr>
                <a:srgbClr val="F0A152"/>
              </a:buClr>
              <a:buFont typeface="Arial" charset="0"/>
              <a:buChar char="•"/>
            </a:pPr>
            <a:r>
              <a:rPr lang="ru-RU" sz="2000" dirty="0"/>
              <a:t>Первое правило – </a:t>
            </a:r>
            <a:r>
              <a:rPr lang="en-US" sz="2000" dirty="0"/>
              <a:t>come early, leave late</a:t>
            </a:r>
            <a:endParaRPr lang="ru-RU" sz="2000" dirty="0"/>
          </a:p>
          <a:p>
            <a:pPr marL="342900" indent="-342900" algn="just">
              <a:buClr>
                <a:srgbClr val="F0A152"/>
              </a:buClr>
            </a:pPr>
            <a:r>
              <a:rPr lang="ru-RU" sz="2000" dirty="0" smtClean="0"/>
              <a:t>	Если </a:t>
            </a:r>
            <a:r>
              <a:rPr lang="ru-RU" sz="2000" dirty="0"/>
              <a:t>мероприятие интересно вам в принципе, не бойтесь потратить на него слишком много времени, иначе рискуете что-то пропустить</a:t>
            </a:r>
          </a:p>
          <a:p>
            <a:pPr marL="342900" indent="-342900" algn="just">
              <a:buClr>
                <a:srgbClr val="F0A152"/>
              </a:buClr>
              <a:buFont typeface="Arial" charset="0"/>
              <a:buChar char="•"/>
            </a:pPr>
            <a:endParaRPr lang="ru-RU" sz="2000" dirty="0"/>
          </a:p>
          <a:p>
            <a:pPr marL="342900" indent="-342900" algn="just">
              <a:buClr>
                <a:srgbClr val="F0A152"/>
              </a:buClr>
              <a:buFont typeface="Arial" charset="0"/>
              <a:buChar char="•"/>
            </a:pPr>
            <a:r>
              <a:rPr lang="ru-RU" sz="2000" dirty="0"/>
              <a:t>Второе правило – </a:t>
            </a:r>
            <a:r>
              <a:rPr lang="en-US" sz="2000" dirty="0"/>
              <a:t>come prepared</a:t>
            </a:r>
            <a:endParaRPr lang="ru-RU" sz="2000" dirty="0"/>
          </a:p>
          <a:p>
            <a:pPr marL="342900" indent="-342900" algn="just">
              <a:buClr>
                <a:srgbClr val="F0A152"/>
              </a:buClr>
            </a:pPr>
            <a:r>
              <a:rPr lang="ru-RU" sz="2000" dirty="0" smtClean="0"/>
              <a:t>	Изучите </a:t>
            </a:r>
            <a:r>
              <a:rPr lang="ru-RU" sz="2000" dirty="0"/>
              <a:t>биографии спикеров, компании, продукты и технологии, представленные на мероприятии</a:t>
            </a:r>
          </a:p>
          <a:p>
            <a:pPr marL="342900" indent="-342900" algn="just">
              <a:buClr>
                <a:srgbClr val="F0A152"/>
              </a:buClr>
              <a:buFont typeface="Arial" charset="0"/>
              <a:buChar char="•"/>
            </a:pPr>
            <a:endParaRPr lang="ru-RU" sz="2000" dirty="0"/>
          </a:p>
          <a:p>
            <a:pPr marL="342900" indent="-342900" algn="just">
              <a:buClr>
                <a:srgbClr val="F0A152"/>
              </a:buClr>
              <a:buFont typeface="Arial" charset="0"/>
              <a:buChar char="•"/>
            </a:pPr>
            <a:r>
              <a:rPr lang="ru-RU" sz="2000" dirty="0"/>
              <a:t>Третье правило – </a:t>
            </a:r>
            <a:r>
              <a:rPr lang="en-US" sz="2000" dirty="0"/>
              <a:t>wining and dining</a:t>
            </a:r>
            <a:endParaRPr lang="ru-RU" sz="2000" dirty="0"/>
          </a:p>
          <a:p>
            <a:pPr marL="342900" indent="-342900" algn="just">
              <a:buClr>
                <a:srgbClr val="F0A152"/>
              </a:buClr>
            </a:pPr>
            <a:r>
              <a:rPr lang="ru-RU" sz="2000" dirty="0" smtClean="0"/>
              <a:t>	Нередко </a:t>
            </a:r>
            <a:r>
              <a:rPr lang="ru-RU" sz="2000" dirty="0"/>
              <a:t>самое интересное происходит во время кофе-брейка, за обедом и на </a:t>
            </a:r>
            <a:r>
              <a:rPr lang="en-US" sz="2000" dirty="0"/>
              <a:t>after-party</a:t>
            </a:r>
            <a:r>
              <a:rPr lang="ru-RU" sz="2000" dirty="0"/>
              <a:t>. </a:t>
            </a:r>
          </a:p>
          <a:p>
            <a:pPr marL="342900" indent="-342900" algn="just">
              <a:buClr>
                <a:srgbClr val="F0A152"/>
              </a:buClr>
              <a:buFont typeface="Arial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Источники идей</a:t>
            </a:r>
          </a:p>
        </p:txBody>
      </p:sp>
      <p:sp>
        <p:nvSpPr>
          <p:cNvPr id="10246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7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8" name="AutoShape 8" descr="data:image/jpeg;base64,/9j/4AAQSkZJRgABAQAAAQABAAD/2wCEAAkGBxMREBURExQSEhUWFBcUFxYWFRMUEhQZGBYZGhQYFRgbHCggGBomHBcXITEhJSkrLjouGR8zODMtNygvLiwBCgoKDg0OGxAQGzQmHCU3Nyw3NzcsNy43LjM3MDQ3Kyw1NS0yLzc0KzUyLDcsLzUvNDc0LC80NC40LCw0Nyw3LP/AABEIAOEA4QMBIgACEQEDEQH/xAAcAAEAAgIDAQAAAAAAAAAAAAAABgcEBQECAwj/xABFEAABAwIDBQUEBwQIBwEAAAABAAIDBBEFEiEGBxMxQSJRYXGBFDJSghUjM0JykaEIYrGyU2NzkqLBwvA0Q3Sz0eHxJP/EABsBAQACAwEBAAAAAAAAAAAAAAAEBQEDBgcC/8QALxEBAAIBAgMECgMBAQAAAAAAAAECAwQRBSExEkFRkRMiMmGBobHB4fAGcdFyFP/aAAwDAQACEQMRAD8AvFERAREQEREBERAREQEREBFrMa2hpaNuapnihvyD3AOd+FvN3oFFXb4cHBt7S4+IgqLfyXQT1FHcD25w+tIbBVRPcdAwkxyHyY8Bx9ApEgIiICIiAiIgIiICIiAiIgIiICIiAiIgIiICIiAiIg4e4AEkgAC5J0AHUlUxtlvRqKuc4fgrHyPJyunY3MTrZ3CB0awcjI70to45W3OL1OMVxwWgdkhZ/wAZUC5aLHtM05gcst+07TQAlWHsnsrTYbAIadmXlnebGWU/E91teunIdAEFO4duMrKgmWtq2xyOOZ1g6olPfneXNGbyLlv2bgqPLrU1Jd3gRAfllP8AFW8iChMX3ASgE01XG/ubKx0en42l1z8oWLS43j+A6VEUlRTN+O80QA+GZtzH4B2n7q+hVwQgimw239JirPqncOYC74HkcRveW/G3xHeLgclLFANq91lLUv8AaKUmgqmnM2WHstLu9zG2sf3m2Out1HaDZCoxCWSlxesr21DBma2KSNlJNECBxIQI7OIJAdcAjM2/NBcKKiNodg6/Am+3YbVSyQxduSJ17hvUvYOxKznfQEc+lxbmxm0LcRoYatoy529pvwPacr2+IDgbHusUG7REQEREBERAREQEREBERAREQEREBEUP2i3l4dROMb5uNLy4UA4sl+WUkdlrr6WJBQRfebt7VisbhOFtLqggcR7Whz2lwzBjM3Zb2dXPOgB6WJWsg2F2kDDJ9J2kI+zNRO4eV8uVp58hbxW13JUgnlxDFHNcJJ6qSNucdtjLiRzfDV7AR/VjuVrIIzu+2TZhlEyAWdK7tzSdXyHnr8I5DwF+ZKkyIgIiICIiAuLdVyiDh7QQQQCCLEHUEdQVVOztJieDOqqenw01lM6pfNC4VUMWVjgLNyuu42AaOQ1BVrogqiq3xvpXZa7C6ul1sDmDwfwlzGB3oVLdlN4NBiJDYJrSf0Ug4cvoDo75SVJqmnZI0se1r2uFi1wDmkdxB0Kp/eTuiZldWYa0xSs7ZgZcNfl1zQ9WPHwjQ2FrHmFyIqn3KbxH1rTRVT81QxuaOQ+9Mwcw7ve3v5ka8wSbYQEREBERAREQEREBERAWPiFbHBE+aVwZHG0ve48gALnz8lkKnv2j8YdHS09I0kCd7nvt1bFlytPhmeD8oQaCt2pxHaSrNHRZqWkF85uQeHe2adw1JPSNptr1tmFpbFbvKLDGgxsEs1u1PIAZCeuTpGPAepPNee6jZhuH4bE3LaWZrZpj1zOAIb5NbZtuV7nqpkg0uzOCex+0tBGSWrkqGW5gStYXh3lJxLW6ZVukRARFCdscbfI80dO4tI+2kB1bcX4bD0cQbk9AR1OmnUZ6YKTe/RI02ntnydivxnwjxeu0+3sVM4xQN9pmGhANomH99+tz4C/jZQStxvEqo3fUvhafuQfUtHzC8h/vLb0eBNYAAAtjHhIXK6jjt7T6vKHSYsOi08cq9qfGf86IJPg73m75ZnkagullcR5Euus6jq6+n+xqprD7r3cZvlaTNYeVlNW4Q3uXSXCR3KHXjGSJ9qW6dXp7+rakbf8AMOuAbxNRHWxiI8hMy5iP42m5Z53I8lP45A4BzSCCLgg3BB5EHqFWlThAIsRf0TZ/FH4dIGPJNK46g3PBJ++3ubfmPXvveaDjVctopk81bquHYctZvpuVvDx/r3+7vWai4BuuV0DnxERB88b1cOOD41BiNOMrZXcfKNBxGECoZ4Nc1wJ/tHL6Dp5g9jXt1a5ocD3gi4VV/tHwg4bA/q2raPR0Ut/5R+Snuw5P0XRZufsdPe/O/BbzQbtERAREQEREBERAREQFSf7S1GTHRzj3WvljPm8Mc39I3K7FGt4uzf0jh01MLcS2eI90jNWeV9Wk9zigkUJBa0jlYW8raLuoRuh2iFZhsbHG09MBTzMN87SwZWOcDr2mtGveHDopugIiINZtHifs1LJMAC4ANYDydI8hsYPhmIv4XUSwfD+HGASXON3Oceb3ON3OPiSSVttuDmdSxdDM6Q+IjjIA/vPafRcxNsFx38k1M+krhjpHNb6WPR4N462+kdPu6xwgL0suV7QUzn3yjkuZx475bdmkbz7mbW25y8UWX7Db3nNb+ZPrZdX0TuY7Q7x/n3KVbhuqrG80n6z5Rz+TXGWviwnxgrVYlR3aRbmFuSF5TsuFFpeayk4sk1tu77A1xdA6neSXU7gwE8zG4XiPpZzfkUoUH2dvHiNukkDwfFzHsLP0c/8ANThekcNzzm01Lz16K/iFIrnmY6Tz8+vzERFPQlYb+Kc1FPRUTPtJ65gaOegY9pJHcOICVZVLAI2Njbo1jQ0eTRYfoFXG2FJXVWJNqqBsL/o1rmtbNfJPNMz65jCCBdrOHqSBmNr6G232K3iwV8hppWOpKxlw6nl0JLfe4ZIGa3wkA89CBdBNUREBERAREQEREBERAUE3ibx48NIp4me01klgyEXIbm0YZLa3PRg1Phe6kO2ePDD6CerIvw2dka2c9xDYwbdC5zb+F1Uu4nAnVlTPjFUTK8PLI3O6yuF5X26WaWgW07R7ggl+7nYmogqJMUrZLVVQCXwRBrIWZrH6wN0e8WHrc3cTdWKiICIiCL7YN+upXeMrPVzWn+DCuW8lmbXUpfTF4F3QuEw8m3D7eOQvWvp5A5oI6hcP/JMU11EX7phbYbdrBX3bx9/uzqGJrndo2Hna63EYa0aWAUeXLX3H+/VaOG8Wpo6beiibePf9GnLhm89UjLh4four3NIsSLeij5ae4rzkk1A6k/kBzP8AAeqsZ/k0zynF8/w1xpfe9qgNzHLy6LyK5Rcrkv27Tbbbfw6JcRtGzEwtl8Qj8IpXHyuxv+pTFR3ZmDNLNP00iZ8ushHhcgebCpEvQ+C4px6OkT38/NE1tt8m3hG375iIitUN0iiawWaA0XJsAALkkuPmSST4kqsd92yQkp/pOAGOqpS2QvZo57Gka3H3maODu5pHda0Vp9spWMw6rdJqwU02Yd4Mbhb15eqDVbr9rPpTD2TvsJWOMUwGgztAOYeDmlp8yR0UtVP/ALNkThRVT/umoa0ebYwXfo5quBAREQEREBERAREQQXfXRulwSoygks4chA+FsjS8+jbn0WJuEmY7BWBtrsmla/wdmzC/yuarAq6Zksb4pGh7HtcxzTyc1ws4HwIJCpfZ8SbL4g+CoLnYdVO+rnsSI3j3M9uTst2u01sHDQEILtReVLUslY2SNzZGOF2uY4OY4HkWkaEL1QEREHBChzYfZ5nU/wB0dqP+zPIfKbt8gO9TJaLa2hL4hMwXkhu8d7mf8xnqBceLQqvi+i/9WnmI9qOcJejyRW/Ynpbl8e6WKF5MdZ5b3jMP4OHobH5l5UVSHNBBuCLhd6mNxdGWNJIfY25BpBBzeF7eoC89pjmbdjvlPmvZnaWSXk6XNl4RC7i++nuDwsTm/XT5Qu9VHI2N0gscrSbEC2gv01XEDA1jQL2AHPn5nxWzLjyUje+/Px/L5jbbk9Fj1LnEtiZ77zlb1A73HwA1/wDq9ZX2F1mbNUlwal3N4szwj7/mOvllUrhWhnV54rPsxzli1ox1m8/sttRUrYo2xt5NFh3nvJ7yTqT4r3RF6PEREbQqZmZneRERZYFUm9jG5K+VuBUA4sryHVLwexE1pBDXkcgDZzj0s0ak2Fk7SucKKpLHmJwp5S140LCI3WcPEHVQ/cfHA7CmTxxNZK9zmzv1dJK9jj2nPOpuCDbkMxsgleymARYfSRUkXusGrj7z3E3e8+JJPloOi26IgIiICIiAiIgIiICgO+zHm0mFSNLGyPqDwGBzQ5rbglzyD8IBt+8WqfKtt/Oz8lXhgliBc6mfxnNHMx5SJCPLR3k0oNrufwMUmEU4+9M32l57zKAW/kwMHopoqw2W3jxHCaQMyvq3OjoWQk2JmAawPfbUR2LXk+Nuas5t7C+p69B+SDlERAXBXKIKyoZeDLLB0jmexvg0OOT/AA2WyrcScxrSxr5HF2UNbzOhOveBa9utrdVG8fnMWI1LXaXkDh4gsbY+S8qzGXs4ZjdY8QX5G4sdFwmp0m2rnaOW8uwtpJy1reI33iJ+Te120rBCC273kWcwNOdpIJs/qw6EC/XvW7NTcAnmRdRv6XnDQ57BqXWdlyusZG21GvI811p8WuxpOhLRca93jqoWbBvX1Y7/AB/eiPOkmY5R09+7bVL+LLFTg/aPDT+EAuf/AIQQp21thYaAKuNk5+LiTOuWKR3l7rf9SshdZwHTxi08275lV8Ur6O9cfhG/nP4ERFeKsWr2ip6h8JdSyCOdnbjD9YZCOccrbjsuGlwQQbEcrHaIgpbHtua3GYHYfh9FPHI8cKrfJYNhvpJEHchfUXdY2Bs2/KyNgdmvo2gipMwe5t3PcOTnuN3W8Bew8AFB8aqhhG0kc3u02JMDJR90StdlD7eBLCT/AFj1bKAiIgIiICIiAiIgIiICFEQULthg1LhO0dDOyMQU0jmvd0iY/O5shaDoxrQ6NxHIX0tyV8grT7V7MU+JU5p6lpLb3a5pAkjd8THWNj+Y7wVWewRqKbHn4SysnmpKaIvDH5TfsMAZfUhrTIOVhdvJBcqIiAiIgr7e3ho4UdW0DOx7YnXOUOY69rnvDrW/EVDKDDKh5a9rIuyQ4fXOOo+VWRvQpHy4ZKI2l5a5khA97Kx4LyB1sLn0VcYBizbD3vyUfJpMOS3atHNOxcS1WKkY639WP6Syaerkbd0NKRe4HEcLZfMdLKG1glhbbJFoLX4rzy+VTWTG4jTNjDH5gbk5e+/X1UF2hqm2Is4XWmvDdLXpT5z/AKxj4hqMfKltvhCyt1lABRiqI+snJLjzAax7msa3w0v5lTRaHYWikgw6nilbke1nab1aS4usfHVb5TKUrSvZrHJGy5r5rze87zIiIvprEREFMftKtb7PRmwzCWQA9bFrc36hv5BWts5Wmejp5zzlgikPzxtd/mqG3z4qcUxaDD6a0hhPABHIzSObxNR0blaCeha7uX0Fh1I2GGOFvuxxtjb5MaGj9AgyEREBERAREQEREBERAREQRfbrbaDC4gXgyzSaRQM+0kPLxytvYXsfAE6Kt8K2Ox010uLxCkpJpsxMMrnOIa61mkBjhfst6g37uS89h5fpXaioqpu02mbIYWnk0MeI4tD3Bzn/AIjdXogqbBd7EsFV7DjFOKWW4bxWfZa+65wJNmH42uI8AL2tkFUz+0nQRmnpaiwEgldFfqWOYXG/fYtH9496sXd7M5+FUTnklxpork8zZgAJ7zYIJCiIg6y+6fIqitkmfVR6XJAV04zhgqY+GZJYtb5o3BruRFjcHTVUrPVy4ZI+CenmdwiPrY2ONO4OAcC1xAFu1a3fp0QTR9xTDQA5n9Bfp/sKEV7iaiD/AKmH/uNuFmS7yITCI/Z59HOObsC9+/VYeD0k2J1McccE0LLiUyyMc2MNaRfK6xDnG+n/AIQX2ixMMoGwRiNpe4Ak3ebu1PfZZaAtdtDiYpaWSpIuIm53c/dBGe1uuW62Kim9SoEeDVrjYXhLPV5DB+rgglL3hoLiQABckmwAHMk9FTu8fewHA0OFl00zzkM0YLgL6FsFtXvPxDQdLnUbVm7CasY04hidZUsIaeEy0UfQgEEuDtetgVMtm9j6LDx/+aBkbrWL9Xynvu913W8L2QQfc/uyNBatqwPaSCGM0IgaRY3PLiEEjTkCR1KtVEQEREBERAREQEREBERB5zzNjaXvc1jWi7nOIa1oHMknQBaWk20w6WThsraVzybACVnaPc3XtHyUC25f9J4/TYO97m0rGcaZjXFhlcGueGm3MWDPEBzyNVMcY3eYbUU5pzSwRDLZr4o2Ryxno5rgL3vrY3B63QVHikcmzeP+1FrnUs7nm46xSEGRg/fY6xA65W8rq9aHHaaan9pjnidDbNxMwDAOuYn3SOoNiFVO5qq9ugq8JrQ2ripy3h5xms3M9pAdzABaC08xc2NgLb925LCi/NlqAPg4pyfmRm/VBWO9/bKHFK6GCOTLSwOyGbKXAl7miWQNGrmtDRbvsbc19D4C2EUsLaZzXQNiY2ItOZpY1oDbHroFHa/djhktJ7IKZkbRctkZpO1x5u4huXHQaOuNBpoFXtLs/jez8jjRj6QpCbmMBzvM8K+Zj+erMw0F76BBeaKsqbfPSizKqmraWXS8bos1z1DDcOPq0Lc7GbxYcSqpqZkU0D42NkAmAbI8E2d2ATltdnU3zeCCaLghcogxhh8QNxFGDzvkbf8AgslEQEREBVlvvreJFS4Yw/WVtTG0gcxG1w18O25nP4Sp5tBjkFDTuqKh4ZG0fM49GsH3nHoFT27Z02NY5Ji0zS2GnBbE3XK0kERRg8nFrXOe4j7xBsMwQXiAuURAREQEREBERAREQEREBdZHhoLnEADUkmwA8Suyp7bJxxTaKLCZXvbSRMEkkbXFomdk4mtuf3RfoM1rE3QdtvcBqH4hDjmEuiq3RWbJHG9jycoIJFj2g5hLC0drla99MnHd5FVUU/s9Dh1eyrlGQmSEtZBfRzg77xHQuygaE8rHW45wcM2loYqBoiEzI4qiGIWjLXvLWuc0aZgO18oPU3uhBAt0OwzsKpXmaxqJyHSZTdrGtvw2A8iRmcSR1NtQAVPURAREQFV29rA54Zoscoh9fTC0zbX4kQvqQOYALg7rlde4yq0UIQRLYfeBSYpG3hvEc9u3TvcOI0jnk/pG/vDwuAdFLVU22G5OColM9HL7I8nMY8uaG/O7LEGPXoLjuAWtpty9ZIAyqxN5j6sbxZAR3DO4AfkUEp3gbXU7miipXSVNe531DaV9nwyAGz3yDssaNczTe4vcZSSOpxnGsOjaaqmjxOPK3PJSktqGGwzZostpNb2LQNBc2Ui2Q2Ko8MYW00facLPlec0z/N3Qae60AeCkSCso9+GG2OdlXG4aFjom5gRzGjytJju/2INIo6aRz9bOnLWMb3HKxxLh4XaraxDB6eo+3ggm/tIo5P5gV1ocCpYDeGmp4T3xxRsP+EBBQFBspjG0NQ2esdJDCL2fIzIxrT0gh0zX07XLTVxIV+bN4DDQUzKWBtmMHM2Lnk+8956uJ/8AVgAFs0QEREBERAREQEREBERAREQCVV+09Jh+I4hDNR4nDTYhF2GPYWSiQa9ktJAc7tOGhOhIIOlpNvRpqiXCKqOmDjK6MDK0Xc5mZvFa0dSY8wt1vbqqoqmsr6DDcMw6nkFRG6GSecQvjbTPDCJnPkIFznJde9uyLXNgAsTY3doyjqnV9TO+tq3EkSPblay4sSG3JzW0vewGgAU9Q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395288" y="1428750"/>
            <a:ext cx="81057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/>
              <a:t>	Строя свою социальную сеть в интернете, помните:</a:t>
            </a:r>
          </a:p>
          <a:p>
            <a:pPr marL="342900" indent="-342900"/>
            <a:endParaRPr lang="ru-RU" sz="2000"/>
          </a:p>
          <a:p>
            <a:pPr marL="342900" indent="-342900">
              <a:buClr>
                <a:srgbClr val="F0A152"/>
              </a:buClr>
              <a:buFont typeface="Arial" charset="0"/>
              <a:buChar char="•"/>
            </a:pPr>
            <a:r>
              <a:rPr lang="ru-RU" sz="2000"/>
              <a:t>Первое правило –</a:t>
            </a:r>
            <a:r>
              <a:rPr lang="en-US" sz="2000"/>
              <a:t> divide your networks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Разделяйте свои профессиональные и личные социальные сети</a:t>
            </a:r>
          </a:p>
          <a:p>
            <a:pPr marL="342900" indent="-342900">
              <a:buClr>
                <a:srgbClr val="F0A152"/>
              </a:buClr>
              <a:buFont typeface="Arial" charset="0"/>
              <a:buChar char="•"/>
            </a:pPr>
            <a:endParaRPr lang="ru-RU" sz="2000"/>
          </a:p>
          <a:p>
            <a:pPr marL="342900" indent="-342900">
              <a:buClr>
                <a:srgbClr val="F0A152"/>
              </a:buClr>
              <a:buFont typeface="Arial" charset="0"/>
              <a:buChar char="•"/>
            </a:pPr>
            <a:r>
              <a:rPr lang="ru-RU" sz="2000"/>
              <a:t>Второе правило – </a:t>
            </a:r>
            <a:r>
              <a:rPr lang="en-US" sz="2000"/>
              <a:t>always follow-up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Всегда отвечайте на письма, комментарии, </a:t>
            </a:r>
            <a:r>
              <a:rPr lang="en-US" sz="2000"/>
              <a:t>IM </a:t>
            </a:r>
            <a:r>
              <a:rPr lang="ru-RU" sz="2000"/>
              <a:t>и т.п. </a:t>
            </a:r>
          </a:p>
          <a:p>
            <a:pPr marL="342900" indent="-342900">
              <a:buClr>
                <a:srgbClr val="F0A152"/>
              </a:buClr>
              <a:buFont typeface="Arial" charset="0"/>
              <a:buChar char="•"/>
            </a:pPr>
            <a:endParaRPr lang="ru-RU" sz="2000"/>
          </a:p>
          <a:p>
            <a:pPr marL="342900" indent="-342900">
              <a:buClr>
                <a:srgbClr val="F0A152"/>
              </a:buClr>
              <a:buFont typeface="Arial" charset="0"/>
              <a:buChar char="•"/>
            </a:pPr>
            <a:r>
              <a:rPr lang="ru-RU" sz="2000"/>
              <a:t>Третье правило – </a:t>
            </a:r>
            <a:r>
              <a:rPr lang="en-US" sz="2000"/>
              <a:t>share, connect, remix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Наткнувшись на интересный контент, поделитесь им – возможно, именно в этот раз вас заметит авторитетный эксперт/будущий инвестор и захочет с вами пообщаться</a:t>
            </a:r>
          </a:p>
          <a:p>
            <a:pPr marL="342900" indent="-342900">
              <a:buClr>
                <a:srgbClr val="F0A152"/>
              </a:buClr>
              <a:buFont typeface="Arial" charset="0"/>
              <a:buChar char="•"/>
            </a:pPr>
            <a:endParaRPr lang="ru-RU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Методы генерации идей</a:t>
            </a:r>
          </a:p>
        </p:txBody>
      </p:sp>
      <p:sp>
        <p:nvSpPr>
          <p:cNvPr id="11270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2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398903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Методы поиска идей условно можно разделить на три группы:</a:t>
            </a:r>
          </a:p>
          <a:p>
            <a:pPr eaLnBrk="1" hangingPunct="1"/>
            <a:endParaRPr lang="ru-RU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2000" dirty="0" smtClean="0">
                <a:latin typeface="Arial" charset="0"/>
                <a:cs typeface="Arial" charset="0"/>
              </a:rPr>
              <a:t>Методы психологической активизации мышления.</a:t>
            </a:r>
          </a:p>
          <a:p>
            <a:pPr eaLnBrk="1" hangingPunct="1"/>
            <a:r>
              <a:rPr lang="ru-RU" sz="2000" dirty="0" smtClean="0">
                <a:latin typeface="Arial" charset="0"/>
                <a:cs typeface="Arial" charset="0"/>
              </a:rPr>
              <a:t>Методы систематизированного поиска.</a:t>
            </a:r>
          </a:p>
          <a:p>
            <a:pPr eaLnBrk="1" hangingPunct="1"/>
            <a:r>
              <a:rPr lang="ru-RU" sz="2000" dirty="0" smtClean="0">
                <a:latin typeface="Arial" charset="0"/>
                <a:cs typeface="Arial" charset="0"/>
              </a:rPr>
              <a:t>Методы направленного поиска</a:t>
            </a:r>
            <a:r>
              <a:rPr lang="ru-RU" sz="2000" dirty="0" smtClean="0">
                <a:latin typeface="Arial" charset="0"/>
                <a:cs typeface="Arial" charset="0"/>
              </a:rPr>
              <a:t>.</a:t>
            </a:r>
            <a:endParaRPr lang="ru-RU" sz="2000" dirty="0" smtClean="0">
              <a:latin typeface="Arial" charset="0"/>
              <a:cs typeface="Arial" charset="0"/>
            </a:endParaRPr>
          </a:p>
        </p:txBody>
      </p:sp>
      <p:pic>
        <p:nvPicPr>
          <p:cNvPr id="11274" name="Picture 10" descr="http://ratris.ru/wp-content/uploads/pa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132856"/>
            <a:ext cx="23050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Brainstorm</a:t>
            </a:r>
            <a:endParaRPr lang="ru-RU" sz="2400" smtClean="0">
              <a:latin typeface="Arial" charset="0"/>
              <a:cs typeface="Arial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12292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3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294" name="Picture 2" descr="http://learnthis.ca/wp-content/uploads/2009/05/untitled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1844675"/>
            <a:ext cx="858837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2" descr="logos"/>
          <p:cNvPicPr>
            <a:picLocks noChangeAspect="1" noChangeArrowheads="1"/>
          </p:cNvPicPr>
          <p:nvPr/>
        </p:nvPicPr>
        <p:blipFill>
          <a:blip r:embed="rId3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 descr="QD community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3" descr="logos"/>
          <p:cNvPicPr>
            <a:picLocks noChangeAspect="1" noChangeArrowheads="1"/>
          </p:cNvPicPr>
          <p:nvPr/>
        </p:nvPicPr>
        <p:blipFill>
          <a:blip r:embed="rId3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Метод аналогий</a:t>
            </a:r>
          </a:p>
        </p:txBody>
      </p:sp>
      <p:sp>
        <p:nvSpPr>
          <p:cNvPr id="13318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9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20" name="Picture 8" descr="http://www.gazetairkutsk.ru/wp-content/uploads/2011/05/1277054562_sukhoi_superjet_10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412875"/>
            <a:ext cx="20891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0" descr="http://img585.imageshack.us/img585/1964/kartal11bz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435600" y="1484313"/>
            <a:ext cx="2016125" cy="1512887"/>
          </a:xfrm>
          <a:noFill/>
        </p:spPr>
      </p:pic>
      <p:pic>
        <p:nvPicPr>
          <p:cNvPr id="13322" name="Picture 12" descr="http://i034.radikal.ru/0906/f1/af540a394b8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573463"/>
            <a:ext cx="20891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4" descr="http://www.stihi.ru/pics/2010/09/18/58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163" y="3573463"/>
            <a:ext cx="1800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6" descr="http://rost2015.ucoz.ru/_pu/0/644383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4941888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2771775" y="1773238"/>
            <a:ext cx="2447925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843213" y="3644900"/>
            <a:ext cx="2449512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Принципы оценки идей</a:t>
            </a:r>
          </a:p>
        </p:txBody>
      </p:sp>
      <p:sp>
        <p:nvSpPr>
          <p:cNvPr id="143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14343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4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5" name="AutoShape 6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179388" y="1916113"/>
            <a:ext cx="84963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/>
              <a:t>Действительно ли Ваш продукт решает проблему или просто улучшает сложившуюся ситуацию (болеутоляющее </a:t>
            </a:r>
            <a:r>
              <a:rPr lang="en-US" sz="2000"/>
              <a:t>VS </a:t>
            </a:r>
            <a:r>
              <a:rPr lang="ru-RU" sz="2000"/>
              <a:t>витамины)?</a:t>
            </a:r>
          </a:p>
          <a:p>
            <a:endParaRPr lang="ru-RU" sz="2000"/>
          </a:p>
          <a:p>
            <a:pPr>
              <a:buFont typeface="Arial" charset="0"/>
              <a:buChar char="•"/>
            </a:pPr>
            <a:r>
              <a:rPr lang="ru-RU" sz="2000"/>
              <a:t>Кто и сколько денег готов заплатить за Ваш продукт?</a:t>
            </a:r>
          </a:p>
          <a:p>
            <a:endParaRPr lang="ru-RU" sz="2000"/>
          </a:p>
          <a:p>
            <a:pPr>
              <a:buFont typeface="Arial" charset="0"/>
              <a:buChar char="•"/>
            </a:pPr>
            <a:r>
              <a:rPr lang="ru-RU" sz="2000"/>
              <a:t>Реально ли реализовать идею с технической стороны?</a:t>
            </a:r>
          </a:p>
          <a:p>
            <a:endParaRPr lang="ru-RU" sz="2000"/>
          </a:p>
          <a:p>
            <a:pPr>
              <a:buFont typeface="Arial" charset="0"/>
              <a:buChar char="•"/>
            </a:pPr>
            <a:r>
              <a:rPr lang="ru-RU" sz="2000"/>
              <a:t>Сможете ли Вы легко масштабировать Ваш бизнес?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Принципы оценки идей</a:t>
            </a:r>
          </a:p>
        </p:txBody>
      </p:sp>
      <p:sp>
        <p:nvSpPr>
          <p:cNvPr id="153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15367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8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9" name="AutoShape 4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0" name="AutoShape 6" descr="data:image/jpeg;base64,/9j/4AAQSkZJRgABAQAAAQABAAD/2wCEAAkGBhQSEBQSERAUFBUUFhgXFRUUFxoVFBUXFxMXFRYWFRQYHCYgFxsjGRUVHy8hJCcpLCwtFh89NjArNSYsLioBCQoKDAwOGQ0NGTUkHiQpKTU1NTUpKik2NTMuKTY1NTUpKSk1KSwpKSkpNTYyKSkpKSkpKSkpKSkpKSkpKSkpKf/AABEIAOAA4AMBIgACEQEDEQH/xAAcAAEAAgMBAQEAAAAAAAAAAAAABgcEBQgDAQL/xABREAABAwICBgQJBQwJAgcAAAABAAIDBBEFEgYHEyExQQhRYXEUFyIyVIGTs9IVNXSRoRgjNEJSYnOSorHE0SQzQ1VygrLT8GPBFiVTg5TD4f/EABgBAQEBAQEAAAAAAAAAAAAAAAACBAMB/8QAHxEBAAEFAQEBAQEAAAAAAAAAAAECBBVRUhMDIRIR/9oADAMBAAIRAxEAPwC8UREBERAREQEREBERAREQEREBERAREQEREBERAREQEREBERAREQEREBERAREQEREBERAREQEREBERAREQEREBERAREQEREBERAREQEREBERAREQEREBERAREQEREBERAREQEREBERAREQEREBERAREQEREBERAUF1n6yzhHg9qYT7facZNnl2ez/Mde+07OCnSo7pM8KDvqP4dBmaPdIN1VVwU3ye1m2lZHm25dlzvDb22Yva/C6uULjzV987UH0qD3rV2EEH1Fzbp3rqrX1krKSfYQRvLGBgaXPyOtne4gk3IvYWFiOO8mxtS+sebEo5YaqzpoMrhIAG7RjrjymjcHAjlYEEbtxuFmIiICIiAiIgIiICIiAiIgIi+OeALk2A4k8Ag+oo7X6xMOhdlkxCnB5gSB5HeGXt61h0+trCnmwxCIb7eUHs+17Ru7UEuReFFXxzMD4ZGSMPB0bg9p7nNJC90BFqMY0vo6XdU1cMR/Jc8Z/1B5X2LRjXDhObL4ey97eZLb9bJa3agmaLVYPpTS1f4NVQy9jHguHezzh6wtqgKjukzwoO+o/h1eKo7pM8KDvqP4dBVur752oPpUHvWrsILj3V987UH0qD3rV2EEFCadahal9XJNQujfHK9z8j3ZHxlxLnNudzm3Jsb37N1zPNUurR2FxSPme1882UOyXLGMbchoJALiSSSewdVzJ6jTOhje5kmIUrHtJa5rp42ua4GxDml1wQeRWXhmO09Tm8GqYZsls2ykbJlve2bKTa9j9RQZywcbxqKkgkqJ3hkcYu4n7A0c3E2AHMle2IV8cET5ZnhkcbS5znbgAOJK5c1oayZMUnytuymiJ2LOBdy2sg/KI4D8UG3MkheerHT5+KtqpXRtjZHKGxNF82Qtv5ZvYu7rBThUZ0ftIaanpqkVFVBCXStLRLKyMkbO1wHEXCtf8A8d4f/eVH/wDIi+JBvEWBhmPU9Tm8GqYZsls2ykZJlve2bKTa9jx6is9ARYuIYpFA3PPNHE38qR7WN+txAUWqtcOFRkg17CR+QySQeosYQfUUEzRQyj1xYVK7K2ua0/8AUZJGP1nsA+1S6mqmSMD43texwu1zCHNI6w4big9UREEV1j6bjC6PwjZbVzniJjb5W5nMe4F545QGHhvO7hxHM2lGnlZiDiamoc5t7iJvkwt6rRjdu6zc9qvrXvg81VQU8NPE6WR1WyzWC5/qJ955ADmTYDmtFof0eImBsmIymV1rmCIlsY7HSDyn/wCXL3lBQaLsjDtC6KAAQ0VOy3MRtLvW8jMfWV44/oHRVkTo5qWLeLB7GNZIztY8C438uB5goOU9G9KqmglEtLM5h3Zm8WPA/FkZwcP+Cyn+mWvqoqYWRUjXUt2jbPBBkLrb2xOHmM/O849nOuMdwo01VNTuIJhkfGSOByOLbjvtf1rHoKJ80rIYm5nyOaxjRzc4hrR9ZCDyc8uJJJJJuSeJJ5k8yso4POGZzBLk/KyOy8L+da3Deuo9AdV9NhsTTs2S1NvLncLm9t4iv5jeW6xPNTRBxBFM5jg5ri1zTdrmmxBHAgjgVdGqvXW/aMpMSeXh5DYqhxGZpO4NmP4zSbeXxBO+43iXa0dUsNbC+emibHVtBcMgDRPYE5HgWBceTuN7X3cOZjuQdxKjukzwoO+o/h1NtTOlRrcMZtHEy052Lyd5dlALHE87sIF+tpUJ6TPCg76j+HQVbq++dqD6VB71q7C5Lj3V987UH0qD3rV2FyQceafn/wA2r/pU/vnK0ujXIGsxBziAB4OSSbAACckk8gqt0/8Anav+lz++crT6NAu2vB5mn/dOgiutvWk7EZTT07i2kjdu5GdwP9Y4fkj8UHvO/c2t12v8jQejxezb/JceaUNArqoAWAqJrAbgPvruAQaxFfPR0oY5KWqMkbH2mbbM0Ot975XCt35Gg9Hi9m3+SCl+jP51f3U/751KNcusmbDWxQ0zGiSdrjtXb9mGkDyWEWLt/E7hbgeVjU9FHHfZxsZfjlaG3twvYb+KqnXJoNVYlW0cdNH5LY5NpK7dHGC9tszuZ42aLk9SChMUxiapk2lRNJK8/jSOLj3C/AdgWJZdN6Lai6ClAM7fC5Obpd0d/wA2Ebrf4i5T6kwyKJuWKGONo4BjGtHC3BoHJBxMpdq61hTYZUtIc51O5w20XEEHcXtB4PA3g7r2sdy6A1j6vqeupJTsWCoYxzopWtAfma0kNc4ec02y2N+NxvXKCDt+mqGyMa9jg5r2hzXDgWuFwR2EEFeigWpDGDPg8IJu6Bz4SexhzMHqjewepT1ARY+IYhHBE+aZ4ZHG0ue48AALk/8A4uddPdeVTVOdFROdTQcMw3TyDrLx/Vg9Td/WTwQXxj2mdHRfhVVFEbXyE3kI6xG27j9SgOK9IuiZcQQTzkcCQ2Jh9biXfsqj9H9E6zEZCKaF8pv5bzuY2/N8jjYHvNz2qzcG6NsrherrWR/mQsMh/XcWgfUUFWaU474ZWT1WzEe2eX5Ac2W+62awvw42C9tDNIxQVsVWYRNssxDC7ILljmg3seGa/DiAvHSrCW0tdUUzHFzYZXxtLrZiGuIBNt11nav9GGYhXx0kkrohIH2c0AnM1hfaxPMNKCyvul3/AN2t9uf9pPumH/3a325/2lsPua4PT5fZt/mn3NcHp8vs2/zQa/7pd/8Adrfbn/aVO4tWiaollawRiSR7wwG4YHOLsoNhcC9uHJXl9zXB6fL7Nv8ANPua4PT5fZt/mg1XRrryJ6uG4s6OOS3O7HltwO6Tf3BZXSZ4UHfUfw6mer/VJHhVQ+dlS+UvjMZa5rWgAva+9wfzPtUM6TPCg76j+HQVbq++dqD6VB71q7C5Lj3V987UH0qD3rV2FyQceaf/ADtX/S5/fOVqdGfhX99P+6dVXp/87V/0uf3zlanRn4V/fT/unQXguMdKvw6q+kTe9cuzlxjpV+HVX0ib3rkF19Gz8Eq/0zPdq41TnRs/BKv9Mz3auNARFotMtMIcNpjUTknflYxts8jzwa2/cSTyA9SDeF1uKh+Pa28NpCWvq2yPH4kAMrr9V2+SD3uC570y1nVmIuIklMcJO6CMlsduWbnIe13qAXpolqor8QAfHEI4TwmmJYwjrYLFz+8C3agsXFeknHYimoHuvezppAz9hgdf9ZUSVfeG9G6Brb1NbK82vaFrYxw4ZnZyfqCoQoL+6NdZelq4vyJWP/XjLf8A6lcio7ozvP8ATxy/o59f38f9leKCm+kfjrmU9NStNhM50kljvIiyhrSOoueT3sHUqNwXDvCKmGDNl20rI8x5Z3ht/VdXd0kMEe+Glqmtu2Jz45COW0ylhPULscO9w6wqIgncxzXsJa5pDmkcQQbgj1hB2hgmCQ0kDIKeMMjYLADietzjzceJPNZxVNYB0jYNk0VtNKJQLF0IY9jyB52Vzmllzy396xNI+keCwtoKVwceElQR5PaImE3Pe63YUFYax/neu+ky/wCsrVYHi76WpiqYvPhe17b8DY8DbkRcHsJW2wTRutxireY2mSR7i+aZ3kxsLjcukcBZt9+4C5tuCxNKtEqjD6gwVLLEb2uG9kjb2D2O5j7RzAKDrTRfSaGvpmVFO8Frhvb+NG63lMeOTh9vEXBBW2XGOj2lFTQybSkndE4+daxa4DgHsN2uHeFYNL0jK9rbPgppCB52V7ST1kB9vqAQdGrAxjHYKSMy1MzImD8Z5tfsaOLj2C5XOmJ6/sTlblY6GDtiju7h1yOfb1b1AsTxeapftKiaSZ/DNI4vNuoE8B2IOqdB9Y0WKS1LaeN4jp9naR+4yGTaXIZ+KBs91zc34BV50meFB31H8OvXo1Ub2srZHMcGPMAY8ghry3b5g13B1swvbhcLy6TPCg76j+HQVbq++dqD6VB71q7C5Lj3V987UH0qD3rV2FyQceaf/O1f9Ln985Wp0Z+Ff30/7p1Ven/ztX/S5/fOVqdGfhX99P8AunQXguMtLWEV9WCLEVEwI7RM5dmrlTXLgDqXF5zY5Jzt2Hr2m9/1SZx9XWgn/RqrBs62K4uHRPA5kOa9pPcMo+vtV2Li/R/SOooZhPSymOQAgkWIc02u1zSCHDcNxHIcwpjNr6xRwsJYm9rYW3/auPsQdPrmnpAY26XFNhfyKaNjQL7s0jRK49hIcwf5ApTqDx+oq6uskqZ5JnbOOxe4m3lu3NHBo7AAFGekDgLosTFRbyKmNpDuWeNoje3vAEZ/zINDqk0djrcVhinAdG0Okcw8H5G3DSOYJtccwCusGNAAAFgOAHALi/RzH5aKqiqYCA+J1wDva4EEOa4dRaSD3q76LpJUxYNtRTtfzEbmPbfsLi0/Ygt+bzT3H9y4gKtXS3X/AFVS10VJGKVjtxfmzzkdjrAMuOoE9RVZz4bKyJkz4ntjlzCN7mkNfksHZCfOtccEFudGuuAqKyE8XxxvHdG9zT70K/Vx9oDjk9JiEE1NG+V4dlMTAS6VhFnsAAPEbxuNiAeS68pZs8bXljmFzQ7I8APbcXyuAJAI4GxKDzxHDo54nwzMD45Glr2u4EH93eN4VG6T9HOUPL6CoY5huRHOS17ewSAEP9eX1q1tKNPIqGRscsNRIXtzAwxh7QLkWJLhY7lpvHJTeiV3sB8a10WVz9KYroomYlE10x+TKoYNQWKONiyFg63Sgj9kE/Ypnoz0cmNLX19TtLcYoQWsPYZT5RHc1p7VK/HJTeiV3sB8aeOSm9ErvYD41eOu+JeelG0ywrCIaaIRU8TIoxwawBovzJtxJ5k7yvDH9Gqeti2VVC2VvLMPKaetjhvYe0EKKeOSm9ErvYD408clN6JXewHxpjrviT0o2hePdG43LqKsFuUdQ07uzasvf9RRx/R6xIGwdTHtErrfawFWv45Kb0Su9gPjTxyU3old7AfGmOu+JPSjatcP6ONY4jbVNPG383PI4f5crR+0p7o1qEoKazp81W8b/vnkxXH/AEmnf3OLgs3xyU3old7AfGnjkpvRK72A+NMdd8SelG07ihDWhrWhoAsABYADgABwChWszVn8r+D/ANK2Gw2n9ntM202f57bW2fbxXj45Kb0Su9gPjTxyU3old7AfGmOu+JPSjaOaP9HzwWrgqflHPsJWSZPB8ubI4Oy5tqbXtxsVcFlAvHJTeiV3sB8aeOSm9ErvYD40x13xJ6UbRzH+j2KmrnqflHJt5Xy5fB82XO8uy5tqL2vxsFKdWerT5IE48J2+32f9ns8uz2n57r32nZwXj45Kb0Su9gPjTxyU3old7AfGmOu+JPSjafKP6ZaEU2JwiKpabtN45GWEkZPHKSDuNhcG4NhzAI0PjkpvRK72A+NPHJTeiV3sB8aY674k9KNq8xHo21IcfB6yF7eW1a+N3YDlDx6/sXhSdG+tJ++1VMwdbDJIfqLG/vVleOSm9ErvYD408clN6JXewHxpjrviT0o2ytXerGHCRIWTPlklAD3uAa2zSSA1gvbjzJW90p0VgxCndT1LMzSbtINnscAQHsdyIuezeQQQVGPHJTeiV3sB8aeOSm9ErvYD40x13xJ6UbVvjHRyq2PPg1RDKzltM0Tx3gBwPff1LEpujtiDj5ctKwdZe9x9QbH/ANwrT8clN6JXewHxp45Kb0Su9gPjTHXfEnpRtpdEuj7TU7hJWSGqcN4jy5IQfzhcmT1kDrBU50r0Kp8QpfBZm5WtsYyyzXRFosCzdYbri1rWK0HjkpvRK72A+NPHJTeiV3sB8aY674k9KNpBotoPSYezLSwBpIs6R3lSv/xPO+3YLDsW+UB8clN6JXewHxqUaNaRsrYTNHHKxocWWmbkdcAG9gTu3rn9bT7/ACp/r6U/5Corpn8iW2Xy6gmunHZ6XCnvpnOY58jIy9tw5jHZiS1w80nKG3/O61HMD1RQOigrcNxScy+Q8y5xkl3gvaQwBzOYsSbcCDvWVS37JZFH9O9LG4dQyVTm5nCzY2XtnkcbNBPIcSexpQb9FTOA6tKrF421uL104EwzxwRENyMPmmzgWsBG8NDb2O83JXhjWC1ujhZVUlVJU0WdrZoJSTlDj+q253B4AIJAII4hd1l8WLhWJMqIIp4jdkrGvaTxs5ocLjkd6w9L3kYfVkEgimnII3EEQvsQeSDbIqS1batY8Qw6Kqnra9r3ukBEc4DPIkc0WDmE8B1q19F9GmUNPsI5ZpW5i7NO8Pfd1t2YAbt3Ug2yLCxvCW1NPJA972NkblLo3ZZBvvdriDY7upU9rK1bR4fh0lVBW17nsdGAJJwWeVIGm4awHgetBdy+2VZYTqap3RwymuxHM5rHkbduW5aHWts+F1ZqD4iqrTapfh2P0VbncKeq+8TNzHIHbmZiOA3Ojd/7RWx1147JHSRUdMT4RXStiYGktdlDml1nDhdxjb3PKCxEUF1PaTmqwtglcdrSkwyl3HyBdjnX3+YWgk82uWo1UzSV9fX4o97zE6Qw07CTlDBYkhh3A5BEL9bnoLSsvi+qr9dWNTPFNhdGT4RVvDiGuyuEbDuufxQXi9+qJyCz19soPqf0pNbhrBISZqf7zLm845R5Djz3stcnm1ynCD4irTX9O5uHQZHuYTWRtJY4tNjDNcXH/Nyj2n2hrsGpm11FidYHska0smlD2yZidwAa0G1rkEEEAoLtsvixMHrTNTwzFuUyRseW9RewOI9V1+8TP3iX9G//AElBkL6qH1WavmYlQmoqK2ua/avZaKfK2zQ0jc5jjfyjzVsaIaGR4eyRsU9RKJHBxNRIJCLAizSGiw3oNhjYp3xiCqyFlQ7ZBknmyOLXPDB22YSOd27t9lTWk+BTaNTsrqCdzqSWUMlppHE7y1zg0/lDK19nec0gcbm9q6b6GRYnTCnle9mV4kY+Mi7Xta5oNiN4s47vtCh1JqSc+WN1filRWxQm7IZMwby3EukfYbrEAC45oLPY+4B6xdVxr9wt82E5mAnYTMleB+RlfGTbnYyNPYLqyQF+JYg5pa4BzXAggi4IIsQQeIsg02hekEVZQwzQubYsaHNH9m9rQHMI5EH7LHgVFtemPRQ4VLA9w2tRkbGzibNka9zyOQAad/WQsOu1HhkzpcMxGooS/ixhc5nHgC17HBvYS5ZujmpmGGoFVWVMtdO0gtdN5oI81xaXOLiOV3EDq4IJFq7wt9PhdJDKCHthbmaRYtLrvLSOsZrepZWmPzdWfRp/cvW4WHjGH7enmgzZdrE+PNa+XOwsva4va97IKU1Z6rGVuGxVBr6yEudIMkTw1gyyObuFudrq4dFtHhRUzacTSzBpcc8xzPOZxdYnsusbQbRX5Ooo6QS7XIXnPlyXzvL/ADbm1r24rfoCr/Xt8yT/AOOH3zVYCj+nWinylRPpDLss5Yc+XPbI8O83ML3t1oNlgf4LB+ij921Zy8KGm2cTI73yMa2/C+VoF7cuC90EL1vaOeGYVO0C8kI28fXeMEuA7TGXjvIUE1aVsmMYrHWzjyMPpY4xffmnc0tL7dZO1f2WYruIWg0L0Miw2GSGEkiSV8pJFiMxsxnc1ga3tsTuugp3WDWS4RXYjFC07LFIMzLcGyPflkI7d8+4f+qzqVx6B6O+A4dT01vKYwGT9I7y5N/PyiR3AL86T6FxV01JLKbGkm2rd184tfId+4F7Y3c/MtbfukKD8veACSQABck7gB1kqgsJxPEazFajF6CgZVMDnQQmV7WNjaA0AtDpGnMWG5tu++uV16T4Q+qpJqeOYwmVhZtA3OWtcQH2bccW5m8d1156JaNsoKOKljOYRt3utYvcSXPeRc2u4ndc23dSCotD6+rw7Hb19KKVmKEjI1wfHtc12uaWudvMjiLE7tt1K9VF9P8AQZmJwMjMphkikEkcrW5i0jcRa4uCO0b2jqUjpmODGh7g9waA5wGUOcBvcG3OW5ubXNroKz6Qzb4bAOusiG7thnUM010D+Sqmmq6h0uIUQktIyZxLmE8jZ1nA7yOAJbZw3i9u6wNCvlSnjgM+x2czZswZnvlY9uW2ZtvP435LdYzg8dVTyU87c0crS1w7+BB5EGxB5EBB60FYyaJksTg6N7Q5jm8C0i4I9S/OKf1Ev6N/+krQ6AaHSYbTmmdVmojDi6IGPIYwblzb53XBO/lYl3XukdVDnY5l7Zmlt+q4tdBQeqjVoyvoDO6uqoDtXsyQvDWeS1hvYjjv+xXDoboi3D4nxNqZp878+adwc4eSG2BA4blBMN1I1VOzZ0+P1MLL3yRMcxtza5s2cC+4KaaE6KVFEJRUYlNW7QsymbN97y5rhuaR3HMOrzQgk6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395288" y="1196975"/>
            <a:ext cx="1584325" cy="4392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Затраты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175919" y="3393281"/>
            <a:ext cx="1512888" cy="51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Ценность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051050" y="1628775"/>
          <a:ext cx="556828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140"/>
                <a:gridCol w="2784140"/>
              </a:tblGrid>
              <a:tr h="17641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1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5-конечная звезда 11"/>
          <p:cNvSpPr/>
          <p:nvPr/>
        </p:nvSpPr>
        <p:spPr>
          <a:xfrm>
            <a:off x="5364163" y="3500438"/>
            <a:ext cx="1944687" cy="15843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41568" cy="792088"/>
          </a:xfrm>
        </p:spPr>
        <p:txBody>
          <a:bodyPr/>
          <a:lstStyle/>
          <a:p>
            <a:pPr eaLnBrk="1" hangingPunct="1"/>
            <a:r>
              <a:rPr lang="ru-RU" sz="2400" dirty="0" err="1" smtClean="0">
                <a:latin typeface="Arial" charset="0"/>
                <a:cs typeface="Arial" charset="0"/>
              </a:rPr>
              <a:t>С</a:t>
            </a:r>
            <a:r>
              <a:rPr lang="ru-RU" sz="2400" dirty="0" err="1" smtClean="0">
                <a:latin typeface="Arial" charset="0"/>
                <a:cs typeface="Arial" charset="0"/>
              </a:rPr>
              <a:t>тартап</a:t>
            </a:r>
            <a:r>
              <a:rPr lang="ru-RU" sz="2400" dirty="0" smtClean="0">
                <a:latin typeface="Arial" charset="0"/>
                <a:cs typeface="Arial" charset="0"/>
              </a:rPr>
              <a:t> начинается с и</a:t>
            </a:r>
            <a:r>
              <a:rPr lang="ru-RU" sz="2400" dirty="0" smtClean="0">
                <a:latin typeface="Arial" charset="0"/>
                <a:cs typeface="Arial" charset="0"/>
              </a:rPr>
              <a:t>деи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076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7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8" name="AutoShape 2" descr="data:image/jpeg;base64,/9j/4AAQSkZJRgABAQAAAQABAAD/2wCEAAkGBxQQEBQUEBQVFhQVFxgVFBYWGBkVFhUZHBgWFxUYGRYYHCkgGBolGxQWITUhJSsrLi4uGCA/ODQtNyguLisBCgoKDg0OGxAQGiwkICUsLC0sLCwsLCwsLCwsLCwsLCwsLCwsLCwsLCwsLCwsLCwsLCwsLCwsLCwsLCwsLCwsLP/AABEIAOMA3gMBEQACEQEDEQH/xAAcAAEAAgMBAQEAAAAAAAAAAAAABQcBBAYIAwL/xABHEAABAwIDBAYECgcIAwEAAAABAAIDBBEFEiEGMUFRBxMiYXGBMlKRoRQXI0JTVIKSsdEIFRYzctLiQ2KTsrPB4fA0NXMk/8QAGgEBAAIDAQAAAAAAAAAAAAAAAAMEAQIFBv/EADARAQACAQIFAwMDBAIDAAAAAAABAgMEEQUSFCExE0FRIlJhMnGRYoGhsRUjMzRC/9oADAMBAAIRAxEAPwC8UBAQEBAQEBAQEBAQYKD408ty5p3tPuIuD/t5KHHk3tNZ8w2mu0bvupmogICAgICAgICAgICAgICAgICAgICAgICAgwUETXS9VUxu+bIMjvHe0+9crU5PQ1VbT4t2WKV58cx7x3Sy6iuysggICAgICAgICAgICAgICAgICAgICAgICDBQRO00OaAni0h3+x/FcjjOLm0/NHmFnR22yRHy2MGq+uhaTvHZd4hWOHamM+CLe8dpaZ8fJeYb4V9CICAgICAgICAgICAgICAgICAgICAgICAg1cRndHG5zRct1seXFVtXltixTesb7N8dYtaKygpdo2vY5roz2gRoQV5/Jx2uXHNL0Xo0UxbeJa2zNZklyHc/T7XBVuCar08vpz4lJrce9eb3h14XsnKZQEBAQEBBE4xiWSSGBh+VncbW3tjZ2pXkcrWaD6z2oJYICAgICAgICD5y5vm28Dx8+HsKCJO08DJhBO4wTO9BkwyCT/5yehJw0aSRcXAQTIKDKAgICAgIPy5txY8VrasWjaSJ2caMPDavqn3ykm3OxBLf+9y8V0Va630b+Jl15zzODmjyl3bNsuCx72kajcV2v+CxVtFqWmJhUnWXmNphNs3aruRG0bKb9LIICAgIPnUTNjY57yGtaC5xO4AC5JQcH0c1RxKpqsTeCGOd8FpAeELCHOI/iebnvb3ILAQEBAQEBAQEBBp4rhcNVE6KojbJG7e1wuPEcj3hBWmLbHYlhd5MDqXvhGvwOY9Zl36Rl28WsLXB7yg0sD6cWtd1WJ0z4ZAbPdGCQ0/3o3nO3yuUFnYHtLS1zc1LPHLzDXDMPFh1HsQSyAgICDBQQ+OU9nxSjexwDvAn8/xXH4jg/wCymePMT/hawX7WpPvCYC68KrKyCAgIBQVdsj0qR1WK1FJKQInSFtG/QA5bNLCRvzEFwPfbkg1OnXahzWR4bSm81SR1oG8MJAYzxe73A80Fj7LYO2io4Kdm6KNrSfWdbtu83XKCVQEBAQEBAQEBAQfCtqmQxuklc1jGi7nONmgcySg81dL229PikzW0sDbRn/ySLSy7xYD1N2/XwQdL0W9EkhdHV4gXRgWdFC05Xu0NjI5pu0a+iNTxtuQXsEGUBAQEHzmjD2lp3HRa3pFo5ZZidu79hZiNoYZWQQEBBy3SZj/wDDKiUGzy3q4ued/ZafLU+SDzRPsjVw0EWIZSIXvs0i4e2x7EhFtGkg2PhzCDr+h2glxTGTV1TjIYAJZHO3ufbJEDbda1/sIPSKAgICAgICAgICAg0cXwiGriMVTG2Rh1yuFxfgRyPegq3aLoIp5LuoZnwu4Mk+Uj8A70h5k70Gts7imLYB8liMD6miB/exHrXRDXVp3ln91wFr6EbkFtYLi8NZC2amkbJG7c5vPiCN7XDkdUG+gw5wAudAN6DgNp+l3D6IlrXmokG9sNi0a2N5D2ee66CucY6eKt+lLBDEOb80r/AMQB7CggfjhxX6dv+G38kGY+mPFQQeuYbcDG2xQdNg3T3M2wrKaN44uhJYbfwuJBPmEFl7KdJVBiOVscvVymw6qazHE8mm9neRQdkgIK623wY4xiUFGb/BKZoqKsjTM52YRRA87NJPIO5oO7qsPjlhdC9jTE5uQssMuW1rW4CyDnej7YmPCI5mRuzdbKX5iNcg0jYeeUE+ZPNB1iAgICAgICAgICAgICDFkGnDhULJTLGwMe70yzs5/4gNHHvKDV2n2igw6mfPUus1vot0zSOtoxgO9xQec9sOkKuxmTqIQ5kLjZtPFcufyzkC7vDctbXrSN7TtDMRM+Evs10PueGvrpMl9eqjsXD+J+4eV/FcXU8apX6cUb/lZpppn9SxMK2JoaaxipmZh85/yjva+/uXGy8S1GT9VtlmuGkeya+Bx/Rs+638lV9bJ90t+Wvww6hiIsY4yORa38lmM+SO/NJyV+HO4v0fUFTcugDHH58RMZvzsND5hXMXFdRjnzv+6O2Ckq02s6KJ6ZpkpHGeMallrStHgNH+Wvcu5pOLY808t/pn/Crk0818JDo96X5qMtgxDNLACGh51li4a8XtHI6/gusrvQtFWMmjbJE5r2PAcxzTcOB3EFBmmpWx5i0WL3F7zxc4gC58mgeACD7ICAgICAgICAgICAgICAgINDHMWioqeSondljjbmceJ5ADiSbADvQeXto8bqtoMQAaDYm0MV+xCwb3OO4aal3/C0yZIx15rM1rMztDsNmtocKwdoiY900x/fTsYSL7i1pPzRra1/euJqtPq9X38V9o3Wsd8eP91n4diEdRCyaJ2aN4zNdqNPA6jzXn8mG+O847eYW62i0bw1MT2ipqaIyyzMDActwc+tr2Abck2UuPRZ725Yr3/LW2Wse7boMQjnibNE8OjcMzXbhbiddRu4qLJhyUvyWju2i0TG6D/b/D+tEQqmFztAQHFl+HygGX3q3/xep5eaa/290fr0323dKCqG077Jd2U2mGVfdI/R82tYZ6VrW1LRcgAATADceAfycfPmOzw3iU459PLPaf8ACtmwxPeHF9GXSDLhE5p6kONM5+WRhvmgdexe0HcL728fHf6iJiY3hQmNnpinmbIxr2EOa4BzXDUOBFwQeRBWR9EBAQEBAQEBAQEBAQEBAQCg859Om2Jq6r4FAbw07rPtr1k2oI09W5bbndBrY5hBwfBgLWqax2SZ+l2R2LjGD4AA87lcrBnjU6mdv018fusWryU/Mut2P2Aozh0fXRCR88bZHyH0hnAcAw/NtcDRczWcTzVzzFZ2iJ8JseCs07uooYqaFnwGFzQWRH5LMC8MNxmIO/Uqjac2S3r3jtMpYisRyQpzox2RhrpqmOrD/kWgBrXZbOJc0k23kZfDxXouI6y+npW1PdTw44vMxLpOkYDCsJhoqd7j1ji1zj6TmjtP3aAEkaclT4faNVqLZrR48JMv0UisObxmowt9I2lw+nlmqSG2mDCHF1+1fXMb+qBbVXsddTGWb5bRFfhFM0mNqx3WUMGrP1LFTRy9VVCNjXPJLcozdpuZtyCG6XHJcT18HWzeY3qtctvS2cJizanAHxSxVoqGvNponOvdwuX9m5sDr2t9116elrazW+PbbwrzvintO6z8e2sp6GKKWoLw2YgNytzEXbmubcAOS4GDQ5M17Vpt2W7ZYrETKnNsqr9cSzVNFSuDKcfKy6XkZua5zbaOFjxPZGtrL0ukp0tK48lu8qWSfUneId90AbZmRpw+c3LAX05PFo1dH5akd1+S6CFdSAgICAgICAgICAgIMIMoCCG2wxkUNDUVBteKMlt+Lj2WDzcQEHm/oqwl1biYllu4QkzyOPF5PYv3l13fZXP4nqPRwT8z2TYK81lj9MuHGbDS5ouYZGym3q2LXHwAdfyXD4Ll5c8xPvCzqa703ffooxhtRhsTA4GSAdW9t+0AL5DbkRbXuWOLae1dRNtu092cF4mmyuttmjCcYZNTSukdpLI1zszm3JDmOdxBaN28X8F29HM6nTct67eytk+i+8SmdkKz4JtDURWysqbloJ9YCaP3OI81X12P1NFE+Zq2xTtkS/TdhTpqSKWNpJhec1rkhjhqbDeAQPBUeC560vNLT58JtTSbRvCNwLpIoKeJjKeikZLlyhrGsOZ3LPfMbm3C6t5+HZ8l5m2T6UdM1IjtHdo7W4pUVVbRUdZKYI3shdOG9gF775793zQDoFLpsOLFivkxRvMTOzW97WmK27I3aXZelZi9LSUeYtf1fWguzDVxzWdzLAp9PqcttPbJkjae+zW1KxeIq6zpexYzOhw2mGaWZ7S8DXKL9hvdc9ongByK53CcXLFtRfx3S57eKQm9jtgI8Okc8SvfniEcjDoxzvnOIG/jYcLnmqms4pOeIrEeJ33SYsHKqSvEmCYxmj/sJRJHwzRk3DfNhLV6bS5vWxVv+FG9eW2z1nDKHtDmm4cA4HmCLhTtX7QEBYGFkZQEBAQEGLoNarro4h23Ad28nyVXUazDgrveW9Mdrz2hq4Zione4NbZrQNTvN+7yVbR8QjVXmKx2hJmwTjiN0mukgZWRU36RWJmPD4YR/bS9r+Fgzf5i32IInoNw4MoZJjbNLKQOYawAAE+Jd7l5jjmXfJWnwvaav07rEnha9jmPAc1wLXNOoIIsQRysuLS01tzR7LMxvG0qdxnoqqopnOw+UdW4mzS8xvaN4aSNHAL02Hi+G9I9WO/8qVtPaJ+l+9nui0iYPxKUGxDjG0l2fudIeH/bqHU8bx1jlwx3b00lp72WkcFpnStmMERlaBlkyguFhZtncLBcTq8vJNObtKxNIid9n6ewSvIPotBHmqnebbxKf9NWrheDUzDmbTwNkYT22xMDgeYcG3ViNXmtHLa8/wAo7Y677xDW2s2YpK9o+FN7TQQ17TleB3c/AgqfTcQyabtXx8NL4YyeXObKdHEdFVtqmSukYwPyMcwB9yLA3BsdC7hxCv5eL9Ri9PbaZQxpuS26L6PMHqJ8VqK2sifGRmLA9pHacbNyk8GsBHmFZ4hnx49LGLHMT+zTFWbX5pWwvOLik+nehDaqCYf2kRYfFjt/skA8l6ngmTfDNfiVHVV2tuunosxI1OD0khvfq+rN+Jjc6MnzyXXaVXVoMXWJmI8iNrcbij0vmdybr79y5mp4tgw9t95/Cxj017tnDqkyxh5Fs19N+lzZW9LnnPii8xtuiyU5LcrZVloXWJnYflsgO4g+CxFonwP0s+BoVeLRx6XzO9Vup925Uc/EMWPtH1T8R3S0w2sjZqiqm/dsMbeZ0PtP5LmZM+v1H/jryx+VmtMGP9U7o7EMHfFGZJHgm4FtTe/eVzNZwvJhxerktvK1h1NbW5Kx2fbZ+vjga/OTckWAF9AP+VLwjW4dNS05J77o9Vhve0cqUixzrDaGJ7zz0AHiV2KcV9WdsVJlVtppp+u0QkqdzyLvDR3DW3muninJMfXGyvbb2U7+kt+4ov45f8rFK1bPQz/6ln/0k/zLyfGf/Y/tDoab9DuVyFgQRmIiz2nu/BQZI2ndNj7xs+3wbjE61+HBbzX4ac3y+1JDkbY7958VtWNoa2neXzmp3F92GwI1Ws1ndtFoa9ZC1jebjxPvWtoiG1Z3lu0bbMb4KSkdmlvL7Lbu1EFPdPvpUfhN+Ma9LwL9F/3UtV7LN6EP/RUvjN/ryrvKjsaqWQaRsuebiA38yq2bJljtjrv+7esVn9Uoipwypm/eSNA9Vt7ey2q5GbQ63UfrvER8LVM2Gniu6ExOi6h+TNm0vusvP67SdLk5N91/BmnJWZ2TUGOxRRMaA5xDQNBYXtrqV3cPGMGDDWkbzOylbS5L2mZfuKvqJ/3TAxvrOv7ufsUmPV63Uz/105Y+ZaWxYsf6p3n8N2HDSdZnukPLcz7oV/Fop85bTaf8ILZY8VjZIMYALAWHIK9FYrG0It93zlgD/SvblcgHxtvWl8db+WYnZmGBrB2WgeAASmGlfEE2mfL6KVhFbQ0r5WNbGLnNrwsLHVcni2nyajHFKfKzpclcd+azWodm2t1lOY8ho3/lVdLwLHT6ss7ykya21u1U3FEGizQAOQ0Xcx4qY42rGynNpmd5fRSMKg/SPoXPo6aUatjlLXd2duh9rbeaDV6Ea1r8OdGPSilcD3hwDgfxHkvLcbxzGWLfML2mn6dlhLiytMJ7iE2nxeClbGamVsYe7I24JuT3NBsBbedApcWjy6nf048Hq1x+UnQOBjaWuDmkXa5puCOFioppan028k2i3eGwgygj8Ri3ve9rWNGpdoAOJJWsYbZLbV8t4yRWO7ODYpDVRCSneHx3LMwuBdpsd6nzae+CYreO6Kt4v3hvqJsIKX6easGemiG9kb3nwe4Af6ZXqOB1mMVrfMqOqt3iFvdENCYMFo2u3ljpPASPdIB7HhdtVdigwUHOYhhEk9Q46NZoATrfQbh7V5rV8MzarUzbxHy6GLU1xY4iPKQosEii1tmdzdr7AujpeE4MPfbeVfJqb399kmAunERHaFdlZBAQEBBiyBZBlAQc50iYN8NwyqhAu50Zcz+NhD2+9oHmgoXoSxbqa58LjYTssL+uw3aPMZvYFyOM4efBzfCxp7bW2XsvJug1sSrWU8L5ZTZkbS5x7h/upMOK2W8Ur7tbW2jeVD4fTzbRYk58zi2FozPN9Iogeyxt9Mx/Mr117U0ODasd/wDcufG+W28rQh2mw6Cnlp6WeNvUQuLQ02A3+i7c52Y30JNyuJOj1OTLGTJXzK16lIjaso3oexyprIZ3VUhkDHMawkC+4l2oGvBScY0+PHNeSu0tdNabRO6wXvABJIAGpJ0A81xopMzss7uA2+qaTE6d1NBVRGoaQ+Jgfo9wv2ORJF7d9l2uHYs2nyc96Tyz5/CtmtW8bRKK6EcYs2eik0exxkYDobaNkb5EA+am41g3iuarXTX2+mVqrzq4JHfwfl5z22rDieLvbD2s0jaeLkbHID4Ekle40OH0sFaz5cvLbmvMvVtDTNijZGz0WNaxvgAAPwVtG+6AgxZAsgygICAgICAgICAgIPLPSRs/Lg2KdZDdsb39fTv4DW7mfZOluRHNa3pF6zWfEsxO07rl2S2gjxClZNHoTo9vFjxvB/EdxXidbpZ0+Sa/w6ePJz13Vp0ybUGWQUEFyGkGa2pe+4yMFuWh8SOS7nCNJGOnrW8z/pV1GTmnlho45h0lMylwimNpZ7S1ThoXOfezSfVa0HTjYKziyVyTbU38R4aWjbakJnpE2WpMPwgNjjb1vWMAkOr3O1zm/KwOm5U+H63Ln1E7z2+EmXHWlPy5PYDD6ivJpYp3U8DAZZnMvdxNmgGxFyQAAL2sD59HW5aYY9Sa7z4hDji1vpiWcQw6pbVuwulrDOySwIzWZcXeWuuSARbWx1WKZMfpdRkpyzDM1nm5Yltbf4Ph1DGyCmMhrWWMjmuLmt3F2fWzTrcBo04rTRZs+aZveNqexkrWsbR5SmF4JJiVPBiFBIGV0JEcwcbCR7ABnJ9YsLb8Dqoc2orgvOHLH0z4b1pNo56+VpYNj0FT2I5oXytA6xsbw6x425tvxXn8+lyYvq5Z29lul4n3QHSjtQKGjcxjvl5wWRgb2jc9/kDp3kK1wrRzlyxefEI8+Tauzlv0fdluuqXVsjexBdkVxvlI1P2Wn2uHJeuc96EQEBAQEBAQEBAQEBAQEBAQc3t9spHitG+B9g8dqGS1yx43HwO49yDzjszjlRgVc+OZhsHBlREdLgahze8A3B4g96qazSV1FOWfPtKTHkmkrA2d2Ip5q6PEYJuup3l82Rw7Qldc69wLr2OoLRvXH1OvviwzgtXa0dt/bZYphi1ub2c1t3K/DseZVuaXMdllbwBblyPaD6wsfaOauaHl1Oj9OJ/CPLvTJu+e1m0wx2rpKanY9sWcA5vSJdYONhpZrQfettJpY0WO17TvJkyerMRCJ2b2ZE2JT0jqkwNjdI0kHtSdW8tyjcL8dfYrGo1HJgjJFebfb/LSlN7bTOy0sGwigwqSOOms+pnuxjnOD5NGOcTcCzW9nWwFyQuJky6nVRM3jaseVmK0x9o8uE2B2lo6X4Z+smnr5HuzOLM5cDcPj0HZ7V+43HJdTWafNk5PRntCDHesb8z6dDtWXVNVTMziGeN1nAE9WRcNJPA5Sd53hacVrEY65J81mP7tsE7zMPvTbODZ6b4XUzskyhzaeNgIfM4i3av6DRxOq16mNfT06V2+Z+Dk9GeaXOYRhtVtFiRuTdxzSP1LII+AA9wbxPmV1MOGmGkUr4hBa02neXqLAcHioqeOngbljjblHM83Hm4m5J71LDVIICAgICAgICAgICAgICAgICDhuk3o+jxaHM2zKqMHqpNwd/ck09G/HePaCFFbIbQTYLXPiqA4Rh5ZURb7EaZ2jmNNRvHkqWu0ddTj29/ZJjyTSV8uigrIWlzWTRPAc3MA5pBG8XXkObLgvNYnaYdHat43ReH7E0VPUioghDJACBYnKLixIYTYG3Lmp8nEs+TH6dp7NYw0id4Q+2XRrDiEvXMeYZT6ZAzNfpYEt9bvVnScWvgpyWjf4aZNPFp3iX22L6O4MOkMud0stsoc4ANZfflA4nmtdZxS+evJEbQziwRSd5TVfsnRTymWamje873Fu/x5qtTX6jHXlrbs3nFSZ32Zxeup8MpXylrWMYNGsAbnd81oA3kpgpl1eSKbyxaa467qMpqer2ixKw9J+86mOCMcT3D3k969jgwUw05KQ51rTad5eltj9loMLphBTt75Hn05HcXOP4DgFM1TqAgICAgICAgICAgICAgICAgICCpenjY1k9Ka6JtpoAOtt/aRXtr3tve/K6Dnug7HS+KWke6/V/KRA7wwmzwO4OIP2l53jeniNssftK5pb/8AytReeXBAWAWRRnTXjxlq20zT8nAAXAcZHC5v4NsPMr1nB9PFMPqTHeXP1F97bLm6KdkhhlAwOHy8wEsx43I7LPBo08brrq7tEBAQEBAQEBAQEBAQEBAQEBAQEBBr4hSNnifE8XbI1zHeBBB/FB5W2Gndh+NMjfpaV1NJ33cWf5g0qnxDF6mntCXDblvD0UvES6YgIPxLIGtLjuAJPkLralea0QxM7Q887J0pxXHY+s7QlndM/wDgaTIRrws0C3Je9xUilIrHtDlWneZl6wUjUQEBAQEBAQEBAQEBAQEBAQEBAQEAoPKO3wy7QVGXS1S0i2ljdhv7dVpk/RP7SzXzD0OV4GYneXWgWrIghts5SzDqtzTYiCQg8uyVb0Nd9RT94R5Z+iVX/o7wh2KSOO9tO8t7rvjB9xPtXuHLekEBAQEBAQEBAQEBAQEBAQEBAQEBAQQO2208eF0b6iUF1iGsYNC953C/AbyTyB8EHljG6yoxGrlqxC4OkfmPVNcWtIAAseegWeWZjwxNoj3bP61xX6Wt+9Koejx/ZH8M+v8A1H61xX6Wt+9KnR4/sj+IZ9efuP1riv0tb96VOjx/ZH8Mev8A1PnPX4nI1zJH1jmuBDmuMhDgd4IO8LaukpE7xSP4Jzb+6Q2B2qkwSqMj6fM2RoY8PBY/Je5yE8d2m42Ckmu3liJifD1NhleyphjmhOaORoew7rgi40O5YZbSAgICAgICAgICAgICAgICAgICAgrH9IOka/CQ9zrOjmY5g9cm7CB32cT9koKVwbbGpp4WxRxxua24BLHX331LXAFT0y2rG0Qgvhrad5lu/t/WfQx/ck/mUnUX+GnT0+T9v6z6GP7kn8ydRf4Onp8n7f1n0Mf3JP5k6i/wdPT5P2/rPoY/uSfzLHUX+Dp6fKG2k2lmrGtbMxjQ0lwytcCTa3ziVFkyTfzCXHjinh6l2Bo2wYZSMY8SNELLPb6Lri5I7tVElT6AgICAgICAgICAgICAgICAgICAgrH9IOka/Cg8uDTFMxzR65N2EDvAcXfZKCm8A20lpoGxNgD2tvZwuON9bDU96nx5ZrG2yvkw1tO8ykfjDm+q+935KTqLfa06ev3HxiTfVfe78k6i32nT1+4+MSb6r73fknUW+06ev3HxhzfVfe78k6iftOmr9yB2p2mdWtY18TYywk31Ljpa2o3KHJk5vZNjx8nvu9PdH1J1OF0bM4faFnaabtNxfQ8tbKJK6FAQEBAQEBAQEBAQEBAQEBAQEBAQVl+kFRCTCc5dlMMzHBt7Z812WA4kZs32SgpfAdt3UsDYjAx4bexvkOpvqLG513qemfkjbZBfBzTvukfjKP1Zv3/6Fv1X4adL+T4yj9Wb9/8AoTqvwdL+T4yj9Wb9/wDoTqvwdL+T4yj9Wb/if0J1X4Ol/qQe1G0/w5rB1LY8hJuDmcbjdewsO7wUWTLz+yXFi5Pfd6h2BoTT4ZSROcHFsLLlpzNNxfQ8RqokqfQEBAQEBAQEBAQEBAQEBAQEBAQEFddOeBzVeGXgDnOhkErmN1Lm2LXaD0rZr27kFJ7P7YRU0DYpKYOLb9oZRfW+txvVjHmisbbK+TDNp3iUl8YFP9U97P5Vv1FfhH09vuPjAg+qe9n8qdTX4Z6a33HxgQfVPez+VZ6iPhjp7fcfGBB9U97P5VjqK/B01vuQW02Osr+rZBTZH5tCLFzr6BoDRrqosuSL+ITYsc08y9PbC4dJS4bSwzfvI4mteORt6Plu8lCmTyAgICAgICAgICAgICAgICAgICAgIIOu2OoJ3l8tHTved7jG258TbVBzm2fRpST0MzKOmginy3ie1gaczTfLcDS9reaCh9ncVp6TPDiFGHuDt5YOsZza4O3qjrMGfJ3w35f9J8WSlf1Ruxis0eJTxQYdSCMudYBrRneSbXdl0a0e5b6TDmx1/wC2/NLXLelp+mNnofBejjD4aeKOWlp5ZGMa18jo23e4CznHxKtokvhuyVDTSCSCkgjeNz2xtDh4G2iCZsgygICAgICAgICAgICAgICAgICAgICAgIILH9laOsu6ppopHW9ItGf74196D7YHs3S0Q/8Ay08URI1LWgOPi7eUEugICAgICA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9" name="Picture 4" descr="http://www.teclasap.com.br/wp-content/uploads/2012/08/i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2543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QD community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3528" y="5085184"/>
            <a:ext cx="80855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dirty="0" smtClean="0"/>
              <a:t>Источником появления </a:t>
            </a:r>
            <a:r>
              <a:rPr lang="ru-RU" sz="2400" dirty="0"/>
              <a:t>новой идеи </a:t>
            </a:r>
            <a:r>
              <a:rPr lang="ru-RU" sz="2400" dirty="0" smtClean="0"/>
              <a:t>является Ваша наблюдательность и способность анализировать информацию.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В идее для бизнеса должна заключаться </a:t>
            </a:r>
            <a:r>
              <a:rPr lang="ru-RU" sz="2400" dirty="0" smtClean="0">
                <a:latin typeface="Arial" charset="0"/>
                <a:cs typeface="Arial" charset="0"/>
              </a:rPr>
              <a:t>новая ценность для пользователя</a:t>
            </a:r>
          </a:p>
        </p:txBody>
      </p:sp>
      <p:sp>
        <p:nvSpPr>
          <p:cNvPr id="4101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3" name="Picture 2" descr="https://encrypted-tbn3.gstatic.com/images?q=tbn:ANd9GcSvJtYWMEYEw3aN6cJ8JJaYeB0JosdZWO-aEd6_cBZA-BOwhlzx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060575"/>
            <a:ext cx="554355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QD community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50106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Базовые способы генерации идей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(из иллюстраций проекта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Кирби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Фергюсона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Everything is a Remix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5"/>
              </a:rPr>
              <a:t>everythingisaremix.info/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8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29" name="Рисунок 1" descr="Описание: http://timekilla.ru/_nw/59/13544469.png"/>
          <p:cNvPicPr>
            <a:picLocks noChangeAspect="1" noChangeArrowheads="1"/>
          </p:cNvPicPr>
          <p:nvPr/>
        </p:nvPicPr>
        <p:blipFill>
          <a:blip r:embed="rId6" cstate="print"/>
          <a:srcRect l="7051" t="12300" r="5789" b="10315"/>
          <a:stretch>
            <a:fillRect/>
          </a:stretch>
        </p:blipFill>
        <p:spPr bwMode="auto">
          <a:xfrm>
            <a:off x="395288" y="1268413"/>
            <a:ext cx="82804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Цепочка создания ценности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6148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0" name="AutoShape 8" descr="data:image/jpeg;base64,/9j/4AAQSkZJRgABAQAAAQABAAD/2wCEAAkGBxMREBURExQSEhUWFBcUFxYWFRMUEhQZGBYZGhQYFRgbHCggGBomHBcXITEhJSkrLjouGR8zODMtNygvLiwBCgoKDg0OGxAQGzQmHCU3Nyw3NzcsNy43LjM3MDQ3Kyw1NS0yLzc0KzUyLDcsLzUvNDc0LC80NC40LCw0Nyw3LP/AABEIAOEA4QMBIgACEQEDEQH/xAAcAAEAAgIDAQAAAAAAAAAAAAAABgcEBQECAwj/xABFEAABAwIDBQUEBwQIBwEAAAABAAIDBBEFEiEGBxMxQSJRYXGBFDJSghUjM0JykaEIYrGyU2NzkqLBwvA0Q3Sz0eHxJP/EABsBAQACAwEBAAAAAAAAAAAAAAAEBQEDBgcC/8QALxEBAAIBAgMECgMBAQAAAAAAAAECAwQRBSExEkFRkRMiMmGBobHB4fAGcdFyFP/aAAwDAQACEQMRAD8AvFERAREQEREBERAREQEREBFrMa2hpaNuapnihvyD3AOd+FvN3oFFXb4cHBt7S4+IgqLfyXQT1FHcD25w+tIbBVRPcdAwkxyHyY8Bx9ApEgIiICIiAiIgIiICIiAiIgIiICIiAiIgIiICIiAiIg4e4AEkgAC5J0AHUlUxtlvRqKuc4fgrHyPJyunY3MTrZ3CB0awcjI70to45W3OL1OMVxwWgdkhZ/wAZUC5aLHtM05gcst+07TQAlWHsnsrTYbAIadmXlnebGWU/E91teunIdAEFO4duMrKgmWtq2xyOOZ1g6olPfneXNGbyLlv2bgqPLrU1Jd3gRAfllP8AFW8iChMX3ASgE01XG/ubKx0en42l1z8oWLS43j+A6VEUlRTN+O80QA+GZtzH4B2n7q+hVwQgimw239JirPqncOYC74HkcRveW/G3xHeLgclLFANq91lLUv8AaKUmgqmnM2WHstLu9zG2sf3m2Out1HaDZCoxCWSlxesr21DBma2KSNlJNECBxIQI7OIJAdcAjM2/NBcKKiNodg6/Am+3YbVSyQxduSJ17hvUvYOxKznfQEc+lxbmxm0LcRoYatoy529pvwPacr2+IDgbHusUG7REQEREBERAREQEREBERAREQEREBEUP2i3l4dROMb5uNLy4UA4sl+WUkdlrr6WJBQRfebt7VisbhOFtLqggcR7Whz2lwzBjM3Zb2dXPOgB6WJWsg2F2kDDJ9J2kI+zNRO4eV8uVp58hbxW13JUgnlxDFHNcJJ6qSNucdtjLiRzfDV7AR/VjuVrIIzu+2TZhlEyAWdK7tzSdXyHnr8I5DwF+ZKkyIgIiICIiAuLdVyiDh7QQQQCCLEHUEdQVVOztJieDOqqenw01lM6pfNC4VUMWVjgLNyuu42AaOQ1BVrogqiq3xvpXZa7C6ul1sDmDwfwlzGB3oVLdlN4NBiJDYJrSf0Ug4cvoDo75SVJqmnZI0se1r2uFi1wDmkdxB0Kp/eTuiZldWYa0xSs7ZgZcNfl1zQ9WPHwjQ2FrHmFyIqn3KbxH1rTRVT81QxuaOQ+9Mwcw7ve3v5ka8wSbYQEREBERAREQEREBERAWPiFbHBE+aVwZHG0ve48gALnz8lkKnv2j8YdHS09I0kCd7nvt1bFlytPhmeD8oQaCt2pxHaSrNHRZqWkF85uQeHe2adw1JPSNptr1tmFpbFbvKLDGgxsEs1u1PIAZCeuTpGPAepPNee6jZhuH4bE3LaWZrZpj1zOAIb5NbZtuV7nqpkg0uzOCex+0tBGSWrkqGW5gStYXh3lJxLW6ZVukRARFCdscbfI80dO4tI+2kB1bcX4bD0cQbk9AR1OmnUZ6YKTe/RI02ntnydivxnwjxeu0+3sVM4xQN9pmGhANomH99+tz4C/jZQStxvEqo3fUvhafuQfUtHzC8h/vLb0eBNYAAAtjHhIXK6jjt7T6vKHSYsOi08cq9qfGf86IJPg73m75ZnkagullcR5Euus6jq6+n+xqprD7r3cZvlaTNYeVlNW4Q3uXSXCR3KHXjGSJ9qW6dXp7+rakbf8AMOuAbxNRHWxiI8hMy5iP42m5Z53I8lP45A4BzSCCLgg3BB5EHqFWlThAIsRf0TZ/FH4dIGPJNK46g3PBJ++3ubfmPXvveaDjVctopk81bquHYctZvpuVvDx/r3+7vWai4BuuV0DnxERB88b1cOOD41BiNOMrZXcfKNBxGECoZ4Nc1wJ/tHL6Dp5g9jXt1a5ocD3gi4VV/tHwg4bA/q2raPR0Ut/5R+Snuw5P0XRZufsdPe/O/BbzQbtERAREQEREBERAREQFSf7S1GTHRzj3WvljPm8Mc39I3K7FGt4uzf0jh01MLcS2eI90jNWeV9Wk9zigkUJBa0jlYW8raLuoRuh2iFZhsbHG09MBTzMN87SwZWOcDr2mtGveHDopugIiINZtHifs1LJMAC4ANYDydI8hsYPhmIv4XUSwfD+HGASXON3Oceb3ON3OPiSSVttuDmdSxdDM6Q+IjjIA/vPafRcxNsFx38k1M+krhjpHNb6WPR4N462+kdPu6xwgL0suV7QUzn3yjkuZx475bdmkbz7mbW25y8UWX7Db3nNb+ZPrZdX0TuY7Q7x/n3KVbhuqrG80n6z5Rz+TXGWviwnxgrVYlR3aRbmFuSF5TsuFFpeayk4sk1tu77A1xdA6neSXU7gwE8zG4XiPpZzfkUoUH2dvHiNukkDwfFzHsLP0c/8ANThekcNzzm01Lz16K/iFIrnmY6Tz8+vzERFPQlYb+Kc1FPRUTPtJ65gaOegY9pJHcOICVZVLAI2Njbo1jQ0eTRYfoFXG2FJXVWJNqqBsL/o1rmtbNfJPNMz65jCCBdrOHqSBmNr6G232K3iwV8hppWOpKxlw6nl0JLfe4ZIGa3wkA89CBdBNUREBERAREQEREBERAUE3ibx48NIp4me01klgyEXIbm0YZLa3PRg1Phe6kO2ePDD6CerIvw2dka2c9xDYwbdC5zb+F1Uu4nAnVlTPjFUTK8PLI3O6yuF5X26WaWgW07R7ggl+7nYmogqJMUrZLVVQCXwRBrIWZrH6wN0e8WHrc3cTdWKiICIiCL7YN+upXeMrPVzWn+DCuW8lmbXUpfTF4F3QuEw8m3D7eOQvWvp5A5oI6hcP/JMU11EX7phbYbdrBX3bx9/uzqGJrndo2Hna63EYa0aWAUeXLX3H+/VaOG8Wpo6beiibePf9GnLhm89UjLh4four3NIsSLeij5ae4rzkk1A6k/kBzP8AAeqsZ/k0zynF8/w1xpfe9qgNzHLy6LyK5Rcrkv27Tbbbfw6JcRtGzEwtl8Qj8IpXHyuxv+pTFR3ZmDNLNP00iZ8ushHhcgebCpEvQ+C4px6OkT38/NE1tt8m3hG375iIitUN0iiawWaA0XJsAALkkuPmSST4kqsd92yQkp/pOAGOqpS2QvZo57Gka3H3maODu5pHda0Vp9spWMw6rdJqwU02Yd4Mbhb15eqDVbr9rPpTD2TvsJWOMUwGgztAOYeDmlp8yR0UtVP/ALNkThRVT/umoa0ebYwXfo5quBAREQEREBERAREQQXfXRulwSoygks4chA+FsjS8+jbn0WJuEmY7BWBtrsmla/wdmzC/yuarAq6Zksb4pGh7HtcxzTyc1ws4HwIJCpfZ8SbL4g+CoLnYdVO+rnsSI3j3M9uTst2u01sHDQEILtReVLUslY2SNzZGOF2uY4OY4HkWkaEL1QEREHBChzYfZ5nU/wB0dqP+zPIfKbt8gO9TJaLa2hL4hMwXkhu8d7mf8xnqBceLQqvi+i/9WnmI9qOcJejyRW/Ynpbl8e6WKF5MdZ5b3jMP4OHobH5l5UVSHNBBuCLhd6mNxdGWNJIfY25BpBBzeF7eoC89pjmbdjvlPmvZnaWSXk6XNl4RC7i++nuDwsTm/XT5Qu9VHI2N0gscrSbEC2gv01XEDA1jQL2AHPn5nxWzLjyUje+/Px/L5jbbk9Fj1LnEtiZ77zlb1A73HwA1/wDq9ZX2F1mbNUlwal3N4szwj7/mOvllUrhWhnV54rPsxzli1ox1m8/sttRUrYo2xt5NFh3nvJ7yTqT4r3RF6PEREbQqZmZneRERZYFUm9jG5K+VuBUA4sryHVLwexE1pBDXkcgDZzj0s0ak2Fk7SucKKpLHmJwp5S140LCI3WcPEHVQ/cfHA7CmTxxNZK9zmzv1dJK9jj2nPOpuCDbkMxsgleymARYfSRUkXusGrj7z3E3e8+JJPloOi26IgIiICIiAiIgIiICgO+zHm0mFSNLGyPqDwGBzQ5rbglzyD8IBt+8WqfKtt/Oz8lXhgliBc6mfxnNHMx5SJCPLR3k0oNrufwMUmEU4+9M32l57zKAW/kwMHopoqw2W3jxHCaQMyvq3OjoWQk2JmAawPfbUR2LXk+Nuas5t7C+p69B+SDlERAXBXKIKyoZeDLLB0jmexvg0OOT/AA2WyrcScxrSxr5HF2UNbzOhOveBa9utrdVG8fnMWI1LXaXkDh4gsbY+S8qzGXs4ZjdY8QX5G4sdFwmp0m2rnaOW8uwtpJy1reI33iJ+Te120rBCC273kWcwNOdpIJs/qw6EC/XvW7NTcAnmRdRv6XnDQ57BqXWdlyusZG21GvI811p8WuxpOhLRca93jqoWbBvX1Y7/AB/eiPOkmY5R09+7bVL+LLFTg/aPDT+EAuf/AIQQp21thYaAKuNk5+LiTOuWKR3l7rf9SshdZwHTxi08275lV8Ur6O9cfhG/nP4ERFeKsWr2ip6h8JdSyCOdnbjD9YZCOccrbjsuGlwQQbEcrHaIgpbHtua3GYHYfh9FPHI8cKrfJYNhvpJEHchfUXdY2Bs2/KyNgdmvo2gipMwe5t3PcOTnuN3W8Bew8AFB8aqhhG0kc3u02JMDJR90StdlD7eBLCT/AFj1bKAiIgIiICIiAiIgIiICFEQULthg1LhO0dDOyMQU0jmvd0iY/O5shaDoxrQ6NxHIX0tyV8grT7V7MU+JU5p6lpLb3a5pAkjd8THWNj+Y7wVWewRqKbHn4SysnmpKaIvDH5TfsMAZfUhrTIOVhdvJBcqIiAiIgr7e3ho4UdW0DOx7YnXOUOY69rnvDrW/EVDKDDKh5a9rIuyQ4fXOOo+VWRvQpHy4ZKI2l5a5khA97Kx4LyB1sLn0VcYBizbD3vyUfJpMOS3atHNOxcS1WKkY639WP6Syaerkbd0NKRe4HEcLZfMdLKG1glhbbJFoLX4rzy+VTWTG4jTNjDH5gbk5e+/X1UF2hqm2Is4XWmvDdLXpT5z/AKxj4hqMfKltvhCyt1lABRiqI+snJLjzAax7msa3w0v5lTRaHYWikgw6nilbke1nab1aS4usfHVb5TKUrSvZrHJGy5r5rze87zIiIvprEREFMftKtb7PRmwzCWQA9bFrc36hv5BWts5Wmejp5zzlgikPzxtd/mqG3z4qcUxaDD6a0hhPABHIzSObxNR0blaCeha7uX0Fh1I2GGOFvuxxtjb5MaGj9AgyEREBERAREQEREBERAREQRfbrbaDC4gXgyzSaRQM+0kPLxytvYXsfAE6Kt8K2Ox010uLxCkpJpsxMMrnOIa61mkBjhfst6g37uS89h5fpXaioqpu02mbIYWnk0MeI4tD3Bzn/AIjdXogqbBd7EsFV7DjFOKWW4bxWfZa+65wJNmH42uI8AL2tkFUz+0nQRmnpaiwEgldFfqWOYXG/fYtH9496sXd7M5+FUTnklxpork8zZgAJ7zYIJCiIg6y+6fIqitkmfVR6XJAV04zhgqY+GZJYtb5o3BruRFjcHTVUrPVy4ZI+CenmdwiPrY2ONO4OAcC1xAFu1a3fp0QTR9xTDQA5n9Bfp/sKEV7iaiD/AKmH/uNuFmS7yITCI/Z59HOObsC9+/VYeD0k2J1McccE0LLiUyyMc2MNaRfK6xDnG+n/AIQX2ixMMoGwRiNpe4Ak3ebu1PfZZaAtdtDiYpaWSpIuIm53c/dBGe1uuW62Kim9SoEeDVrjYXhLPV5DB+rgglL3hoLiQABckmwAHMk9FTu8fewHA0OFl00zzkM0YLgL6FsFtXvPxDQdLnUbVm7CasY04hidZUsIaeEy0UfQgEEuDtetgVMtm9j6LDx/+aBkbrWL9Xynvu913W8L2QQfc/uyNBatqwPaSCGM0IgaRY3PLiEEjTkCR1KtVEQEREBERAREQEREBERB5zzNjaXvc1jWi7nOIa1oHMknQBaWk20w6WThsraVzybACVnaPc3XtHyUC25f9J4/TYO97m0rGcaZjXFhlcGueGm3MWDPEBzyNVMcY3eYbUU5pzSwRDLZr4o2Ryxno5rgL3vrY3B63QVHikcmzeP+1FrnUs7nm46xSEGRg/fY6xA65W8rq9aHHaaan9pjnidDbNxMwDAOuYn3SOoNiFVO5qq9ugq8JrQ2ripy3h5xms3M9pAdzABaC08xc2NgLb925LCi/NlqAPg4pyfmRm/VBWO9/bKHFK6GCOTLSwOyGbKXAl7miWQNGrmtDRbvsbc19D4C2EUsLaZzXQNiY2ItOZpY1oDbHroFHa/djhktJ7IKZkbRctkZpO1x5u4huXHQaOuNBpoFXtLs/jez8jjRj6QpCbmMBzvM8K+Zj+erMw0F76BBeaKsqbfPSizKqmraWXS8bos1z1DDcOPq0Lc7GbxYcSqpqZkU0D42NkAmAbI8E2d2ATltdnU3zeCCaLghcogxhh8QNxFGDzvkbf8AgslEQEREBVlvvreJFS4Yw/WVtTG0gcxG1w18O25nP4Sp5tBjkFDTuqKh4ZG0fM49GsH3nHoFT27Z02NY5Ji0zS2GnBbE3XK0kERRg8nFrXOe4j7xBsMwQXiAuURAREQEREBERAREQEREBdZHhoLnEADUkmwA8Suyp7bJxxTaKLCZXvbSRMEkkbXFomdk4mtuf3RfoM1rE3QdtvcBqH4hDjmEuiq3RWbJHG9jycoIJFj2g5hLC0drla99MnHd5FVUU/s9Dh1eyrlGQmSEtZBfRzg77xHQuygaE8rHW45wcM2loYqBoiEzI4qiGIWjLXvLWuc0aZgO18oPU3uhBAt0OwzsKpXmaxqJyHSZTdrGtvw2A8iRmcSR1NtQAVPURAREQFV29rA54Zoscoh9fTC0zbX4kQvqQOYALg7rlde4yq0UIQRLYfeBSYpG3hvEc9u3TvcOI0jnk/pG/vDwuAdFLVU22G5OColM9HL7I8nMY8uaG/O7LEGPXoLjuAWtpty9ZIAyqxN5j6sbxZAR3DO4AfkUEp3gbXU7miipXSVNe531DaV9nwyAGz3yDssaNczTe4vcZSSOpxnGsOjaaqmjxOPK3PJSktqGGwzZostpNb2LQNBc2Ui2Q2Ko8MYW00facLPlec0z/N3Qae60AeCkSCso9+GG2OdlXG4aFjom5gRzGjytJju/2INIo6aRz9bOnLWMb3HKxxLh4XaraxDB6eo+3ggm/tIo5P5gV1ocCpYDeGmp4T3xxRsP+EBBQFBspjG0NQ2esdJDCL2fIzIxrT0gh0zX07XLTVxIV+bN4DDQUzKWBtmMHM2Lnk+8956uJ/8AVgAFs0QEREBERAREQEREBERAREQCVV+09Jh+I4hDNR4nDTYhF2GPYWSiQa9ktJAc7tOGhOhIIOlpNvRpqiXCKqOmDjK6MDK0Xc5mZvFa0dSY8wt1vbqqoqmsr6DDcMw6nkFRG6GSecQvjbTPDCJnPkIFznJde9uyLXNgAsTY3doyjqnV9TO+tq3EkSPblay4sSG3JzW0vewGgAU9Q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95536" y="1772816"/>
            <a:ext cx="853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ридумать </a:t>
            </a:r>
            <a:r>
              <a:rPr lang="ru-RU" sz="2000" dirty="0"/>
              <a:t>новый товар или услугу, имеющих ценность (</a:t>
            </a:r>
            <a:r>
              <a:rPr lang="en-US" sz="2000" dirty="0"/>
              <a:t>value</a:t>
            </a:r>
            <a:r>
              <a:rPr lang="ru-RU" sz="2000" dirty="0"/>
              <a:t>) для потребителей</a:t>
            </a:r>
            <a:r>
              <a:rPr lang="ru-RU" sz="2000" dirty="0" smtClean="0"/>
              <a:t>;</a:t>
            </a:r>
          </a:p>
        </p:txBody>
      </p:sp>
      <p:pic>
        <p:nvPicPr>
          <p:cNvPr id="6152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528" y="3284984"/>
            <a:ext cx="853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О</a:t>
            </a:r>
            <a:r>
              <a:rPr lang="ru-RU" sz="2000" dirty="0" smtClean="0"/>
              <a:t>беспечить </a:t>
            </a:r>
            <a:r>
              <a:rPr lang="ru-RU" sz="2000" dirty="0"/>
              <a:t>реализацию данной ценности через создание продукта или услуги</a:t>
            </a:r>
            <a:r>
              <a:rPr lang="ru-RU" sz="2000" dirty="0" smtClean="0"/>
              <a:t>;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3528" y="4953362"/>
            <a:ext cx="853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Н</a:t>
            </a:r>
            <a:r>
              <a:rPr lang="ru-RU" sz="2000" dirty="0" smtClean="0"/>
              <a:t>айти </a:t>
            </a:r>
            <a:r>
              <a:rPr lang="ru-RU" sz="2000" dirty="0"/>
              <a:t>выход на рынок с помощью </a:t>
            </a:r>
            <a:r>
              <a:rPr lang="ru-RU" sz="2000" dirty="0" err="1"/>
              <a:t>бизнес-модели</a:t>
            </a:r>
            <a:r>
              <a:rPr lang="ru-RU" sz="2000" dirty="0"/>
              <a:t>, </a:t>
            </a:r>
            <a:r>
              <a:rPr lang="ru-RU" sz="2000" dirty="0" smtClean="0"/>
              <a:t>которая позволит достичь максимальной </a:t>
            </a:r>
            <a:r>
              <a:rPr lang="ru-RU" sz="2000" dirty="0"/>
              <a:t>прибыли.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75656" y="6021288"/>
            <a:ext cx="576064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0A152"/>
              </a:buClr>
              <a:buFont typeface="Wingdings" pitchFamily="2" charset="2"/>
              <a:buNone/>
            </a:pPr>
            <a:r>
              <a:rPr lang="ru-RU" sz="2000" dirty="0" smtClean="0"/>
              <a:t>Принцип </a:t>
            </a:r>
            <a:r>
              <a:rPr lang="ru-RU" sz="2000" dirty="0"/>
              <a:t>«</a:t>
            </a:r>
            <a:r>
              <a:rPr lang="en-US" sz="2000" dirty="0"/>
              <a:t>opportunity recognition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499992" y="2492896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99992" y="4077072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0" name="AutoShape 8" descr="data:image/jpeg;base64,/9j/4AAQSkZJRgABAQAAAQABAAD/2wCEAAkGBxMREBURExQSEhUWFBcUFxYWFRMUEhQZGBYZGhQYFRgbHCggGBomHBcXITEhJSkrLjouGR8zODMtNygvLiwBCgoKDg0OGxAQGzQmHCU3Nyw3NzcsNy43LjM3MDQ3Kyw1NS0yLzc0KzUyLDcsLzUvNDc0LC80NC40LCw0Nyw3LP/AABEIAOEA4QMBIgACEQEDEQH/xAAcAAEAAgIDAQAAAAAAAAAAAAAABgcEBQECAwj/xABFEAABAwIDBQUEBwQIBwEAAAABAAIDBBEFEiEGBxMxQSJRYXGBFDJSghUjM0JykaEIYrGyU2NzkqLBwvA0Q3Sz0eHxJP/EABsBAQACAwEBAAAAAAAAAAAAAAAEBQEDBgcC/8QALxEBAAIBAgMECgMBAQAAAAAAAAECAwQRBSExEkFRkRMiMmGBobHB4fAGcdFyFP/aAAwDAQACEQMRAD8AvFERAREQEREBERAREQEREBFrMa2hpaNuapnihvyD3AOd+FvN3oFFXb4cHBt7S4+IgqLfyXQT1FHcD25w+tIbBVRPcdAwkxyHyY8Bx9ApEgIiICIiAiIgIiICIiAiIgIiICIiAiIgIiICIiAiIg4e4AEkgAC5J0AHUlUxtlvRqKuc4fgrHyPJyunY3MTrZ3CB0awcjI70to45W3OL1OMVxwWgdkhZ/wAZUC5aLHtM05gcst+07TQAlWHsnsrTYbAIadmXlnebGWU/E91teunIdAEFO4duMrKgmWtq2xyOOZ1g6olPfneXNGbyLlv2bgqPLrU1Jd3gRAfllP8AFW8iChMX3ASgE01XG/ubKx0en42l1z8oWLS43j+A6VEUlRTN+O80QA+GZtzH4B2n7q+hVwQgimw239JirPqncOYC74HkcRveW/G3xHeLgclLFANq91lLUv8AaKUmgqmnM2WHstLu9zG2sf3m2Out1HaDZCoxCWSlxesr21DBma2KSNlJNECBxIQI7OIJAdcAjM2/NBcKKiNodg6/Am+3YbVSyQxduSJ17hvUvYOxKznfQEc+lxbmxm0LcRoYatoy529pvwPacr2+IDgbHusUG7REQEREBERAREQEREBERAREQEREBEUP2i3l4dROMb5uNLy4UA4sl+WUkdlrr6WJBQRfebt7VisbhOFtLqggcR7Whz2lwzBjM3Zb2dXPOgB6WJWsg2F2kDDJ9J2kI+zNRO4eV8uVp58hbxW13JUgnlxDFHNcJJ6qSNucdtjLiRzfDV7AR/VjuVrIIzu+2TZhlEyAWdK7tzSdXyHnr8I5DwF+ZKkyIgIiICIiAuLdVyiDh7QQQQCCLEHUEdQVVOztJieDOqqenw01lM6pfNC4VUMWVjgLNyuu42AaOQ1BVrogqiq3xvpXZa7C6ul1sDmDwfwlzGB3oVLdlN4NBiJDYJrSf0Ug4cvoDo75SVJqmnZI0se1r2uFi1wDmkdxB0Kp/eTuiZldWYa0xSs7ZgZcNfl1zQ9WPHwjQ2FrHmFyIqn3KbxH1rTRVT81QxuaOQ+9Mwcw7ve3v5ka8wSbYQEREBERAREQEREBERAWPiFbHBE+aVwZHG0ve48gALnz8lkKnv2j8YdHS09I0kCd7nvt1bFlytPhmeD8oQaCt2pxHaSrNHRZqWkF85uQeHe2adw1JPSNptr1tmFpbFbvKLDGgxsEs1u1PIAZCeuTpGPAepPNee6jZhuH4bE3LaWZrZpj1zOAIb5NbZtuV7nqpkg0uzOCex+0tBGSWrkqGW5gStYXh3lJxLW6ZVukRARFCdscbfI80dO4tI+2kB1bcX4bD0cQbk9AR1OmnUZ6YKTe/RI02ntnydivxnwjxeu0+3sVM4xQN9pmGhANomH99+tz4C/jZQStxvEqo3fUvhafuQfUtHzC8h/vLb0eBNYAAAtjHhIXK6jjt7T6vKHSYsOi08cq9qfGf86IJPg73m75ZnkagullcR5Euus6jq6+n+xqprD7r3cZvlaTNYeVlNW4Q3uXSXCR3KHXjGSJ9qW6dXp7+rakbf8AMOuAbxNRHWxiI8hMy5iP42m5Z53I8lP45A4BzSCCLgg3BB5EHqFWlThAIsRf0TZ/FH4dIGPJNK46g3PBJ++3ubfmPXvveaDjVctopk81bquHYctZvpuVvDx/r3+7vWai4BuuV0DnxERB88b1cOOD41BiNOMrZXcfKNBxGECoZ4Nc1wJ/tHL6Dp5g9jXt1a5ocD3gi4VV/tHwg4bA/q2raPR0Ut/5R+Snuw5P0XRZufsdPe/O/BbzQbtERAREQEREBERAREQFSf7S1GTHRzj3WvljPm8Mc39I3K7FGt4uzf0jh01MLcS2eI90jNWeV9Wk9zigkUJBa0jlYW8raLuoRuh2iFZhsbHG09MBTzMN87SwZWOcDr2mtGveHDopugIiINZtHifs1LJMAC4ANYDydI8hsYPhmIv4XUSwfD+HGASXON3Oceb3ON3OPiSSVttuDmdSxdDM6Q+IjjIA/vPafRcxNsFx38k1M+krhjpHNb6WPR4N462+kdPu6xwgL0suV7QUzn3yjkuZx475bdmkbz7mbW25y8UWX7Db3nNb+ZPrZdX0TuY7Q7x/n3KVbhuqrG80n6z5Rz+TXGWviwnxgrVYlR3aRbmFuSF5TsuFFpeayk4sk1tu77A1xdA6neSXU7gwE8zG4XiPpZzfkUoUH2dvHiNukkDwfFzHsLP0c/8ANThekcNzzm01Lz16K/iFIrnmY6Tz8+vzERFPQlYb+Kc1FPRUTPtJ65gaOegY9pJHcOICVZVLAI2Njbo1jQ0eTRYfoFXG2FJXVWJNqqBsL/o1rmtbNfJPNMz65jCCBdrOHqSBmNr6G232K3iwV8hppWOpKxlw6nl0JLfe4ZIGa3wkA89CBdBNUREBERAREQEREBERAUE3ibx48NIp4me01klgyEXIbm0YZLa3PRg1Phe6kO2ePDD6CerIvw2dka2c9xDYwbdC5zb+F1Uu4nAnVlTPjFUTK8PLI3O6yuF5X26WaWgW07R7ggl+7nYmogqJMUrZLVVQCXwRBrIWZrH6wN0e8WHrc3cTdWKiICIiCL7YN+upXeMrPVzWn+DCuW8lmbXUpfTF4F3QuEw8m3D7eOQvWvp5A5oI6hcP/JMU11EX7phbYbdrBX3bx9/uzqGJrndo2Hna63EYa0aWAUeXLX3H+/VaOG8Wpo6beiibePf9GnLhm89UjLh4four3NIsSLeij5ae4rzkk1A6k/kBzP8AAeqsZ/k0zynF8/w1xpfe9qgNzHLy6LyK5Rcrkv27Tbbbfw6JcRtGzEwtl8Qj8IpXHyuxv+pTFR3ZmDNLNP00iZ8ushHhcgebCpEvQ+C4px6OkT38/NE1tt8m3hG375iIitUN0iiawWaA0XJsAALkkuPmSST4kqsd92yQkp/pOAGOqpS2QvZo57Gka3H3maODu5pHda0Vp9spWMw6rdJqwU02Yd4Mbhb15eqDVbr9rPpTD2TvsJWOMUwGgztAOYeDmlp8yR0UtVP/ALNkThRVT/umoa0ebYwXfo5quBAREQEREBERAREQQXfXRulwSoygks4chA+FsjS8+jbn0WJuEmY7BWBtrsmla/wdmzC/yuarAq6Zksb4pGh7HtcxzTyc1ws4HwIJCpfZ8SbL4g+CoLnYdVO+rnsSI3j3M9uTst2u01sHDQEILtReVLUslY2SNzZGOF2uY4OY4HkWkaEL1QEREHBChzYfZ5nU/wB0dqP+zPIfKbt8gO9TJaLa2hL4hMwXkhu8d7mf8xnqBceLQqvi+i/9WnmI9qOcJejyRW/Ynpbl8e6WKF5MdZ5b3jMP4OHobH5l5UVSHNBBuCLhd6mNxdGWNJIfY25BpBBzeF7eoC89pjmbdjvlPmvZnaWSXk6XNl4RC7i++nuDwsTm/XT5Qu9VHI2N0gscrSbEC2gv01XEDA1jQL2AHPn5nxWzLjyUje+/Px/L5jbbk9Fj1LnEtiZ77zlb1A73HwA1/wDq9ZX2F1mbNUlwal3N4szwj7/mOvllUrhWhnV54rPsxzli1ox1m8/sttRUrYo2xt5NFh3nvJ7yTqT4r3RF6PEREbQqZmZneRERZYFUm9jG5K+VuBUA4sryHVLwexE1pBDXkcgDZzj0s0ak2Fk7SucKKpLHmJwp5S140LCI3WcPEHVQ/cfHA7CmTxxNZK9zmzv1dJK9jj2nPOpuCDbkMxsgleymARYfSRUkXusGrj7z3E3e8+JJPloOi26IgIiICIiAiIgIiICgO+zHm0mFSNLGyPqDwGBzQ5rbglzyD8IBt+8WqfKtt/Oz8lXhgliBc6mfxnNHMx5SJCPLR3k0oNrufwMUmEU4+9M32l57zKAW/kwMHopoqw2W3jxHCaQMyvq3OjoWQk2JmAawPfbUR2LXk+Nuas5t7C+p69B+SDlERAXBXKIKyoZeDLLB0jmexvg0OOT/AA2WyrcScxrSxr5HF2UNbzOhOveBa9utrdVG8fnMWI1LXaXkDh4gsbY+S8qzGXs4ZjdY8QX5G4sdFwmp0m2rnaOW8uwtpJy1reI33iJ+Te120rBCC273kWcwNOdpIJs/qw6EC/XvW7NTcAnmRdRv6XnDQ57BqXWdlyusZG21GvI811p8WuxpOhLRca93jqoWbBvX1Y7/AB/eiPOkmY5R09+7bVL+LLFTg/aPDT+EAuf/AIQQp21thYaAKuNk5+LiTOuWKR3l7rf9SshdZwHTxi08275lV8Ur6O9cfhG/nP4ERFeKsWr2ip6h8JdSyCOdnbjD9YZCOccrbjsuGlwQQbEcrHaIgpbHtua3GYHYfh9FPHI8cKrfJYNhvpJEHchfUXdY2Bs2/KyNgdmvo2gipMwe5t3PcOTnuN3W8Bew8AFB8aqhhG0kc3u02JMDJR90StdlD7eBLCT/AFj1bKAiIgIiICIiAiIgIiICFEQULthg1LhO0dDOyMQU0jmvd0iY/O5shaDoxrQ6NxHIX0tyV8grT7V7MU+JU5p6lpLb3a5pAkjd8THWNj+Y7wVWewRqKbHn4SysnmpKaIvDH5TfsMAZfUhrTIOVhdvJBcqIiAiIgr7e3ho4UdW0DOx7YnXOUOY69rnvDrW/EVDKDDKh5a9rIuyQ4fXOOo+VWRvQpHy4ZKI2l5a5khA97Kx4LyB1sLn0VcYBizbD3vyUfJpMOS3atHNOxcS1WKkY639WP6Syaerkbd0NKRe4HEcLZfMdLKG1glhbbJFoLX4rzy+VTWTG4jTNjDH5gbk5e+/X1UF2hqm2Is4XWmvDdLXpT5z/AKxj4hqMfKltvhCyt1lABRiqI+snJLjzAax7msa3w0v5lTRaHYWikgw6nilbke1nab1aS4usfHVb5TKUrSvZrHJGy5r5rze87zIiIvprEREFMftKtb7PRmwzCWQA9bFrc36hv5BWts5Wmejp5zzlgikPzxtd/mqG3z4qcUxaDD6a0hhPABHIzSObxNR0blaCeha7uX0Fh1I2GGOFvuxxtjb5MaGj9AgyEREBERAREQEREBERAREQRfbrbaDC4gXgyzSaRQM+0kPLxytvYXsfAE6Kt8K2Ox010uLxCkpJpsxMMrnOIa61mkBjhfst6g37uS89h5fpXaioqpu02mbIYWnk0MeI4tD3Bzn/AIjdXogqbBd7EsFV7DjFOKWW4bxWfZa+65wJNmH42uI8AL2tkFUz+0nQRmnpaiwEgldFfqWOYXG/fYtH9496sXd7M5+FUTnklxpork8zZgAJ7zYIJCiIg6y+6fIqitkmfVR6XJAV04zhgqY+GZJYtb5o3BruRFjcHTVUrPVy4ZI+CenmdwiPrY2ONO4OAcC1xAFu1a3fp0QTR9xTDQA5n9Bfp/sKEV7iaiD/AKmH/uNuFmS7yITCI/Z59HOObsC9+/VYeD0k2J1McccE0LLiUyyMc2MNaRfK6xDnG+n/AIQX2ixMMoGwRiNpe4Ak3ebu1PfZZaAtdtDiYpaWSpIuIm53c/dBGe1uuW62Kim9SoEeDVrjYXhLPV5DB+rgglL3hoLiQABckmwAHMk9FTu8fewHA0OFl00zzkM0YLgL6FsFtXvPxDQdLnUbVm7CasY04hidZUsIaeEy0UfQgEEuDtetgVMtm9j6LDx/+aBkbrWL9Xynvu913W8L2QQfc/uyNBatqwPaSCGM0IgaRY3PLiEEjTkCR1KtVEQEREBERAREQEREBERB5zzNjaXvc1jWi7nOIa1oHMknQBaWk20w6WThsraVzybACVnaPc3XtHyUC25f9J4/TYO97m0rGcaZjXFhlcGueGm3MWDPEBzyNVMcY3eYbUU5pzSwRDLZr4o2Ryxno5rgL3vrY3B63QVHikcmzeP+1FrnUs7nm46xSEGRg/fY6xA65W8rq9aHHaaan9pjnidDbNxMwDAOuYn3SOoNiFVO5qq9ugq8JrQ2ripy3h5xms3M9pAdzABaC08xc2NgLb925LCi/NlqAPg4pyfmRm/VBWO9/bKHFK6GCOTLSwOyGbKXAl7miWQNGrmtDRbvsbc19D4C2EUsLaZzXQNiY2ItOZpY1oDbHroFHa/djhktJ7IKZkbRctkZpO1x5u4huXHQaOuNBpoFXtLs/jez8jjRj6QpCbmMBzvM8K+Zj+erMw0F76BBeaKsqbfPSizKqmraWXS8bos1z1DDcOPq0Lc7GbxYcSqpqZkU0D42NkAmAbI8E2d2ATltdnU3zeCCaLghcogxhh8QNxFGDzvkbf8AgslEQEREBVlvvreJFS4Yw/WVtTG0gcxG1w18O25nP4Sp5tBjkFDTuqKh4ZG0fM49GsH3nHoFT27Z02NY5Ji0zS2GnBbE3XK0kERRg8nFrXOe4j7xBsMwQXiAuURAREQEREBERAREQEREBdZHhoLnEADUkmwA8Suyp7bJxxTaKLCZXvbSRMEkkbXFomdk4mtuf3RfoM1rE3QdtvcBqH4hDjmEuiq3RWbJHG9jycoIJFj2g5hLC0drla99MnHd5FVUU/s9Dh1eyrlGQmSEtZBfRzg77xHQuygaE8rHW45wcM2loYqBoiEzI4qiGIWjLXvLWuc0aZgO18oPU3uhBAt0OwzsKpXmaxqJyHSZTdrGtvw2A8iRmcSR1NtQAVPURAREQFV29rA54Zoscoh9fTC0zbX4kQvqQOYALg7rlde4yq0UIQRLYfeBSYpG3hvEc9u3TvcOI0jnk/pG/vDwuAdFLVU22G5OColM9HL7I8nMY8uaG/O7LEGPXoLjuAWtpty9ZIAyqxN5j6sbxZAR3DO4AfkUEp3gbXU7miipXSVNe531DaV9nwyAGz3yDssaNczTe4vcZSSOpxnGsOjaaqmjxOPK3PJSktqGGwzZostpNb2LQNBc2Ui2Q2Ko8MYW00facLPlec0z/N3Qae60AeCkSCso9+GG2OdlXG4aFjom5gRzGjytJju/2INIo6aRz9bOnLWMb3HKxxLh4XaraxDB6eo+3ggm/tIo5P5gV1ocCpYDeGmp4T3xxRsP+EBBQFBspjG0NQ2esdJDCL2fIzIxrT0gh0zX07XLTVxIV+bN4DDQUzKWBtmMHM2Lnk+8956uJ/8AVgAFs0QEREBERAREQEREBERAREQCVV+09Jh+I4hDNR4nDTYhF2GPYWSiQa9ktJAc7tOGhOhIIOlpNvRpqiXCKqOmDjK6MDK0Xc5mZvFa0dSY8wt1vbqqoqmsr6DDcMw6nkFRG6GSecQvjbTPDCJnPkIFznJde9uyLXNgAsTY3doyjqnV9TO+tq3EkSPblay4sSG3JzW0vewGgAU9Q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52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3528" y="2492896"/>
            <a:ext cx="85328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Три «точки входа» в предпринимательство:</a:t>
            </a:r>
          </a:p>
          <a:p>
            <a:endParaRPr lang="ru-RU" sz="2000" b="1" dirty="0" smtClean="0"/>
          </a:p>
          <a:p>
            <a:r>
              <a:rPr lang="en-US" sz="2000" b="1" dirty="0" smtClean="0"/>
              <a:t>opportunity recognition</a:t>
            </a:r>
            <a:r>
              <a:rPr lang="ru-RU" sz="2000" b="1" dirty="0" smtClean="0"/>
              <a:t> («распознавание» возможности)</a:t>
            </a:r>
            <a:r>
              <a:rPr lang="en-US" sz="2000" b="1" dirty="0" smtClean="0"/>
              <a:t>, </a:t>
            </a:r>
            <a:endParaRPr lang="ru-RU" sz="2000" b="1" dirty="0" smtClean="0"/>
          </a:p>
          <a:p>
            <a:r>
              <a:rPr lang="en-US" sz="2000" b="1" dirty="0" smtClean="0"/>
              <a:t>opportunity assessment</a:t>
            </a:r>
            <a:r>
              <a:rPr lang="ru-RU" sz="2000" b="1" dirty="0" smtClean="0"/>
              <a:t> (оценка возможности)</a:t>
            </a:r>
            <a:r>
              <a:rPr lang="en-US" sz="2000" b="1" dirty="0" smtClean="0"/>
              <a:t>, </a:t>
            </a:r>
            <a:endParaRPr lang="ru-RU" sz="2000" b="1" dirty="0" smtClean="0"/>
          </a:p>
          <a:p>
            <a:r>
              <a:rPr lang="en-US" sz="2000" b="1" dirty="0" smtClean="0"/>
              <a:t>opportunity realization</a:t>
            </a:r>
            <a:r>
              <a:rPr lang="ru-RU" sz="2000" b="1" dirty="0" smtClean="0"/>
              <a:t> (реализация возможности)</a:t>
            </a:r>
          </a:p>
          <a:p>
            <a:endParaRPr lang="ru-RU" sz="2000" dirty="0" smtClean="0"/>
          </a:p>
          <a:p>
            <a:r>
              <a:rPr lang="ru-RU" sz="2000" dirty="0" smtClean="0"/>
              <a:t>Вы должны быть способны:</a:t>
            </a:r>
          </a:p>
          <a:p>
            <a:r>
              <a:rPr lang="ru-RU" sz="2000" dirty="0" smtClean="0"/>
              <a:t>- идентифицировать или распознать возможность</a:t>
            </a:r>
            <a:r>
              <a:rPr lang="en-US" sz="2000" dirty="0" smtClean="0"/>
              <a:t>,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/>
              <a:t> </a:t>
            </a:r>
            <a:r>
              <a:rPr lang="ru-RU" sz="2000" dirty="0" smtClean="0"/>
              <a:t>подробно рассмотреть или оценить</a:t>
            </a:r>
            <a:r>
              <a:rPr lang="en-US" sz="2000" dirty="0" smtClean="0"/>
              <a:t> </a:t>
            </a:r>
            <a:r>
              <a:rPr lang="ru-RU" sz="2000" dirty="0" smtClean="0"/>
              <a:t>возможность</a:t>
            </a:r>
            <a:r>
              <a:rPr lang="en-US" sz="2000" dirty="0" smtClean="0"/>
              <a:t>,  </a:t>
            </a:r>
            <a:endParaRPr lang="ru-RU" sz="2000" dirty="0" smtClean="0"/>
          </a:p>
          <a:p>
            <a:r>
              <a:rPr lang="ru-RU" sz="2000" dirty="0" smtClean="0"/>
              <a:t>- выполнить и реализовать возможность</a:t>
            </a:r>
            <a:endParaRPr lang="en-US" sz="2000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03648" y="1844824"/>
            <a:ext cx="633670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0A152"/>
              </a:buClr>
              <a:buFont typeface="Wingdings" pitchFamily="2" charset="2"/>
              <a:buNone/>
            </a:pPr>
            <a:r>
              <a:rPr lang="ru-RU" sz="2000" dirty="0" smtClean="0"/>
              <a:t>«</a:t>
            </a:r>
            <a:r>
              <a:rPr lang="en-US" sz="2000" dirty="0" smtClean="0"/>
              <a:t>Opportunity </a:t>
            </a:r>
            <a:r>
              <a:rPr lang="en-US" sz="2000" dirty="0"/>
              <a:t>recognition</a:t>
            </a:r>
            <a:r>
              <a:rPr lang="ru-RU" sz="2000" dirty="0" smtClean="0"/>
              <a:t>»</a:t>
            </a:r>
            <a:r>
              <a:rPr lang="en-US" sz="2000" dirty="0" smtClean="0"/>
              <a:t> - </a:t>
            </a:r>
            <a:r>
              <a:rPr lang="ru-RU" sz="2000" dirty="0" smtClean="0"/>
              <a:t>это мировоззрение</a:t>
            </a:r>
            <a:endParaRPr lang="ru-RU" sz="20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2800" dirty="0" smtClean="0"/>
              <a:t>Принцип «</a:t>
            </a:r>
            <a:r>
              <a:rPr lang="en-US" sz="2800" dirty="0" smtClean="0"/>
              <a:t>opportunity recognition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0" name="AutoShape 8" descr="data:image/jpeg;base64,/9j/4AAQSkZJRgABAQAAAQABAAD/2wCEAAkGBxMREBURExQSEhUWFBcUFxYWFRMUEhQZGBYZGhQYFRgbHCggGBomHBcXITEhJSkrLjouGR8zODMtNygvLiwBCgoKDg0OGxAQGzQmHCU3Nyw3NzcsNy43LjM3MDQ3Kyw1NS0yLzc0KzUyLDcsLzUvNDc0LC80NC40LCw0Nyw3LP/AABEIAOEA4QMBIgACEQEDEQH/xAAcAAEAAgIDAQAAAAAAAAAAAAAABgcEBQECAwj/xABFEAABAwIDBQUEBwQIBwEAAAABAAIDBBEFEiEGBxMxQSJRYXGBFDJSghUjM0JykaEIYrGyU2NzkqLBwvA0Q3Sz0eHxJP/EABsBAQACAwEBAAAAAAAAAAAAAAAEBQEDBgcC/8QALxEBAAIBAgMECgMBAQAAAAAAAAECAwQRBSExEkFRkRMiMmGBobHB4fAGcdFyFP/aAAwDAQACEQMRAD8AvFERAREQEREBERAREQEREBFrMa2hpaNuapnihvyD3AOd+FvN3oFFXb4cHBt7S4+IgqLfyXQT1FHcD25w+tIbBVRPcdAwkxyHyY8Bx9ApEgIiICIiAiIgIiICIiAiIgIiICIiAiIgIiICIiAiIg4e4AEkgAC5J0AHUlUxtlvRqKuc4fgrHyPJyunY3MTrZ3CB0awcjI70to45W3OL1OMVxwWgdkhZ/wAZUC5aLHtM05gcst+07TQAlWHsnsrTYbAIadmXlnebGWU/E91teunIdAEFO4duMrKgmWtq2xyOOZ1g6olPfneXNGbyLlv2bgqPLrU1Jd3gRAfllP8AFW8iChMX3ASgE01XG/ubKx0en42l1z8oWLS43j+A6VEUlRTN+O80QA+GZtzH4B2n7q+hVwQgimw239JirPqncOYC74HkcRveW/G3xHeLgclLFANq91lLUv8AaKUmgqmnM2WHstLu9zG2sf3m2Out1HaDZCoxCWSlxesr21DBma2KSNlJNECBxIQI7OIJAdcAjM2/NBcKKiNodg6/Am+3YbVSyQxduSJ17hvUvYOxKznfQEc+lxbmxm0LcRoYatoy529pvwPacr2+IDgbHusUG7REQEREBERAREQEREBERAREQEREBEUP2i3l4dROMb5uNLy4UA4sl+WUkdlrr6WJBQRfebt7VisbhOFtLqggcR7Whz2lwzBjM3Zb2dXPOgB6WJWsg2F2kDDJ9J2kI+zNRO4eV8uVp58hbxW13JUgnlxDFHNcJJ6qSNucdtjLiRzfDV7AR/VjuVrIIzu+2TZhlEyAWdK7tzSdXyHnr8I5DwF+ZKkyIgIiICIiAuLdVyiDh7QQQQCCLEHUEdQVVOztJieDOqqenw01lM6pfNC4VUMWVjgLNyuu42AaOQ1BVrogqiq3xvpXZa7C6ul1sDmDwfwlzGB3oVLdlN4NBiJDYJrSf0Ug4cvoDo75SVJqmnZI0se1r2uFi1wDmkdxB0Kp/eTuiZldWYa0xSs7ZgZcNfl1zQ9WPHwjQ2FrHmFyIqn3KbxH1rTRVT81QxuaOQ+9Mwcw7ve3v5ka8wSbYQEREBERAREQEREBERAWPiFbHBE+aVwZHG0ve48gALnz8lkKnv2j8YdHS09I0kCd7nvt1bFlytPhmeD8oQaCt2pxHaSrNHRZqWkF85uQeHe2adw1JPSNptr1tmFpbFbvKLDGgxsEs1u1PIAZCeuTpGPAepPNee6jZhuH4bE3LaWZrZpj1zOAIb5NbZtuV7nqpkg0uzOCex+0tBGSWrkqGW5gStYXh3lJxLW6ZVukRARFCdscbfI80dO4tI+2kB1bcX4bD0cQbk9AR1OmnUZ6YKTe/RI02ntnydivxnwjxeu0+3sVM4xQN9pmGhANomH99+tz4C/jZQStxvEqo3fUvhafuQfUtHzC8h/vLb0eBNYAAAtjHhIXK6jjt7T6vKHSYsOi08cq9qfGf86IJPg73m75ZnkagullcR5Euus6jq6+n+xqprD7r3cZvlaTNYeVlNW4Q3uXSXCR3KHXjGSJ9qW6dXp7+rakbf8AMOuAbxNRHWxiI8hMy5iP42m5Z53I8lP45A4BzSCCLgg3BB5EHqFWlThAIsRf0TZ/FH4dIGPJNK46g3PBJ++3ubfmPXvveaDjVctopk81bquHYctZvpuVvDx/r3+7vWai4BuuV0DnxERB88b1cOOD41BiNOMrZXcfKNBxGECoZ4Nc1wJ/tHL6Dp5g9jXt1a5ocD3gi4VV/tHwg4bA/q2raPR0Ut/5R+Snuw5P0XRZufsdPe/O/BbzQbtERAREQEREBERAREQFSf7S1GTHRzj3WvljPm8Mc39I3K7FGt4uzf0jh01MLcS2eI90jNWeV9Wk9zigkUJBa0jlYW8raLuoRuh2iFZhsbHG09MBTzMN87SwZWOcDr2mtGveHDopugIiINZtHifs1LJMAC4ANYDydI8hsYPhmIv4XUSwfD+HGASXON3Oceb3ON3OPiSSVttuDmdSxdDM6Q+IjjIA/vPafRcxNsFx38k1M+krhjpHNb6WPR4N462+kdPu6xwgL0suV7QUzn3yjkuZx475bdmkbz7mbW25y8UWX7Db3nNb+ZPrZdX0TuY7Q7x/n3KVbhuqrG80n6z5Rz+TXGWviwnxgrVYlR3aRbmFuSF5TsuFFpeayk4sk1tu77A1xdA6neSXU7gwE8zG4XiPpZzfkUoUH2dvHiNukkDwfFzHsLP0c/8ANThekcNzzm01Lz16K/iFIrnmY6Tz8+vzERFPQlYb+Kc1FPRUTPtJ65gaOegY9pJHcOICVZVLAI2Njbo1jQ0eTRYfoFXG2FJXVWJNqqBsL/o1rmtbNfJPNMz65jCCBdrOHqSBmNr6G232K3iwV8hppWOpKxlw6nl0JLfe4ZIGa3wkA89CBdBNUREBERAREQEREBERAUE3ibx48NIp4me01klgyEXIbm0YZLa3PRg1Phe6kO2ePDD6CerIvw2dka2c9xDYwbdC5zb+F1Uu4nAnVlTPjFUTK8PLI3O6yuF5X26WaWgW07R7ggl+7nYmogqJMUrZLVVQCXwRBrIWZrH6wN0e8WHrc3cTdWKiICIiCL7YN+upXeMrPVzWn+DCuW8lmbXUpfTF4F3QuEw8m3D7eOQvWvp5A5oI6hcP/JMU11EX7phbYbdrBX3bx9/uzqGJrndo2Hna63EYa0aWAUeXLX3H+/VaOG8Wpo6beiibePf9GnLhm89UjLh4four3NIsSLeij5ae4rzkk1A6k/kBzP8AAeqsZ/k0zynF8/w1xpfe9qgNzHLy6LyK5Rcrkv27Tbbbfw6JcRtGzEwtl8Qj8IpXHyuxv+pTFR3ZmDNLNP00iZ8ushHhcgebCpEvQ+C4px6OkT38/NE1tt8m3hG375iIitUN0iiawWaA0XJsAALkkuPmSST4kqsd92yQkp/pOAGOqpS2QvZo57Gka3H3maODu5pHda0Vp9spWMw6rdJqwU02Yd4Mbhb15eqDVbr9rPpTD2TvsJWOMUwGgztAOYeDmlp8yR0UtVP/ALNkThRVT/umoa0ebYwXfo5quBAREQEREBERAREQQXfXRulwSoygks4chA+FsjS8+jbn0WJuEmY7BWBtrsmla/wdmzC/yuarAq6Zksb4pGh7HtcxzTyc1ws4HwIJCpfZ8SbL4g+CoLnYdVO+rnsSI3j3M9uTst2u01sHDQEILtReVLUslY2SNzZGOF2uY4OY4HkWkaEL1QEREHBChzYfZ5nU/wB0dqP+zPIfKbt8gO9TJaLa2hL4hMwXkhu8d7mf8xnqBceLQqvi+i/9WnmI9qOcJejyRW/Ynpbl8e6WKF5MdZ5b3jMP4OHobH5l5UVSHNBBuCLhd6mNxdGWNJIfY25BpBBzeF7eoC89pjmbdjvlPmvZnaWSXk6XNl4RC7i++nuDwsTm/XT5Qu9VHI2N0gscrSbEC2gv01XEDA1jQL2AHPn5nxWzLjyUje+/Px/L5jbbk9Fj1LnEtiZ77zlb1A73HwA1/wDq9ZX2F1mbNUlwal3N4szwj7/mOvllUrhWhnV54rPsxzli1ox1m8/sttRUrYo2xt5NFh3nvJ7yTqT4r3RF6PEREbQqZmZneRERZYFUm9jG5K+VuBUA4sryHVLwexE1pBDXkcgDZzj0s0ak2Fk7SucKKpLHmJwp5S140LCI3WcPEHVQ/cfHA7CmTxxNZK9zmzv1dJK9jj2nPOpuCDbkMxsgleymARYfSRUkXusGrj7z3E3e8+JJPloOi26IgIiICIiAiIgIiICgO+zHm0mFSNLGyPqDwGBzQ5rbglzyD8IBt+8WqfKtt/Oz8lXhgliBc6mfxnNHMx5SJCPLR3k0oNrufwMUmEU4+9M32l57zKAW/kwMHopoqw2W3jxHCaQMyvq3OjoWQk2JmAawPfbUR2LXk+Nuas5t7C+p69B+SDlERAXBXKIKyoZeDLLB0jmexvg0OOT/AA2WyrcScxrSxr5HF2UNbzOhOveBa9utrdVG8fnMWI1LXaXkDh4gsbY+S8qzGXs4ZjdY8QX5G4sdFwmp0m2rnaOW8uwtpJy1reI33iJ+Te120rBCC273kWcwNOdpIJs/qw6EC/XvW7NTcAnmRdRv6XnDQ57BqXWdlyusZG21GvI811p8WuxpOhLRca93jqoWbBvX1Y7/AB/eiPOkmY5R09+7bVL+LLFTg/aPDT+EAuf/AIQQp21thYaAKuNk5+LiTOuWKR3l7rf9SshdZwHTxi08275lV8Ur6O9cfhG/nP4ERFeKsWr2ip6h8JdSyCOdnbjD9YZCOccrbjsuGlwQQbEcrHaIgpbHtua3GYHYfh9FPHI8cKrfJYNhvpJEHchfUXdY2Bs2/KyNgdmvo2gipMwe5t3PcOTnuN3W8Bew8AFB8aqhhG0kc3u02JMDJR90StdlD7eBLCT/AFj1bKAiIgIiICIiAiIgIiICFEQULthg1LhO0dDOyMQU0jmvd0iY/O5shaDoxrQ6NxHIX0tyV8grT7V7MU+JU5p6lpLb3a5pAkjd8THWNj+Y7wVWewRqKbHn4SysnmpKaIvDH5TfsMAZfUhrTIOVhdvJBcqIiAiIgr7e3ho4UdW0DOx7YnXOUOY69rnvDrW/EVDKDDKh5a9rIuyQ4fXOOo+VWRvQpHy4ZKI2l5a5khA97Kx4LyB1sLn0VcYBizbD3vyUfJpMOS3atHNOxcS1WKkY639WP6Syaerkbd0NKRe4HEcLZfMdLKG1glhbbJFoLX4rzy+VTWTG4jTNjDH5gbk5e+/X1UF2hqm2Is4XWmvDdLXpT5z/AKxj4hqMfKltvhCyt1lABRiqI+snJLjzAax7msa3w0v5lTRaHYWikgw6nilbke1nab1aS4usfHVb5TKUrSvZrHJGy5r5rze87zIiIvprEREFMftKtb7PRmwzCWQA9bFrc36hv5BWts5Wmejp5zzlgikPzxtd/mqG3z4qcUxaDD6a0hhPABHIzSObxNR0blaCeha7uX0Fh1I2GGOFvuxxtjb5MaGj9AgyEREBERAREQEREBERAREQRfbrbaDC4gXgyzSaRQM+0kPLxytvYXsfAE6Kt8K2Ox010uLxCkpJpsxMMrnOIa61mkBjhfst6g37uS89h5fpXaioqpu02mbIYWnk0MeI4tD3Bzn/AIjdXogqbBd7EsFV7DjFOKWW4bxWfZa+65wJNmH42uI8AL2tkFUz+0nQRmnpaiwEgldFfqWOYXG/fYtH9496sXd7M5+FUTnklxpork8zZgAJ7zYIJCiIg6y+6fIqitkmfVR6XJAV04zhgqY+GZJYtb5o3BruRFjcHTVUrPVy4ZI+CenmdwiPrY2ONO4OAcC1xAFu1a3fp0QTR9xTDQA5n9Bfp/sKEV7iaiD/AKmH/uNuFmS7yITCI/Z59HOObsC9+/VYeD0k2J1McccE0LLiUyyMc2MNaRfK6xDnG+n/AIQX2ixMMoGwRiNpe4Ak3ebu1PfZZaAtdtDiYpaWSpIuIm53c/dBGe1uuW62Kim9SoEeDVrjYXhLPV5DB+rgglL3hoLiQABckmwAHMk9FTu8fewHA0OFl00zzkM0YLgL6FsFtXvPxDQdLnUbVm7CasY04hidZUsIaeEy0UfQgEEuDtetgVMtm9j6LDx/+aBkbrWL9Xynvu913W8L2QQfc/uyNBatqwPaSCGM0IgaRY3PLiEEjTkCR1KtVEQEREBERAREQEREBERB5zzNjaXvc1jWi7nOIa1oHMknQBaWk20w6WThsraVzybACVnaPc3XtHyUC25f9J4/TYO97m0rGcaZjXFhlcGueGm3MWDPEBzyNVMcY3eYbUU5pzSwRDLZr4o2Ryxno5rgL3vrY3B63QVHikcmzeP+1FrnUs7nm46xSEGRg/fY6xA65W8rq9aHHaaan9pjnidDbNxMwDAOuYn3SOoNiFVO5qq9ugq8JrQ2ripy3h5xms3M9pAdzABaC08xc2NgLb925LCi/NlqAPg4pyfmRm/VBWO9/bKHFK6GCOTLSwOyGbKXAl7miWQNGrmtDRbvsbc19D4C2EUsLaZzXQNiY2ItOZpY1oDbHroFHa/djhktJ7IKZkbRctkZpO1x5u4huXHQaOuNBpoFXtLs/jez8jjRj6QpCbmMBzvM8K+Zj+erMw0F76BBeaKsqbfPSizKqmraWXS8bos1z1DDcOPq0Lc7GbxYcSqpqZkU0D42NkAmAbI8E2d2ATltdnU3zeCCaLghcogxhh8QNxFGDzvkbf8AgslEQEREBVlvvreJFS4Yw/WVtTG0gcxG1w18O25nP4Sp5tBjkFDTuqKh4ZG0fM49GsH3nHoFT27Z02NY5Ji0zS2GnBbE3XK0kERRg8nFrXOe4j7xBsMwQXiAuURAREQEREBERAREQEREBdZHhoLnEADUkmwA8Suyp7bJxxTaKLCZXvbSRMEkkbXFomdk4mtuf3RfoM1rE3QdtvcBqH4hDjmEuiq3RWbJHG9jycoIJFj2g5hLC0drla99MnHd5FVUU/s9Dh1eyrlGQmSEtZBfRzg77xHQuygaE8rHW45wcM2loYqBoiEzI4qiGIWjLXvLWuc0aZgO18oPU3uhBAt0OwzsKpXmaxqJyHSZTdrGtvw2A8iRmcSR1NtQAVPURAREQFV29rA54Zoscoh9fTC0zbX4kQvqQOYALg7rlde4yq0UIQRLYfeBSYpG3hvEc9u3TvcOI0jnk/pG/vDwuAdFLVU22G5OColM9HL7I8nMY8uaG/O7LEGPXoLjuAWtpty9ZIAyqxN5j6sbxZAR3DO4AfkUEp3gbXU7miipXSVNe531DaV9nwyAGz3yDssaNczTe4vcZSSOpxnGsOjaaqmjxOPK3PJSktqGGwzZostpNb2LQNBc2Ui2Q2Ko8MYW00facLPlec0z/N3Qae60AeCkSCso9+GG2OdlXG4aFjom5gRzGjytJju/2INIo6aRz9bOnLWMb3HKxxLh4XaraxDB6eo+3ggm/tIo5P5gV1ocCpYDeGmp4T3xxRsP+EBBQFBspjG0NQ2esdJDCL2fIzIxrT0gh0zX07XLTVxIV+bN4DDQUzKWBtmMHM2Lnk+8956uJ/8AVgAFs0QEREBERAREQEREBERAREQCVV+09Jh+I4hDNR4nDTYhF2GPYWSiQa9ktJAc7tOGhOhIIOlpNvRpqiXCKqOmDjK6MDK0Xc5mZvFa0dSY8wt1vbqqoqmsr6DDcMw6nkFRG6GSecQvjbTPDCJnPkIFznJde9uyLXNgAsTY3doyjqnV9TO+tq3EkSPblay4sSG3JzW0vewGgAU9Q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52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3528" y="2492896"/>
            <a:ext cx="85328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Когда Вы напишете эти цели на листке бумаги в одной из граф таблицы, в другой напишите, какие</a:t>
            </a:r>
            <a:r>
              <a:rPr lang="en-US" sz="2000" dirty="0" smtClean="0"/>
              <a:t> </a:t>
            </a:r>
            <a:r>
              <a:rPr lang="en-US" sz="2000" dirty="0" smtClean="0"/>
              <a:t>skills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качества</a:t>
            </a:r>
            <a:r>
              <a:rPr lang="en-US" sz="2000" dirty="0" smtClean="0"/>
              <a:t>/</a:t>
            </a:r>
            <a:r>
              <a:rPr lang="ru-RU" sz="2000" dirty="0" smtClean="0"/>
              <a:t>знания</a:t>
            </a:r>
            <a:r>
              <a:rPr lang="en-US" sz="2000" dirty="0" smtClean="0"/>
              <a:t>/</a:t>
            </a:r>
            <a:r>
              <a:rPr lang="ru-RU" sz="2000" dirty="0" smtClean="0"/>
              <a:t>умения</a:t>
            </a:r>
            <a:r>
              <a:rPr lang="en-US" sz="2000" dirty="0" smtClean="0"/>
              <a:t>/</a:t>
            </a:r>
            <a:r>
              <a:rPr lang="ru-RU" sz="2000" dirty="0" smtClean="0"/>
              <a:t>навыки</a:t>
            </a:r>
            <a:r>
              <a:rPr lang="en-US" sz="2000" dirty="0" smtClean="0"/>
              <a:t>)</a:t>
            </a:r>
            <a:r>
              <a:rPr lang="ru-RU" sz="2000" dirty="0" smtClean="0"/>
              <a:t> Вам понадобятся для того, чтобы это сделать.</a:t>
            </a:r>
          </a:p>
          <a:p>
            <a:r>
              <a:rPr lang="ru-RU" sz="2000" dirty="0" smtClean="0"/>
              <a:t>Вы поймете, что </a:t>
            </a:r>
            <a:r>
              <a:rPr lang="en-US" sz="2000" dirty="0" smtClean="0"/>
              <a:t>skills </a:t>
            </a:r>
            <a:r>
              <a:rPr lang="ru-RU" sz="2000" dirty="0" smtClean="0"/>
              <a:t>для каждого шага нужны самые разные, и один человек не может иметь их все.</a:t>
            </a:r>
          </a:p>
          <a:p>
            <a:r>
              <a:rPr lang="ru-RU" sz="2000" dirty="0" smtClean="0"/>
              <a:t>Однако есть выход – наберите в команду людей, которые дополнят картину – пригласите тех, у кого есть качества, отличные от Ваших. </a:t>
            </a:r>
          </a:p>
          <a:p>
            <a:endParaRPr lang="en-US" sz="2000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03648" y="1844824"/>
            <a:ext cx="633670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0A152"/>
              </a:buClr>
              <a:buFont typeface="Wingdings" pitchFamily="2" charset="2"/>
              <a:buNone/>
            </a:pPr>
            <a:r>
              <a:rPr lang="ru-RU" sz="2000" dirty="0" smtClean="0"/>
              <a:t>«</a:t>
            </a:r>
            <a:r>
              <a:rPr lang="en-US" sz="2000" dirty="0" smtClean="0"/>
              <a:t>Opportunity </a:t>
            </a:r>
            <a:r>
              <a:rPr lang="en-US" sz="2000" dirty="0"/>
              <a:t>recognition</a:t>
            </a:r>
            <a:r>
              <a:rPr lang="ru-RU" sz="2000" dirty="0" smtClean="0"/>
              <a:t>»</a:t>
            </a:r>
            <a:r>
              <a:rPr lang="en-US" sz="2000" dirty="0" smtClean="0"/>
              <a:t> - </a:t>
            </a:r>
            <a:r>
              <a:rPr lang="ru-RU" sz="2000" dirty="0" smtClean="0"/>
              <a:t>это мировоззрение</a:t>
            </a:r>
            <a:endParaRPr lang="ru-RU" sz="20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2800" dirty="0" smtClean="0"/>
              <a:t>Принцип «</a:t>
            </a:r>
            <a:r>
              <a:rPr lang="en-US" sz="2800" dirty="0" smtClean="0"/>
              <a:t>opportunity recognition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Источники идей</a:t>
            </a:r>
          </a:p>
        </p:txBody>
      </p:sp>
      <p:sp>
        <p:nvSpPr>
          <p:cNvPr id="7172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3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AutoShape 8" descr="data:image/jpeg;base64,/9j/4AAQSkZJRgABAQAAAQABAAD/2wCEAAkGBxMREBURExQSEhUWFBcUFxYWFRMUEhQZGBYZGhQYFRgbHCggGBomHBcXITEhJSkrLjouGR8zODMtNygvLiwBCgoKDg0OGxAQGzQmHCU3Nyw3NzcsNy43LjM3MDQ3Kyw1NS0yLzc0KzUyLDcsLzUvNDc0LC80NC40LCw0Nyw3LP/AABEIAOEA4QMBIgACEQEDEQH/xAAcAAEAAgIDAQAAAAAAAAAAAAAABgcEBQECAwj/xABFEAABAwIDBQUEBwQIBwEAAAABAAIDBBEFEiEGBxMxQSJRYXGBFDJSghUjM0JykaEIYrGyU2NzkqLBwvA0Q3Sz0eHxJP/EABsBAQACAwEBAAAAAAAAAAAAAAAEBQEDBgcC/8QALxEBAAIBAgMECgMBAQAAAAAAAAECAwQRBSExEkFRkRMiMmGBobHB4fAGcdFyFP/aAAwDAQACEQMRAD8AvFERAREQEREBERAREQEREBFrMa2hpaNuapnihvyD3AOd+FvN3oFFXb4cHBt7S4+IgqLfyXQT1FHcD25w+tIbBVRPcdAwkxyHyY8Bx9ApEgIiICIiAiIgIiICIiAiIgIiICIiAiIgIiICIiAiIg4e4AEkgAC5J0AHUlUxtlvRqKuc4fgrHyPJyunY3MTrZ3CB0awcjI70to45W3OL1OMVxwWgdkhZ/wAZUC5aLHtM05gcst+07TQAlWHsnsrTYbAIadmXlnebGWU/E91teunIdAEFO4duMrKgmWtq2xyOOZ1g6olPfneXNGbyLlv2bgqPLrU1Jd3gRAfllP8AFW8iChMX3ASgE01XG/ubKx0en42l1z8oWLS43j+A6VEUlRTN+O80QA+GZtzH4B2n7q+hVwQgimw239JirPqncOYC74HkcRveW/G3xHeLgclLFANq91lLUv8AaKUmgqmnM2WHstLu9zG2sf3m2Out1HaDZCoxCWSlxesr21DBma2KSNlJNECBxIQI7OIJAdcAjM2/NBcKKiNodg6/Am+3YbVSyQxduSJ17hvUvYOxKznfQEc+lxbmxm0LcRoYatoy529pvwPacr2+IDgbHusUG7REQEREBERAREQEREBERAREQEREBEUP2i3l4dROMb5uNLy4UA4sl+WUkdlrr6WJBQRfebt7VisbhOFtLqggcR7Whz2lwzBjM3Zb2dXPOgB6WJWsg2F2kDDJ9J2kI+zNRO4eV8uVp58hbxW13JUgnlxDFHNcJJ6qSNucdtjLiRzfDV7AR/VjuVrIIzu+2TZhlEyAWdK7tzSdXyHnr8I5DwF+ZKkyIgIiICIiAuLdVyiDh7QQQQCCLEHUEdQVVOztJieDOqqenw01lM6pfNC4VUMWVjgLNyuu42AaOQ1BVrogqiq3xvpXZa7C6ul1sDmDwfwlzGB3oVLdlN4NBiJDYJrSf0Ug4cvoDo75SVJqmnZI0se1r2uFi1wDmkdxB0Kp/eTuiZldWYa0xSs7ZgZcNfl1zQ9WPHwjQ2FrHmFyIqn3KbxH1rTRVT81QxuaOQ+9Mwcw7ve3v5ka8wSbYQEREBERAREQEREBERAWPiFbHBE+aVwZHG0ve48gALnz8lkKnv2j8YdHS09I0kCd7nvt1bFlytPhmeD8oQaCt2pxHaSrNHRZqWkF85uQeHe2adw1JPSNptr1tmFpbFbvKLDGgxsEs1u1PIAZCeuTpGPAepPNee6jZhuH4bE3LaWZrZpj1zOAIb5NbZtuV7nqpkg0uzOCex+0tBGSWrkqGW5gStYXh3lJxLW6ZVukRARFCdscbfI80dO4tI+2kB1bcX4bD0cQbk9AR1OmnUZ6YKTe/RI02ntnydivxnwjxeu0+3sVM4xQN9pmGhANomH99+tz4C/jZQStxvEqo3fUvhafuQfUtHzC8h/vLb0eBNYAAAtjHhIXK6jjt7T6vKHSYsOi08cq9qfGf86IJPg73m75ZnkagullcR5Euus6jq6+n+xqprD7r3cZvlaTNYeVlNW4Q3uXSXCR3KHXjGSJ9qW6dXp7+rakbf8AMOuAbxNRHWxiI8hMy5iP42m5Z53I8lP45A4BzSCCLgg3BB5EHqFWlThAIsRf0TZ/FH4dIGPJNK46g3PBJ++3ubfmPXvveaDjVctopk81bquHYctZvpuVvDx/r3+7vWai4BuuV0DnxERB88b1cOOD41BiNOMrZXcfKNBxGECoZ4Nc1wJ/tHL6Dp5g9jXt1a5ocD3gi4VV/tHwg4bA/q2raPR0Ut/5R+Snuw5P0XRZufsdPe/O/BbzQbtERAREQEREBERAREQFSf7S1GTHRzj3WvljPm8Mc39I3K7FGt4uzf0jh01MLcS2eI90jNWeV9Wk9zigkUJBa0jlYW8raLuoRuh2iFZhsbHG09MBTzMN87SwZWOcDr2mtGveHDopugIiINZtHifs1LJMAC4ANYDydI8hsYPhmIv4XUSwfD+HGASXON3Oceb3ON3OPiSSVttuDmdSxdDM6Q+IjjIA/vPafRcxNsFx38k1M+krhjpHNb6WPR4N462+kdPu6xwgL0suV7QUzn3yjkuZx475bdmkbz7mbW25y8UWX7Db3nNb+ZPrZdX0TuY7Q7x/n3KVbhuqrG80n6z5Rz+TXGWviwnxgrVYlR3aRbmFuSF5TsuFFpeayk4sk1tu77A1xdA6neSXU7gwE8zG4XiPpZzfkUoUH2dvHiNukkDwfFzHsLP0c/8ANThekcNzzm01Lz16K/iFIrnmY6Tz8+vzERFPQlYb+Kc1FPRUTPtJ65gaOegY9pJHcOICVZVLAI2Njbo1jQ0eTRYfoFXG2FJXVWJNqqBsL/o1rmtbNfJPNMz65jCCBdrOHqSBmNr6G232K3iwV8hppWOpKxlw6nl0JLfe4ZIGa3wkA89CBdBNUREBERAREQEREBERAUE3ibx48NIp4me01klgyEXIbm0YZLa3PRg1Phe6kO2ePDD6CerIvw2dka2c9xDYwbdC5zb+F1Uu4nAnVlTPjFUTK8PLI3O6yuF5X26WaWgW07R7ggl+7nYmogqJMUrZLVVQCXwRBrIWZrH6wN0e8WHrc3cTdWKiICIiCL7YN+upXeMrPVzWn+DCuW8lmbXUpfTF4F3QuEw8m3D7eOQvWvp5A5oI6hcP/JMU11EX7phbYbdrBX3bx9/uzqGJrndo2Hna63EYa0aWAUeXLX3H+/VaOG8Wpo6beiibePf9GnLhm89UjLh4four3NIsSLeij5ae4rzkk1A6k/kBzP8AAeqsZ/k0zynF8/w1xpfe9qgNzHLy6LyK5Rcrkv27Tbbbfw6JcRtGzEwtl8Qj8IpXHyuxv+pTFR3ZmDNLNP00iZ8ushHhcgebCpEvQ+C4px6OkT38/NE1tt8m3hG375iIitUN0iiawWaA0XJsAALkkuPmSST4kqsd92yQkp/pOAGOqpS2QvZo57Gka3H3maODu5pHda0Vp9spWMw6rdJqwU02Yd4Mbhb15eqDVbr9rPpTD2TvsJWOMUwGgztAOYeDmlp8yR0UtVP/ALNkThRVT/umoa0ebYwXfo5quBAREQEREBERAREQQXfXRulwSoygks4chA+FsjS8+jbn0WJuEmY7BWBtrsmla/wdmzC/yuarAq6Zksb4pGh7HtcxzTyc1ws4HwIJCpfZ8SbL4g+CoLnYdVO+rnsSI3j3M9uTst2u01sHDQEILtReVLUslY2SNzZGOF2uY4OY4HkWkaEL1QEREHBChzYfZ5nU/wB0dqP+zPIfKbt8gO9TJaLa2hL4hMwXkhu8d7mf8xnqBceLQqvi+i/9WnmI9qOcJejyRW/Ynpbl8e6WKF5MdZ5b3jMP4OHobH5l5UVSHNBBuCLhd6mNxdGWNJIfY25BpBBzeF7eoC89pjmbdjvlPmvZnaWSXk6XNl4RC7i++nuDwsTm/XT5Qu9VHI2N0gscrSbEC2gv01XEDA1jQL2AHPn5nxWzLjyUje+/Px/L5jbbk9Fj1LnEtiZ77zlb1A73HwA1/wDq9ZX2F1mbNUlwal3N4szwj7/mOvllUrhWhnV54rPsxzli1ox1m8/sttRUrYo2xt5NFh3nvJ7yTqT4r3RF6PEREbQqZmZneRERZYFUm9jG5K+VuBUA4sryHVLwexE1pBDXkcgDZzj0s0ak2Fk7SucKKpLHmJwp5S140LCI3WcPEHVQ/cfHA7CmTxxNZK9zmzv1dJK9jj2nPOpuCDbkMxsgleymARYfSRUkXusGrj7z3E3e8+JJPloOi26IgIiICIiAiIgIiICgO+zHm0mFSNLGyPqDwGBzQ5rbglzyD8IBt+8WqfKtt/Oz8lXhgliBc6mfxnNHMx5SJCPLR3k0oNrufwMUmEU4+9M32l57zKAW/kwMHopoqw2W3jxHCaQMyvq3OjoWQk2JmAawPfbUR2LXk+Nuas5t7C+p69B+SDlERAXBXKIKyoZeDLLB0jmexvg0OOT/AA2WyrcScxrSxr5HF2UNbzOhOveBa9utrdVG8fnMWI1LXaXkDh4gsbY+S8qzGXs4ZjdY8QX5G4sdFwmp0m2rnaOW8uwtpJy1reI33iJ+Te120rBCC273kWcwNOdpIJs/qw6EC/XvW7NTcAnmRdRv6XnDQ57BqXWdlyusZG21GvI811p8WuxpOhLRca93jqoWbBvX1Y7/AB/eiPOkmY5R09+7bVL+LLFTg/aPDT+EAuf/AIQQp21thYaAKuNk5+LiTOuWKR3l7rf9SshdZwHTxi08275lV8Ur6O9cfhG/nP4ERFeKsWr2ip6h8JdSyCOdnbjD9YZCOccrbjsuGlwQQbEcrHaIgpbHtua3GYHYfh9FPHI8cKrfJYNhvpJEHchfUXdY2Bs2/KyNgdmvo2gipMwe5t3PcOTnuN3W8Bew8AFB8aqhhG0kc3u02JMDJR90StdlD7eBLCT/AFj1bKAiIgIiICIiAiIgIiICFEQULthg1LhO0dDOyMQU0jmvd0iY/O5shaDoxrQ6NxHIX0tyV8grT7V7MU+JU5p6lpLb3a5pAkjd8THWNj+Y7wVWewRqKbHn4SysnmpKaIvDH5TfsMAZfUhrTIOVhdvJBcqIiAiIgr7e3ho4UdW0DOx7YnXOUOY69rnvDrW/EVDKDDKh5a9rIuyQ4fXOOo+VWRvQpHy4ZKI2l5a5khA97Kx4LyB1sLn0VcYBizbD3vyUfJpMOS3atHNOxcS1WKkY639WP6Syaerkbd0NKRe4HEcLZfMdLKG1glhbbJFoLX4rzy+VTWTG4jTNjDH5gbk5e+/X1UF2hqm2Is4XWmvDdLXpT5z/AKxj4hqMfKltvhCyt1lABRiqI+snJLjzAax7msa3w0v5lTRaHYWikgw6nilbke1nab1aS4usfHVb5TKUrSvZrHJGy5r5rze87zIiIvprEREFMftKtb7PRmwzCWQA9bFrc36hv5BWts5Wmejp5zzlgikPzxtd/mqG3z4qcUxaDD6a0hhPABHIzSObxNR0blaCeha7uX0Fh1I2GGOFvuxxtjb5MaGj9AgyEREBERAREQEREBERAREQRfbrbaDC4gXgyzSaRQM+0kPLxytvYXsfAE6Kt8K2Ox010uLxCkpJpsxMMrnOIa61mkBjhfst6g37uS89h5fpXaioqpu02mbIYWnk0MeI4tD3Bzn/AIjdXogqbBd7EsFV7DjFOKWW4bxWfZa+65wJNmH42uI8AL2tkFUz+0nQRmnpaiwEgldFfqWOYXG/fYtH9496sXd7M5+FUTnklxpork8zZgAJ7zYIJCiIg6y+6fIqitkmfVR6XJAV04zhgqY+GZJYtb5o3BruRFjcHTVUrPVy4ZI+CenmdwiPrY2ONO4OAcC1xAFu1a3fp0QTR9xTDQA5n9Bfp/sKEV7iaiD/AKmH/uNuFmS7yITCI/Z59HOObsC9+/VYeD0k2J1McccE0LLiUyyMc2MNaRfK6xDnG+n/AIQX2ixMMoGwRiNpe4Ak3ebu1PfZZaAtdtDiYpaWSpIuIm53c/dBGe1uuW62Kim9SoEeDVrjYXhLPV5DB+rgglL3hoLiQABckmwAHMk9FTu8fewHA0OFl00zzkM0YLgL6FsFtXvPxDQdLnUbVm7CasY04hidZUsIaeEy0UfQgEEuDtetgVMtm9j6LDx/+aBkbrWL9Xynvu913W8L2QQfc/uyNBatqwPaSCGM0IgaRY3PLiEEjTkCR1KtVEQEREBERAREQEREBERB5zzNjaXvc1jWi7nOIa1oHMknQBaWk20w6WThsraVzybACVnaPc3XtHyUC25f9J4/TYO97m0rGcaZjXFhlcGueGm3MWDPEBzyNVMcY3eYbUU5pzSwRDLZr4o2Ryxno5rgL3vrY3B63QVHikcmzeP+1FrnUs7nm46xSEGRg/fY6xA65W8rq9aHHaaan9pjnidDbNxMwDAOuYn3SOoNiFVO5qq9ugq8JrQ2ripy3h5xms3M9pAdzABaC08xc2NgLb925LCi/NlqAPg4pyfmRm/VBWO9/bKHFK6GCOTLSwOyGbKXAl7miWQNGrmtDRbvsbc19D4C2EUsLaZzXQNiY2ItOZpY1oDbHroFHa/djhktJ7IKZkbRctkZpO1x5u4huXHQaOuNBpoFXtLs/jez8jjRj6QpCbmMBzvM8K+Zj+erMw0F76BBeaKsqbfPSizKqmraWXS8bos1z1DDcOPq0Lc7GbxYcSqpqZkU0D42NkAmAbI8E2d2ATltdnU3zeCCaLghcogxhh8QNxFGDzvkbf8AgslEQEREBVlvvreJFS4Yw/WVtTG0gcxG1w18O25nP4Sp5tBjkFDTuqKh4ZG0fM49GsH3nHoFT27Z02NY5Ji0zS2GnBbE3XK0kERRg8nFrXOe4j7xBsMwQXiAuURAREQEREBERAREQEREBdZHhoLnEADUkmwA8Suyp7bJxxTaKLCZXvbSRMEkkbXFomdk4mtuf3RfoM1rE3QdtvcBqH4hDjmEuiq3RWbJHG9jycoIJFj2g5hLC0drla99MnHd5FVUU/s9Dh1eyrlGQmSEtZBfRzg77xHQuygaE8rHW45wcM2loYqBoiEzI4qiGIWjLXvLWuc0aZgO18oPU3uhBAt0OwzsKpXmaxqJyHSZTdrGtvw2A8iRmcSR1NtQAVPURAREQFV29rA54Zoscoh9fTC0zbX4kQvqQOYALg7rlde4yq0UIQRLYfeBSYpG3hvEc9u3TvcOI0jnk/pG/vDwuAdFLVU22G5OColM9HL7I8nMY8uaG/O7LEGPXoLjuAWtpty9ZIAyqxN5j6sbxZAR3DO4AfkUEp3gbXU7miipXSVNe531DaV9nwyAGz3yDssaNczTe4vcZSSOpxnGsOjaaqmjxOPK3PJSktqGGwzZostpNb2LQNBc2Ui2Q2Ko8MYW00facLPlec0z/N3Qae60AeCkSCso9+GG2OdlXG4aFjom5gRzGjytJju/2INIo6aRz9bOnLWMb3HKxxLh4XaraxDB6eo+3ggm/tIo5P5gV1ocCpYDeGmp4T3xxRsP+EBBQFBspjG0NQ2esdJDCL2fIzIxrT0gh0zX07XLTVxIV+bN4DDQUzKWBtmMHM2Lnk+8956uJ/8AVgAFs0QEREBERAREQEREBERAREQCVV+09Jh+I4hDNR4nDTYhF2GPYWSiQa9ktJAc7tOGhOhIIOlpNvRpqiXCKqOmDjK6MDK0Xc5mZvFa0dSY8wt1vbqqoqmsr6DDcMw6nkFRG6GSecQvjbTPDCJnPkIFznJde9uyLXNgAsTY3doyjqnV9TO+tq3EkSPblay4sSG3JzW0vewGgAU9Q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5" name="Picture 2" descr="https://encrypted-tbn1.gstatic.com/images?q=tbn:ANd9GcRvfau2kS1QXoup6nomkbI7gniQEQPFuOkD97K1Sxmv3myeWvL8Ow"/>
          <p:cNvPicPr>
            <a:picLocks noChangeAspect="1" noChangeArrowheads="1"/>
          </p:cNvPicPr>
          <p:nvPr/>
        </p:nvPicPr>
        <p:blipFill>
          <a:blip r:embed="rId3" cstate="print"/>
          <a:srcRect l="5830" t="1212" r="12534" b="9026"/>
          <a:stretch>
            <a:fillRect/>
          </a:stretch>
        </p:blipFill>
        <p:spPr bwMode="auto">
          <a:xfrm>
            <a:off x="2987824" y="2132856"/>
            <a:ext cx="23050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611560" y="3068960"/>
            <a:ext cx="1550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Общение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6588224" y="2996952"/>
            <a:ext cx="1938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Интернет</a:t>
            </a:r>
          </a:p>
        </p:txBody>
      </p:sp>
      <p:sp>
        <p:nvSpPr>
          <p:cNvPr id="7180" name="Text Box 7"/>
          <p:cNvSpPr txBox="1">
            <a:spLocks noChangeArrowheads="1"/>
          </p:cNvSpPr>
          <p:nvPr/>
        </p:nvSpPr>
        <p:spPr bwMode="auto">
          <a:xfrm>
            <a:off x="3419872" y="1628800"/>
            <a:ext cx="215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Воображение</a:t>
            </a:r>
          </a:p>
        </p:txBody>
      </p:sp>
      <p:pic>
        <p:nvPicPr>
          <p:cNvPr id="7181" name="Picture 5" descr="QD community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http://upload.wikimedia.org/wikipedia/commons/0/07/Brainstormin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645024"/>
            <a:ext cx="2016224" cy="2068458"/>
          </a:xfrm>
          <a:prstGeom prst="rect">
            <a:avLst/>
          </a:prstGeom>
          <a:noFill/>
        </p:spPr>
      </p:pic>
      <p:pic>
        <p:nvPicPr>
          <p:cNvPr id="7188" name="Picture 20" descr="http://onlineinfobiz.com/wp-content/uploads/2013/03/1337947530_1327390360_mobila-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501008"/>
            <a:ext cx="2621414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Источник идей - общение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8196" name="AutoShape 2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155575" y="-9667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BUUEhQVFRQUFRQWGRcVFRYVGhcYFxQXFRUXFRgXHCYeFxkjGRQUHy8gJScpLSwsFR8xNTAqNSYsLCkBCQoKDgwOGg8PGiofHB0sKSwpKSkwKS0qLCwsKSksKSwpKSksKSkpKSkpKSkpKSwpKSksKiksKSksKSwpLCwsLP/AABEIAKoA4wMBIgACEQEDEQH/xAAcAAAABwEBAAAAAAAAAAAAAAABAgMEBQYHAAj/xABLEAACAAMEBgcEBQkGBQUAAAABAgADEQQSITEFBkFRYXETIjKBkaGxB0LB0SNScoKSFBUWQ1NiouHwM4OywtLxNERjk9MXJXOjw//EABoBAAMBAQEBAAAAAAAAAAAAAAECAwAEBQb/xAAtEQACAQIGAQIFBAMAAAAAAAAAAQIDEQQSEyExQVEiMhQjQmGRUmJxoQWB0f/aAAwDAQACEQMRAD8AsirCgSCpCyiONi5RO7A3IWuQISAbKIXIDo4c3Y65GNlGvRwBlw5KQUpGBYa3YKVhyyQmyxgNDZhBaQuwhJhBEsJ0gpEKEQBEYFhBkhnpO2iUtaVZsFXeeO5Rth3bLUspbzcgBmzbAP6wziM0JotrXaCWxAoXIyVfdlrw9aVjsw9DN65e1f2Qq1MnpXLKzb9LTgxPSTAeHVXL3VplDX9JJ4/WTPAH4Rr+l7bIlES3nSpZABCMBWmw4kbvKI1bbIOVokn8P+uKTqN8Q2/gMFlXq3Mz/SuePebvlr8oH9MJ++vOUI1FXQ5TZfcEP/6QEyYidqdLHMIPV4nu/pKaiRl/6YTvqqf7th6GDDWyYfcU/dcfGNBnay2ZM7Sh+yhf/CxhjaNepC9h5jnhIC+bOIbSk/pNrIqKa0P+wU8uk+Rh1L1gmnKyseQmf6IkLV7SX9xQOLlfRR8YjJ3tDtTZTFX7KD1NYzo25sNnk+EPEt89v+TnefxWAtFtmot57LMUDeyD1iBtWs1omdufNPANdHgtIjb1841PMk+phdJD79lzsFqM0V6N0GFL9MeQzhyUhhq25uMhxKEUr9VhUf1xiVZYhUg4SysZSTV0dKTDx9Y6FZSYePrHQgSzIYXWIyyW9XFUYMN4IPDxh/JeM0VsOVEHCwCCFAIVgC0jrsGAgwEA1hO5BWlwvcgrLANYassJMIdtKgnQRhWhi6wiUMSfQwXoYIrGC2YwW1XZSF3JoNgzJ2Ko2sd0PrVOWUhdzRV8TsAA2knACKXpLTJmPfbClQq5hAc8drHae4cezC4WVd/Y48RiI0VfsRtbzJ80BRV3NxEGIUE5V/xN8BElYtZns0oy7NID3SbzkTGZzUqXIUAAErhjlSJDV2xiVZntcwUdwUkg59bqpdH1mY+AiyztGSllKHRcqYgUwA3kYx6NWokskY3S2RzUoSfzJOzZjFtsk+dMaY6zWZySSVp6nLZCCaFmk/2Td5URqk7RkrZ0I5qv+qGhsUsHtSRyEv4mJOpWfCOpOK7KBK1anHKWo7wfjDqXqdOOxR+H5mL7LtUlf1yjl0IhZNM2f9uf+7LHoIRyrsHo8FIl6hzDm4/ER6LC/wD6bVHWZfGYfhFxOm7N+2U856/OCnWCy/tZXfaB84jJVe7jqVuCoj2Zy/ec9ysfVhDrR/s4kF6NfK0Owip7iYsX6SWYZTpH/cB9AYUs+tFmv1M+SMM7xx4CohdOpzZmdR+TG9YrD0NrmSlFArUAxy344x1llYgQ/wBcZom22Y8laI1OtUdbDMDYD/VIaWUFKEitO6OqlTlfdAq1Eqez3sWWxWcJaV/elGnNTj5RMMsVU6bfpEcqtJdcBXIjrVJ5Rb6ggEZEAjkYhjV68y4ZsO3kSfKBlDDx9Y6Dyhh4+sDHEXKHbJM2zWl7peWS7kVqLwvGhocGFIu+qel5s5fpFFb12owzANSO/ZERpXShWfNlsAyXz1XAdcQDkcjjspFm1Qs6hWuLc66ml4kYrsriBwxhnLYvYsySoNchasBSI3CI3YMiwe7AhYBgKQBWD3Y6kYIkVgCkK0iOttsJJVGuquDPtr9VdnM78IIjHTLAXYjZdkllwhW9hW8xvEgitRXGmIhzJlXQChunHqE1yNMjliMxBsIyL1ssRmCULwUAzDjlUJhXdhexilytHK7recXCwrcBJK1xu4UrTjF71oXpLIxXZe80ZfWkZZLtpj6HASWjZvyeLjotVMyVy8aWtzTrTJcdWz2dlKSuqOyMya0ByGWAER+tTzLXNDl0RFUKqklqZljgKVJPkIrLaQO8wU2wx1J0o2t0Q1q76HEzQ4XOavchPqYZzbMo98n7oHxgrzyYNZNHTZ39kjPxAw72yEJPExXG50Uo158uw3ZF3t5CEmZB/vFiXUplxtE1Zf7oxbwz8o78jsso0Vb7bL+JrwQVJPhEtSpPdJJHVaMPdJtldlgN2ULcgTDpNHttVV4E1P4RUxZhYZ7jBVlrs6R1l/wL1h3mG9o1atJGALD/AKRRx3qtD5QmrGPLv/BrSl7V+WQhs4GZ+HzMJl1H9Uh3adWrUMpTtyBr+GlfKIK1X0NHBU7mwPnCyxb+kEcK5e6X4HzWkDhyhA2qI8zTWF5C1Mc8q0p8s6Y4eEN0iX0ZjMWuIJx5HA+VYtugieiMs5ymKd2a+R8oqmiV+kXnFtsYu2px+0lI/epKnypDVYZqDfg5oT+c4kki4R0Ly0wjo8q7O6xX9YdDTOmaYEJQhTeXrrW4pxu1pltiz6oNVW5IfIxUtLWhpc8FGKEqmKkg9kDMZ5RY9VbfMZmvm8SoNbor2qYkDHvgPg6C4sY69DSfaAqlmICqKknADnFV0z7R5UsFZQLsDjXBRxzx8oRRbFTLqDBoy2Z7VmKm6qhi2FcaDA7MxSv84sehfaHKnsAVKgnOoIH2qZQzg0EuEAYBTWDBYWxriFrmFZbsMwppzph50iPl2ZluotLtBUnOobEmpx384lLXLrLYDcYjphCskwAknq4HIGuOVTtFIZIRg/lBDy5ZF2pOXZYBDSh8Ornzzh3NlUIYCpypjkTjkM4AT5ZNSVqrXeTGlQKjPKHSsCaVpdNef8oawoyNlDGZLYAhhkcc9vjjGH6RsrSphRs1NPOnwjdLK953fYTQcgBTyAPfGb64aPlzLY7ymWZeAqBNCgNtFbp244b47cMpSTiiNXLFpspbTKbO8gmsWaXqS4lq86fIkhgGCs5eZQio+jQE14QhJ0VaAwudBKFRVg5ZhxFQTUcIdPZkRzUTJtMKs0lQ3HFvWO2nh2/cQnWil6Whez/kEjso9rmb5mCV4SpdSfvGHc/S1smiioJEvZeKyFHJVJcwlZtKhexZa/3sv/KIdy9MT69SxJ3v8qRXTcfakiWZS5ZGS9E1P0jTJu8Sl6KXXjMfFolbJo4gfRGTIFP1YM2Z3stSfGFfzhbm/wCTs3AuC3qYVGktKAYGzSh+6g+RiE6c5e6S/JaLhH2obWXVcvklsb964kqvH6TGJvR2ppU1vT14NMlH/CpivW3SOkhS9akFfqpT/JDJ5tsftWyd90TPkBEXSguZIrnb4TNTk2W6MWY88fhDDTdls0xQLQJTiuAm3B4E4xmc3RExu3aJ7faNPV4ijoIjF2U5kgXmNACfhA+V+o1pPosXtAs2jpcm5ZpUkz6gVlMaINtSGpyEUOTJIzp4wrNcV6qgDxMP9B6tzrUeoKIDRnbBR/qPARm6cSkYytuJaPtoRxgWOQC5k8Iu9hsbtMWbMXo6IVCE1Y3jWrUwHKH2iNV5NlFV60ymMxs/u/VHKHjxGpi5OLhHgmsPFTz9hZa4ePrHQdMo6OW6L7la0ro1pkxGW64uJUKy1IFQeqSCct0TOrEtlajBgbhqCCMQR4xBawSqGXl/Z0yrk7RL6pqQ6klqMGwqaZYYQr4K9CPtE06qSrisrYgspywxoTxrSle6sZzLsLzXYoCQ10YV8McdsWfXWyn8rYOT1mArQAUOC0AFOHGkaBq9YJciSFUKoABLbzvJhs+RKxSnSzFCs3srmdGDMYLX3TWvfTKI606sTLPaJaIaM7AKwBoDnkM8o07WLTBkIGVVmXtrPdAG/DPlEDo/SDzrQl5ASCsxfo2UChr1WbtYViepLkvpRasWLU+2zZkkrPp0iGmVKjZhuyx2xPwy6S6a16uGH7pGB+Hdxh5BTuc045WdWGk1WQkqKqc1290O46CTZDT7XKKkMrk3r1CCDeyONdoJhVXmTj2binOuZ57+WW+sSd2BggInWOf0NhnsNktgObdWvPrVjEltRL3a7ht5LGwe0J6aOmcWlj+L+UZLpUNJtJWU1FuyjTOpaUjtjzZvCO6lJwp7ds5ZQU5tPpFg0Xqla5j4S5agAGs4VzNMFOOzcIsK6oz1wBDb+jlybOnK+UZz3Dvia9m7s1hvFzeLt2wCKUFAKEHLfti0KmGUK5SlvcaMYxXBRE0FOGbKOQaYR96axB/CIXkaImD9ZNPJrvkgAi6dBwEJuFXtMo8I2VsZtIqw0KTiUJO9mJPnWFfzXM2UHefnEraNO2ZO1NHca+kRdo13kjCXLeYdyr86xRUJvpiOrFdhG0RMbOY3dAjVkHtM55sBDOdrVbZmEqyBRvmP8MIbGbpB+3aJUrhLS8fIH1g6CXLSAqt+Lk2urcpc1X7xLHwiP07arPKkuA8q8VYXQyIcRQ0NDjjFZ0noVy4WZanmOwLBW6UVp9kxSNJ2sq1BJ6OlRUhqsebeghctNfcZZmWrVvQ1kasy02hLqkC4GoDzb3hwUd8W1tcrEgCI4ujABJbXQOGGA5Rjq2smHsh6xlShOW9x5SlGNzZTMV1DKaqwqCNoOUNnWIzU+1XrOU2ymI+63WX1I7ol3EcdWnpzcPA9OSnFSXYRFwjoOmX9b46Jj2IDS1k6QSyryjg36xRXr1wvUrnEjq9IKuopgC1DeVsKYVKkxF23oZiqBaJIuljiwxvEGmfAwvoaRLlurdJKJDV6rrluz4xuhi1aX0AlqQK2BxxAFSCpFK8yDzEVK26PmMDZ2e+stymHZqoremAHrNQqLtaRd5M0TEBQ4g4HZUb6ZjHzgklEYNNlqA5P0igZsOqT9rAc6CJyudFG1iK0ToxhZClpuMVIfFbopupswEO7E0lZd+Wo3Xgb3cDuyhhpzSS0FXKkbhW9eFAtPerjhDFJbkInUlS8Kqal2HFRS7XnWEZ1pbE/anLWZWBoVLDwY/DOF9UjflMpYko5GOxTQrjuzhpoy19NflzCCZbC6AoWgZcMBtqGEO7JK/J5pPuTKDkRWnca0h4NZjnqK8bFhl2RePjAT7MtKgHuxryg0uZUUhVjWOyyOEig28UO6BrB7YoDc4RBiL2MMNZNFG02Z5QNCaHfka0jJrRq30TlZkw1BNaSzXKnvEUwja4j9L6Cl2laOKNTBhmOe8R00asV6ZK6IVYSe8HZkJo3SLSpMoSwwRZar9LcQMQSbxVQzAmo25AZQpM1lnH9ai8Vlknxagh8uhb2EytQtSVagNMOr5Z5VhEavys7tebj4xVVl9KQig3yyLmWpn7donEbhdUeVY4S5R91m+0xPxial6HlfVA/vE+ELjRcvYB+JT8YDrT6GVOJCSZajsy0XuHxrCwZssOQNP8ACBE0thUHJfFfnC6SwMqeIiTlN8jqMUQMuTM2IPA/GFDYJhzoPARPXDu8ifQQPQncfwmFak+RrlO0zq+SBM7bKQoCip6zDxpFT12lTklsiE0NL6kEkZGlSaDCnGNbeWeH3qj/AGiha2WoAzFecyimHRhFrnQDMvz8hBipXA3EyKXnEjZmhl+TPeJCsRXOhxiQsUgk0pTnhHVRjLOthaslkZddTLRScV2TJfmh+Ri3OIqGr+j3E6UygkKWvHGgUoQcaUrlhFweE/yOXWvHtEsDm0kpAJlHRyZQMeedplVvUUBBGBpmDnDMGEqQeWsdCVhDU/Z3pK9Z7hzQle4dZf4SR92LL0ZlzFZcBNU3hTJgcGA4g4jhEJ7PNWjZpJnTwQ826UlmoIUVozKR2jU8gYs8+f7zZnIekQqWR0Uk736KtrCXkTVYfSIQSQQKq2d4Uwxr/WMILbkFSifSZEnFgdoxyian2NpuJ404n5ZxBa1We44nCUzqiG+ZbsjAg9S/dr1bvwhFTbVy+quCLDOk6+DR2ZR4kADiDWNDly+kWlK8sqb+UZzb9NShLEyUZjMwIRZgUlWwq5ZaXqCoFcakHZF51G0ObPKZWa87NeemQLCoC4ZDKGjTvyCpOyuibskhkUAm8R6buPOHcl6+MDSsAq0jp4ONjfSEkshuUD0N0kYVphXhWkVPVnWkWq9Ldejny63krUGhoStccDmNlRF4ZcIyHXiQ1h0mlpljCZ1+DEdWcveCD9/hGUFLYSTtuXbTmljIlXgAxJpjswqTxyinS/abOvU6OVQZk3hh40ic1otCzLKjqaqxDA8GWoPOM3Mm5aimYWcVPG7MoK+URRDdze5oFt1stYRC9maWjuFVuzUsOreD1u12VgJ9qtqgnoJwp+7KGW89HE9rBZ2tFn6FbqzJt09c1KbSSq1qdlOMR2sGr860IkubPYy1ChggCmaQMWbYK50AMUi5LhjOMXyU1/aDNU0LkHastlmkfauy7q8qwvI9opmYI869urL/AMqExOWXV4SluywqptF0OTzLm7/DCwsyqKAkDcrFf4ZV0eUU1JeRckSF/SK2N2Vn8y5QePRiDJarXMGMwrwFonOf/rwiXSyk9iU543aebUh2NC2hh2VUb3aBmk+zZEVw6Nnt2pzd8ycfIuID9GSe1Nfx+dYnzo2WteltctaZqhBPrDaZbLEgynTud4CGSm+LivIQ7avWde3MJ5sPlDf8zWa+tb4l1xMshTuqSynDlTnEvb9ZFlKDLlWWUCHILMkxuopfHiQKAbTDi32C2fk7TmtAqqB7iy0IGAagOWANajd3wXF9yt/v/gUv0xY9k6o2EMSJUt2GBvNfNRhiK0HhEgljlyx1JaJ9lFX0EYdb9MPfc3uveJLfXvGt4Hfl4w90FrNOlsrdI5AIJUsSCu0UPCBo5tlK7LZmldqxrs0w1eFjMDAEZEAjkcRCLmOMscpwjoKpwjoJjLtE6CnWicJUpCznuAH1mb3QN8alo3UCRZFkliJlov3r5FQLqk0lqcAAbvWIJqdkTC6TkSfo7HKRmwBKALLFMr7jFiNwrzhNQbxmTGvzCKVpQKM7qL7q1798NUqJKy5K06b5Y7abSpJqTvxJhreDG8xFNxNK/wAoLNlOaE0C5ksaEj90fE4RU9OaxGY1ySekNaErQgDcKesTjHthnO2yLvItazBhmhoR8uFIbzJPR8RjntB374oFm0tOs81CAQvvr0bsWXZQqKAjHONAsek5c+VfXIjEEUIrvBxEWTOfgzbSGj0lWwopZFMxKZXbrEGnIVIxjVJf0dCNgNeP9UjLNY5wefOcE3VYjcAbtwBeNFr92L9oDSvTWarnrIDLc8VqCe8UPjCQluztxMGoxf2LZJnBlqDBhlFQ1a1hAYS3OZu1OQI7NTxy8It2UVTucQZm6pike1Ww37BfpjKmI1d1TcbuxHhF0b+u/CIPW2VesFqU/sppHMAsPNRDp2YJbozjQVuMzRzSycZL0H2WBK/Ed0VhUPS9hpgOagMS28YY7YldQdJlJs1cLroKggEGjYYH7UaLJs6Mu0fZYoMty0rE52U2QySTckNtGazu1nVGs8+TRaEzaUApmGJFe8Q6/SCSFoWZiMO0tThuSvrEJLsvWqHB5peNeBasSMmzOcmbuQD0h04oGST7sKfneWxqLPMcca/5oH89Tf1dnlp9tgT4LCqaKc5lu8D5QqNDtvbxPwEHP4iMqfljA2+1ti05UG5F+OHrDK2SGcdZ2mH/AKsxgv4Uz8YsUvQtPdU87x9RCg0Ly8P9oGrPrYbTiUo2G0ZJMlINySEA8WqT4w2tGgre2U9HH1Xl3R4oQR3ERoC6IpkxHIn/AFRw0fMGTnvJPlehG5PkoklwUcartNS7aZQYbw4emGYYqreN7nFhssidLkiUaTJXR3Q7m4wUrdAYnPAjZsiTm2adQ0da0wqBDHT8pho6YFAYiUcMSeycjvjJXdmLJmI6akqrvRg11qVHBcfOGtgmUNIbPaCRiMccaY451gbKaEReLs0wtXVjZNVbbfsiVzSqH7pw8iIkHaKVqzbnWTaFQ0YJ0iVFcQpGW3JYrM/Xq1n9bT7KKPhE61K1SSQKUrwRraNhARk0nWq1Ff7aZt2jfHRPTZS5s9k2Kg5ACJEoJYvPi2xRj/vHWm2rKWmC8AACYr9s04rNtNARRfKJKCiVnWc+CZ6DpVLTqFGGTUoRxrhSIq2aZsFmFC0pae7LUHyGEQFo0E9pPXm2kj7ajyCYQWR7KZT4kTT9qafgIfkiE0h7WpCYSJRY7zQDwEVjSPtItU5gQqgDIAGtN1Yv9m9ktlGctj9+Z8xErI9mtjXKQK8Wc+rQ6S8GuZlIt99BMYUpVgp2ud+/eeAA2w4s2l2kq1GwAAYVzYsTXmAx8DGorqRZdsiWSN9T8YcSdT7MMrPJA/8AjX4iJqnvc654rPHLYySZb/oyb2JMX/V72oyHky1tN9JgAVmu3lNML1Qaiu3DOLKur8hQAJUqg2CWlB5QLaDknDo1HJQPSKJNHK5XH0qerqGRgytQhgQQRsoREBrtpRZVjm3sb6tLVQCSzOCAMNgzPARLWTQyS69GXQHYGJHg1RXujpmiJZN5hfYbXJanIHAdwhhWYVq5YJkq9OmK6J2QWVlrt2jPDKLslulTZRUWuTLIu1vuEFKmtKGpOzHwiZ9psmlhXDKcn+FxGTaRsUr83mcaGaLYsvOhMsyC9AN17GvCBa8rme6saN+b2UiltlitKXbTTZXAXDsiQTQ1ppUWkn+9U+Zk4RRvZ8izq3Ky2QAG6boOOwL1iMsST8Iv9lkOa3kOBwoWFe4mHeImnbb8InpR+4i2hLWRjaH7psv/AMUEGiLaMFmE8S9nJ8TLiUElvqH8UHVHGSfxRviZdpA0Y+WRJsmkAO1Xn+Tn5QIl24bEP3JB9HESpMz9mPGAvTf2a/ijfEPwvwDSXl/kij+X7FXuSR/5IMLTbx+qr9yV8JkSJmztktPxfzgPymf+wknvEH4j9qNpfdkf+creP1BP3VBHEXZtD4Qe22yc1maWtlnBipWrIhGOZoHh0bXPGciV+OkJNpWYO1ISm0iYp+UD4i30r+w6T8szGbqEy4tKtHdJ/nCI1VVcbk4D96UfiYtWlq1LqrSyXBBWaSNoFQCQBDQ2xmFGYmHWL/YjaDfMmN9A2K5NvAFVuFSGwJqQRQboT/QizA5Oebn4Q8WsOUvHjEataVSWZ7FacFTjlGcnVOzAdg7ffbfzjokUVqZHb6wMTzMfYty6pyq1czJh3u5PkMPKJCRoOUMpa+ENdJa32WzmjzCz/Ulo0xvBRh3mIiZ7RJz/APDaOtUzcXRkHgAfWKqJMuEqyqowAHdCqJQfH+cZ1aNKacnf2dnWQN56NT4zXJ8oYvqFpO0/8TacNzTncfhlrdhrIJqUm0I5IR0YjYrqSO4GsLGgzMZno72TmU6t0lSpr9H9Ge5q1HhF8WzTmzdUH7ovsebPgD90wTXGukLc5e7KNAMCaVJO2ld0LWSwuaGa7nbdvYd9MO6HkmxqmPWYn3mN4/ADuEKiNcCQULB1WOpBxCjAQBEGjjBMVL2mL/7e3CbKPmR8YwLSC1bD+t0ejtctEvaLFMlp2qqwG+61aDiaRQtGezK+A0wOv7jIwI8secK3YxEag6PCIXesz6stDdQHMtOYEdI9Ml61NtKxpuj7MoXBbtcaYQy0fqr0SBVLi72aXwFO+6tATXfWJaRZ5qgC8WO8oa9+MSbuwCiy1hQS13GApM/pf5xxadspTiv84JjugT6vpBTZ0+r6QctO4fhHzgrPP2U/CPnGME/J5f1PMQVpMse4fEQcmfvA5KvxMEdrRsI4VVfPGAYI8qX9Q+I+cNJ1lkZFSIWc2o7U/CPnDdvyreh+6vzgAK1rcSkh+h6opeJKVBIyU1io2O2X1B8eBi+6U0FNnI4YYuAMCLuGGIv0rnDLRepCygKpU+9Vh5AGN0FSsV+TOh/Z3MWxdAyhkohQaPQZKIwjqEJJHVHf6x0WBLOtMo6MJmJxWhStcyfEwmIOIuVQYLBqQUQaMEECBrAR0Yx0CI4QMYJ0Ggogwgox0cY6AMYwBgKQMdGAFjoGOMAwFY6AjoxjiYKWgTCbRjAloTZoEwm0AUBmhMmOMEaAKwGMJMYOYSeEYjAJgjQMFaFFOWOgVjoIT//Z"/>
          <p:cNvSpPr>
            <a:spLocks noChangeAspect="1" noChangeArrowheads="1"/>
          </p:cNvSpPr>
          <p:nvPr/>
        </p:nvSpPr>
        <p:spPr bwMode="auto">
          <a:xfrm>
            <a:off x="307975" y="-814388"/>
            <a:ext cx="2705100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8" name="AutoShape 8" descr="data:image/jpeg;base64,/9j/4AAQSkZJRgABAQAAAQABAAD/2wCEAAkGBxMREBURExQSEhUWFBcUFxYWFRMUEhQZGBYZGhQYFRgbHCggGBomHBcXITEhJSkrLjouGR8zODMtNygvLiwBCgoKDg0OGxAQGzQmHCU3Nyw3NzcsNy43LjM3MDQ3Kyw1NS0yLzc0KzUyLDcsLzUvNDc0LC80NC40LCw0Nyw3LP/AABEIAOEA4QMBIgACEQEDEQH/xAAcAAEAAgIDAQAAAAAAAAAAAAAABgcEBQECAwj/xABFEAABAwIDBQUEBwQIBwEAAAABAAIDBBEFEiEGBxMxQSJRYXGBFDJSghUjM0JykaEIYrGyU2NzkqLBwvA0Q3Sz0eHxJP/EABsBAQACAwEBAAAAAAAAAAAAAAAEBQEDBgcC/8QALxEBAAIBAgMECgMBAQAAAAAAAAECAwQRBSExEkFRkRMiMmGBobHB4fAGcdFyFP/aAAwDAQACEQMRAD8AvFERAREQEREBERAREQEREBFrMa2hpaNuapnihvyD3AOd+FvN3oFFXb4cHBt7S4+IgqLfyXQT1FHcD25w+tIbBVRPcdAwkxyHyY8Bx9ApEgIiICIiAiIgIiICIiAiIgIiICIiAiIgIiICIiAiIg4e4AEkgAC5J0AHUlUxtlvRqKuc4fgrHyPJyunY3MTrZ3CB0awcjI70to45W3OL1OMVxwWgdkhZ/wAZUC5aLHtM05gcst+07TQAlWHsnsrTYbAIadmXlnebGWU/E91teunIdAEFO4duMrKgmWtq2xyOOZ1g6olPfneXNGbyLlv2bgqPLrU1Jd3gRAfllP8AFW8iChMX3ASgE01XG/ubKx0en42l1z8oWLS43j+A6VEUlRTN+O80QA+GZtzH4B2n7q+hVwQgimw239JirPqncOYC74HkcRveW/G3xHeLgclLFANq91lLUv8AaKUmgqmnM2WHstLu9zG2sf3m2Out1HaDZCoxCWSlxesr21DBma2KSNlJNECBxIQI7OIJAdcAjM2/NBcKKiNodg6/Am+3YbVSyQxduSJ17hvUvYOxKznfQEc+lxbmxm0LcRoYatoy529pvwPacr2+IDgbHusUG7REQEREBERAREQEREBERAREQEREBEUP2i3l4dROMb5uNLy4UA4sl+WUkdlrr6WJBQRfebt7VisbhOFtLqggcR7Whz2lwzBjM3Zb2dXPOgB6WJWsg2F2kDDJ9J2kI+zNRO4eV8uVp58hbxW13JUgnlxDFHNcJJ6qSNucdtjLiRzfDV7AR/VjuVrIIzu+2TZhlEyAWdK7tzSdXyHnr8I5DwF+ZKkyIgIiICIiAuLdVyiDh7QQQQCCLEHUEdQVVOztJieDOqqenw01lM6pfNC4VUMWVjgLNyuu42AaOQ1BVrogqiq3xvpXZa7C6ul1sDmDwfwlzGB3oVLdlN4NBiJDYJrSf0Ug4cvoDo75SVJqmnZI0se1r2uFi1wDmkdxB0Kp/eTuiZldWYa0xSs7ZgZcNfl1zQ9WPHwjQ2FrHmFyIqn3KbxH1rTRVT81QxuaOQ+9Mwcw7ve3v5ka8wSbYQEREBERAREQEREBERAWPiFbHBE+aVwZHG0ve48gALnz8lkKnv2j8YdHS09I0kCd7nvt1bFlytPhmeD8oQaCt2pxHaSrNHRZqWkF85uQeHe2adw1JPSNptr1tmFpbFbvKLDGgxsEs1u1PIAZCeuTpGPAepPNee6jZhuH4bE3LaWZrZpj1zOAIb5NbZtuV7nqpkg0uzOCex+0tBGSWrkqGW5gStYXh3lJxLW6ZVukRARFCdscbfI80dO4tI+2kB1bcX4bD0cQbk9AR1OmnUZ6YKTe/RI02ntnydivxnwjxeu0+3sVM4xQN9pmGhANomH99+tz4C/jZQStxvEqo3fUvhafuQfUtHzC8h/vLb0eBNYAAAtjHhIXK6jjt7T6vKHSYsOi08cq9qfGf86IJPg73m75ZnkagullcR5Euus6jq6+n+xqprD7r3cZvlaTNYeVlNW4Q3uXSXCR3KHXjGSJ9qW6dXp7+rakbf8AMOuAbxNRHWxiI8hMy5iP42m5Z53I8lP45A4BzSCCLgg3BB5EHqFWlThAIsRf0TZ/FH4dIGPJNK46g3PBJ++3ubfmPXvveaDjVctopk81bquHYctZvpuVvDx/r3+7vWai4BuuV0DnxERB88b1cOOD41BiNOMrZXcfKNBxGECoZ4Nc1wJ/tHL6Dp5g9jXt1a5ocD3gi4VV/tHwg4bA/q2raPR0Ut/5R+Snuw5P0XRZufsdPe/O/BbzQbtERAREQEREBERAREQFSf7S1GTHRzj3WvljPm8Mc39I3K7FGt4uzf0jh01MLcS2eI90jNWeV9Wk9zigkUJBa0jlYW8raLuoRuh2iFZhsbHG09MBTzMN87SwZWOcDr2mtGveHDopugIiINZtHifs1LJMAC4ANYDydI8hsYPhmIv4XUSwfD+HGASXON3Oceb3ON3OPiSSVttuDmdSxdDM6Q+IjjIA/vPafRcxNsFx38k1M+krhjpHNb6WPR4N462+kdPu6xwgL0suV7QUzn3yjkuZx475bdmkbz7mbW25y8UWX7Db3nNb+ZPrZdX0TuY7Q7x/n3KVbhuqrG80n6z5Rz+TXGWviwnxgrVYlR3aRbmFuSF5TsuFFpeayk4sk1tu77A1xdA6neSXU7gwE8zG4XiPpZzfkUoUH2dvHiNukkDwfFzHsLP0c/8ANThekcNzzm01Lz16K/iFIrnmY6Tz8+vzERFPQlYb+Kc1FPRUTPtJ65gaOegY9pJHcOICVZVLAI2Njbo1jQ0eTRYfoFXG2FJXVWJNqqBsL/o1rmtbNfJPNMz65jCCBdrOHqSBmNr6G232K3iwV8hppWOpKxlw6nl0JLfe4ZIGa3wkA89CBdBNUREBERAREQEREBERAUE3ibx48NIp4me01klgyEXIbm0YZLa3PRg1Phe6kO2ePDD6CerIvw2dka2c9xDYwbdC5zb+F1Uu4nAnVlTPjFUTK8PLI3O6yuF5X26WaWgW07R7ggl+7nYmogqJMUrZLVVQCXwRBrIWZrH6wN0e8WHrc3cTdWKiICIiCL7YN+upXeMrPVzWn+DCuW8lmbXUpfTF4F3QuEw8m3D7eOQvWvp5A5oI6hcP/JMU11EX7phbYbdrBX3bx9/uzqGJrndo2Hna63EYa0aWAUeXLX3H+/VaOG8Wpo6beiibePf9GnLhm89UjLh4four3NIsSLeij5ae4rzkk1A6k/kBzP8AAeqsZ/k0zynF8/w1xpfe9qgNzHLy6LyK5Rcrkv27Tbbbfw6JcRtGzEwtl8Qj8IpXHyuxv+pTFR3ZmDNLNP00iZ8ushHhcgebCpEvQ+C4px6OkT38/NE1tt8m3hG375iIitUN0iiawWaA0XJsAALkkuPmSST4kqsd92yQkp/pOAGOqpS2QvZo57Gka3H3maODu5pHda0Vp9spWMw6rdJqwU02Yd4Mbhb15eqDVbr9rPpTD2TvsJWOMUwGgztAOYeDmlp8yR0UtVP/ALNkThRVT/umoa0ebYwXfo5quBAREQEREBERAREQQXfXRulwSoygks4chA+FsjS8+jbn0WJuEmY7BWBtrsmla/wdmzC/yuarAq6Zksb4pGh7HtcxzTyc1ws4HwIJCpfZ8SbL4g+CoLnYdVO+rnsSI3j3M9uTst2u01sHDQEILtReVLUslY2SNzZGOF2uY4OY4HkWkaEL1QEREHBChzYfZ5nU/wB0dqP+zPIfKbt8gO9TJaLa2hL4hMwXkhu8d7mf8xnqBceLQqvi+i/9WnmI9qOcJejyRW/Ynpbl8e6WKF5MdZ5b3jMP4OHobH5l5UVSHNBBuCLhd6mNxdGWNJIfY25BpBBzeF7eoC89pjmbdjvlPmvZnaWSXk6XNl4RC7i++nuDwsTm/XT5Qu9VHI2N0gscrSbEC2gv01XEDA1jQL2AHPn5nxWzLjyUje+/Px/L5jbbk9Fj1LnEtiZ77zlb1A73HwA1/wDq9ZX2F1mbNUlwal3N4szwj7/mOvllUrhWhnV54rPsxzli1ox1m8/sttRUrYo2xt5NFh3nvJ7yTqT4r3RF6PEREbQqZmZneRERZYFUm9jG5K+VuBUA4sryHVLwexE1pBDXkcgDZzj0s0ak2Fk7SucKKpLHmJwp5S140LCI3WcPEHVQ/cfHA7CmTxxNZK9zmzv1dJK9jj2nPOpuCDbkMxsgleymARYfSRUkXusGrj7z3E3e8+JJPloOi26IgIiICIiAiIgIiICgO+zHm0mFSNLGyPqDwGBzQ5rbglzyD8IBt+8WqfKtt/Oz8lXhgliBc6mfxnNHMx5SJCPLR3k0oNrufwMUmEU4+9M32l57zKAW/kwMHopoqw2W3jxHCaQMyvq3OjoWQk2JmAawPfbUR2LXk+Nuas5t7C+p69B+SDlERAXBXKIKyoZeDLLB0jmexvg0OOT/AA2WyrcScxrSxr5HF2UNbzOhOveBa9utrdVG8fnMWI1LXaXkDh4gsbY+S8qzGXs4ZjdY8QX5G4sdFwmp0m2rnaOW8uwtpJy1reI33iJ+Te120rBCC273kWcwNOdpIJs/qw6EC/XvW7NTcAnmRdRv6XnDQ57BqXWdlyusZG21GvI811p8WuxpOhLRca93jqoWbBvX1Y7/AB/eiPOkmY5R09+7bVL+LLFTg/aPDT+EAuf/AIQQp21thYaAKuNk5+LiTOuWKR3l7rf9SshdZwHTxi08275lV8Ur6O9cfhG/nP4ERFeKsWr2ip6h8JdSyCOdnbjD9YZCOccrbjsuGlwQQbEcrHaIgpbHtua3GYHYfh9FPHI8cKrfJYNhvpJEHchfUXdY2Bs2/KyNgdmvo2gipMwe5t3PcOTnuN3W8Bew8AFB8aqhhG0kc3u02JMDJR90StdlD7eBLCT/AFj1bKAiIgIiICIiAiIgIiICFEQULthg1LhO0dDOyMQU0jmvd0iY/O5shaDoxrQ6NxHIX0tyV8grT7V7MU+JU5p6lpLb3a5pAkjd8THWNj+Y7wVWewRqKbHn4SysnmpKaIvDH5TfsMAZfUhrTIOVhdvJBcqIiAiIgr7e3ho4UdW0DOx7YnXOUOY69rnvDrW/EVDKDDKh5a9rIuyQ4fXOOo+VWRvQpHy4ZKI2l5a5khA97Kx4LyB1sLn0VcYBizbD3vyUfJpMOS3atHNOxcS1WKkY639WP6Syaerkbd0NKRe4HEcLZfMdLKG1glhbbJFoLX4rzy+VTWTG4jTNjDH5gbk5e+/X1UF2hqm2Is4XWmvDdLXpT5z/AKxj4hqMfKltvhCyt1lABRiqI+snJLjzAax7msa3w0v5lTRaHYWikgw6nilbke1nab1aS4usfHVb5TKUrSvZrHJGy5r5rze87zIiIvprEREFMftKtb7PRmwzCWQA9bFrc36hv5BWts5Wmejp5zzlgikPzxtd/mqG3z4qcUxaDD6a0hhPABHIzSObxNR0blaCeha7uX0Fh1I2GGOFvuxxtjb5MaGj9AgyEREBERAREQEREBERAREQRfbrbaDC4gXgyzSaRQM+0kPLxytvYXsfAE6Kt8K2Ox010uLxCkpJpsxMMrnOIa61mkBjhfst6g37uS89h5fpXaioqpu02mbIYWnk0MeI4tD3Bzn/AIjdXogqbBd7EsFV7DjFOKWW4bxWfZa+65wJNmH42uI8AL2tkFUz+0nQRmnpaiwEgldFfqWOYXG/fYtH9496sXd7M5+FUTnklxpork8zZgAJ7zYIJCiIg6y+6fIqitkmfVR6XJAV04zhgqY+GZJYtb5o3BruRFjcHTVUrPVy4ZI+CenmdwiPrY2ONO4OAcC1xAFu1a3fp0QTR9xTDQA5n9Bfp/sKEV7iaiD/AKmH/uNuFmS7yITCI/Z59HOObsC9+/VYeD0k2J1McccE0LLiUyyMc2MNaRfK6xDnG+n/AIQX2ixMMoGwRiNpe4Ak3ebu1PfZZaAtdtDiYpaWSpIuIm53c/dBGe1uuW62Kim9SoEeDVrjYXhLPV5DB+rgglL3hoLiQABckmwAHMk9FTu8fewHA0OFl00zzkM0YLgL6FsFtXvPxDQdLnUbVm7CasY04hidZUsIaeEy0UfQgEEuDtetgVMtm9j6LDx/+aBkbrWL9Xynvu913W8L2QQfc/uyNBatqwPaSCGM0IgaRY3PLiEEjTkCR1KtVEQEREBERAREQEREBERB5zzNjaXvc1jWi7nOIa1oHMknQBaWk20w6WThsraVzybACVnaPc3XtHyUC25f9J4/TYO97m0rGcaZjXFhlcGueGm3MWDPEBzyNVMcY3eYbUU5pzSwRDLZr4o2Ryxno5rgL3vrY3B63QVHikcmzeP+1FrnUs7nm46xSEGRg/fY6xA65W8rq9aHHaaan9pjnidDbNxMwDAOuYn3SOoNiFVO5qq9ugq8JrQ2ripy3h5xms3M9pAdzABaC08xc2NgLb925LCi/NlqAPg4pyfmRm/VBWO9/bKHFK6GCOTLSwOyGbKXAl7miWQNGrmtDRbvsbc19D4C2EUsLaZzXQNiY2ItOZpY1oDbHroFHa/djhktJ7IKZkbRctkZpO1x5u4huXHQaOuNBpoFXtLs/jez8jjRj6QpCbmMBzvM8K+Zj+erMw0F76BBeaKsqbfPSizKqmraWXS8bos1z1DDcOPq0Lc7GbxYcSqpqZkU0D42NkAmAbI8E2d2ATltdnU3zeCCaLghcogxhh8QNxFGDzvkbf8AgslEQEREBVlvvreJFS4Yw/WVtTG0gcxG1w18O25nP4Sp5tBjkFDTuqKh4ZG0fM49GsH3nHoFT27Z02NY5Ji0zS2GnBbE3XK0kERRg8nFrXOe4j7xBsMwQXiAuURAREQEREBERAREQEREBdZHhoLnEADUkmwA8Suyp7bJxxTaKLCZXvbSRMEkkbXFomdk4mtuf3RfoM1rE3QdtvcBqH4hDjmEuiq3RWbJHG9jycoIJFj2g5hLC0drla99MnHd5FVUU/s9Dh1eyrlGQmSEtZBfRzg77xHQuygaE8rHW45wcM2loYqBoiEzI4qiGIWjLXvLWuc0aZgO18oPU3uhBAt0OwzsKpXmaxqJyHSZTdrGtvw2A8iRmcSR1NtQAVPURAREQFV29rA54Zoscoh9fTC0zbX4kQvqQOYALg7rlde4yq0UIQRLYfeBSYpG3hvEc9u3TvcOI0jnk/pG/vDwuAdFLVU22G5OColM9HL7I8nMY8uaG/O7LEGPXoLjuAWtpty9ZIAyqxN5j6sbxZAR3DO4AfkUEp3gbXU7miipXSVNe531DaV9nwyAGz3yDssaNczTe4vcZSSOpxnGsOjaaqmjxOPK3PJSktqGGwzZostpNb2LQNBc2Ui2Q2Ko8MYW00facLPlec0z/N3Qae60AeCkSCso9+GG2OdlXG4aFjom5gRzGjytJju/2INIo6aRz9bOnLWMb3HKxxLh4XaraxDB6eo+3ggm/tIo5P5gV1ocCpYDeGmp4T3xxRsP+EBBQFBspjG0NQ2esdJDCL2fIzIxrT0gh0zX07XLTVxIV+bN4DDQUzKWBtmMHM2Lnk+8956uJ/8AVgAFs0QEREBERAREQEREBERAREQCVV+09Jh+I4hDNR4nDTYhF2GPYWSiQa9ktJAc7tOGhOhIIOlpNvRpqiXCKqOmDjK6MDK0Xc5mZvFa0dSY8wt1vbqqoqmsr6DDcMw6nkFRG6GSecQvjbTPDCJnPkIFznJde9uyLXNgAsTY3doyjqnV9TO+tq3EkSPblay4sSG3JzW0vewGgAU9Q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395288" y="1428750"/>
            <a:ext cx="85693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2000" dirty="0" smtClean="0"/>
              <a:t>	Знакомясь </a:t>
            </a:r>
            <a:r>
              <a:rPr lang="ru-RU" sz="2000" dirty="0"/>
              <a:t>с новыми людьми, помните:</a:t>
            </a:r>
          </a:p>
          <a:p>
            <a:pPr marL="342900" indent="-342900" algn="just"/>
            <a:endParaRPr lang="ru-RU" sz="2000" dirty="0"/>
          </a:p>
          <a:p>
            <a:pPr marL="342900" indent="-342900" algn="just">
              <a:buClr>
                <a:srgbClr val="F0A152"/>
              </a:buClr>
              <a:buFont typeface="Arial" charset="0"/>
              <a:buChar char="•"/>
            </a:pPr>
            <a:r>
              <a:rPr lang="ru-RU" sz="2000" dirty="0"/>
              <a:t>Первое правило – </a:t>
            </a:r>
            <a:r>
              <a:rPr lang="en-US" sz="2000" dirty="0"/>
              <a:t>listen, listen, listen</a:t>
            </a:r>
            <a:endParaRPr lang="ru-RU" sz="2000" dirty="0"/>
          </a:p>
          <a:p>
            <a:pPr marL="342900" indent="-342900" algn="just">
              <a:buClr>
                <a:srgbClr val="F0A152"/>
              </a:buClr>
            </a:pPr>
            <a:r>
              <a:rPr lang="ru-RU" sz="2000" dirty="0" smtClean="0"/>
              <a:t>	Каждый </a:t>
            </a:r>
            <a:r>
              <a:rPr lang="ru-RU" sz="2000" dirty="0"/>
              <a:t>член вашей </a:t>
            </a:r>
            <a:r>
              <a:rPr lang="ru-RU" sz="2000" dirty="0" smtClean="0"/>
              <a:t>социальной</a:t>
            </a:r>
            <a:r>
              <a:rPr lang="en-US" sz="2000" dirty="0" smtClean="0"/>
              <a:t> </a:t>
            </a:r>
            <a:r>
              <a:rPr lang="ru-RU" sz="2000" dirty="0"/>
              <a:t>сети – потенциальный </a:t>
            </a:r>
            <a:r>
              <a:rPr lang="ru-RU" sz="2000" dirty="0" smtClean="0"/>
              <a:t>эксперт</a:t>
            </a:r>
            <a:endParaRPr lang="ru-RU" sz="2000" dirty="0"/>
          </a:p>
          <a:p>
            <a:pPr marL="342900" indent="-342900" algn="just">
              <a:buClr>
                <a:srgbClr val="F0A152"/>
              </a:buClr>
              <a:buFont typeface="Arial" charset="0"/>
              <a:buChar char="•"/>
            </a:pPr>
            <a:endParaRPr lang="ru-RU" sz="2000" dirty="0"/>
          </a:p>
          <a:p>
            <a:pPr marL="342900" indent="-342900" algn="just">
              <a:buClr>
                <a:srgbClr val="F0A152"/>
              </a:buClr>
              <a:buFont typeface="Arial" charset="0"/>
              <a:buChar char="•"/>
            </a:pPr>
            <a:r>
              <a:rPr lang="ru-RU" sz="2000" dirty="0"/>
              <a:t>Второе правило – </a:t>
            </a:r>
            <a:r>
              <a:rPr lang="en-US" sz="2000" dirty="0"/>
              <a:t>argue</a:t>
            </a:r>
            <a:endParaRPr lang="ru-RU" sz="2000" dirty="0"/>
          </a:p>
          <a:p>
            <a:pPr marL="342900" indent="-342900" algn="just">
              <a:buClr>
                <a:srgbClr val="F0A152"/>
              </a:buClr>
            </a:pPr>
            <a:r>
              <a:rPr lang="ru-RU" sz="2000" dirty="0" smtClean="0"/>
              <a:t>	В </a:t>
            </a:r>
            <a:r>
              <a:rPr lang="ru-RU" sz="2000" dirty="0"/>
              <a:t>спорах рождается истина, если вам есть что </a:t>
            </a:r>
            <a:r>
              <a:rPr lang="ru-RU" sz="2000" dirty="0" smtClean="0"/>
              <a:t>сказать</a:t>
            </a:r>
            <a:endParaRPr lang="ru-RU" sz="2000" dirty="0"/>
          </a:p>
          <a:p>
            <a:pPr marL="342900" indent="-342900" algn="just">
              <a:buClr>
                <a:srgbClr val="F0A152"/>
              </a:buClr>
              <a:buFont typeface="Arial" charset="0"/>
              <a:buChar char="•"/>
            </a:pPr>
            <a:endParaRPr lang="ru-RU" sz="2000" dirty="0"/>
          </a:p>
          <a:p>
            <a:pPr marL="342900" indent="-342900" algn="just">
              <a:buClr>
                <a:srgbClr val="F0A152"/>
              </a:buClr>
              <a:buFont typeface="Arial" charset="0"/>
              <a:buChar char="•"/>
            </a:pPr>
            <a:r>
              <a:rPr lang="ru-RU" sz="2000" dirty="0"/>
              <a:t>Третье правило – </a:t>
            </a:r>
            <a:r>
              <a:rPr lang="en-US" sz="2000" dirty="0" err="1"/>
              <a:t>virtualize</a:t>
            </a:r>
            <a:r>
              <a:rPr lang="en-US" sz="2000" dirty="0"/>
              <a:t> the network</a:t>
            </a:r>
            <a:endParaRPr lang="ru-RU" sz="2000" dirty="0"/>
          </a:p>
          <a:p>
            <a:pPr marL="342900" indent="-342900" algn="just">
              <a:buClr>
                <a:srgbClr val="F0A152"/>
              </a:buClr>
            </a:pPr>
            <a:r>
              <a:rPr lang="ru-RU" sz="2000" dirty="0" smtClean="0"/>
              <a:t>	Продолжайте </a:t>
            </a:r>
            <a:r>
              <a:rPr lang="ru-RU" sz="2000" dirty="0"/>
              <a:t>реальные знакомства в виртуальном </a:t>
            </a:r>
            <a:r>
              <a:rPr lang="ru-RU" sz="2000" dirty="0" smtClean="0"/>
              <a:t>пространстве</a:t>
            </a:r>
            <a:endParaRPr lang="ru-RU" sz="2000" dirty="0"/>
          </a:p>
        </p:txBody>
      </p:sp>
      <p:pic>
        <p:nvPicPr>
          <p:cNvPr id="8200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350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Технологии генерации идей</vt:lpstr>
      <vt:lpstr>Стартап начинается с идеи</vt:lpstr>
      <vt:lpstr>В идее для бизнеса должна заключаться новая ценность для пользователя</vt:lpstr>
      <vt:lpstr>Базовые способы генерации идей</vt:lpstr>
      <vt:lpstr>Цепочка создания ценности</vt:lpstr>
      <vt:lpstr>Принцип «opportunity recognition»</vt:lpstr>
      <vt:lpstr>Принцип «opportunity recognition»</vt:lpstr>
      <vt:lpstr>Источники идей</vt:lpstr>
      <vt:lpstr>Источник идей - общение</vt:lpstr>
      <vt:lpstr>Источники идей</vt:lpstr>
      <vt:lpstr>Источники идей</vt:lpstr>
      <vt:lpstr>Методы генерации идей</vt:lpstr>
      <vt:lpstr>Brainstorm</vt:lpstr>
      <vt:lpstr>Метод аналогий</vt:lpstr>
      <vt:lpstr>Принципы оценки идей</vt:lpstr>
      <vt:lpstr>Принципы оценки идей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board  Вебинар 1</dc:title>
  <dc:creator>ilias</dc:creator>
  <cp:lastModifiedBy>Marina</cp:lastModifiedBy>
  <cp:revision>156</cp:revision>
  <dcterms:created xsi:type="dcterms:W3CDTF">2013-11-10T20:09:29Z</dcterms:created>
  <dcterms:modified xsi:type="dcterms:W3CDTF">2014-03-01T11:48:07Z</dcterms:modified>
</cp:coreProperties>
</file>