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92"/>
  </p:notesMasterIdLst>
  <p:handoutMasterIdLst>
    <p:handoutMasterId r:id="rId93"/>
  </p:handoutMasterIdLst>
  <p:sldIdLst>
    <p:sldId id="292" r:id="rId2"/>
    <p:sldId id="293" r:id="rId3"/>
    <p:sldId id="304" r:id="rId4"/>
    <p:sldId id="391" r:id="rId5"/>
    <p:sldId id="390" r:id="rId6"/>
    <p:sldId id="316" r:id="rId7"/>
    <p:sldId id="392" r:id="rId8"/>
    <p:sldId id="393" r:id="rId9"/>
    <p:sldId id="394" r:id="rId10"/>
    <p:sldId id="395" r:id="rId11"/>
    <p:sldId id="396" r:id="rId12"/>
    <p:sldId id="399" r:id="rId13"/>
    <p:sldId id="398"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4" r:id="rId29"/>
    <p:sldId id="415" r:id="rId30"/>
    <p:sldId id="435" r:id="rId31"/>
    <p:sldId id="457" r:id="rId32"/>
    <p:sldId id="455" r:id="rId33"/>
    <p:sldId id="456" r:id="rId34"/>
    <p:sldId id="436" r:id="rId35"/>
    <p:sldId id="437" r:id="rId36"/>
    <p:sldId id="438" r:id="rId37"/>
    <p:sldId id="439" r:id="rId38"/>
    <p:sldId id="440" r:id="rId39"/>
    <p:sldId id="441" r:id="rId40"/>
    <p:sldId id="442" r:id="rId41"/>
    <p:sldId id="443" r:id="rId42"/>
    <p:sldId id="444" r:id="rId43"/>
    <p:sldId id="445" r:id="rId44"/>
    <p:sldId id="449" r:id="rId45"/>
    <p:sldId id="446" r:id="rId46"/>
    <p:sldId id="447" r:id="rId47"/>
    <p:sldId id="450" r:id="rId48"/>
    <p:sldId id="452" r:id="rId49"/>
    <p:sldId id="451" r:id="rId50"/>
    <p:sldId id="416" r:id="rId51"/>
    <p:sldId id="454" r:id="rId52"/>
    <p:sldId id="458" r:id="rId53"/>
    <p:sldId id="459" r:id="rId54"/>
    <p:sldId id="460" r:id="rId55"/>
    <p:sldId id="461" r:id="rId56"/>
    <p:sldId id="462" r:id="rId57"/>
    <p:sldId id="463" r:id="rId58"/>
    <p:sldId id="464" r:id="rId59"/>
    <p:sldId id="465" r:id="rId60"/>
    <p:sldId id="466" r:id="rId61"/>
    <p:sldId id="467" r:id="rId62"/>
    <p:sldId id="468" r:id="rId63"/>
    <p:sldId id="469" r:id="rId64"/>
    <p:sldId id="470" r:id="rId65"/>
    <p:sldId id="471" r:id="rId66"/>
    <p:sldId id="473" r:id="rId67"/>
    <p:sldId id="472" r:id="rId68"/>
    <p:sldId id="474" r:id="rId69"/>
    <p:sldId id="475" r:id="rId70"/>
    <p:sldId id="453" r:id="rId71"/>
    <p:sldId id="417" r:id="rId72"/>
    <p:sldId id="418" r:id="rId73"/>
    <p:sldId id="419" r:id="rId74"/>
    <p:sldId id="420" r:id="rId75"/>
    <p:sldId id="421" r:id="rId76"/>
    <p:sldId id="422" r:id="rId77"/>
    <p:sldId id="423" r:id="rId78"/>
    <p:sldId id="424" r:id="rId79"/>
    <p:sldId id="425" r:id="rId80"/>
    <p:sldId id="427" r:id="rId81"/>
    <p:sldId id="426" r:id="rId82"/>
    <p:sldId id="428" r:id="rId83"/>
    <p:sldId id="429" r:id="rId84"/>
    <p:sldId id="430" r:id="rId85"/>
    <p:sldId id="431" r:id="rId86"/>
    <p:sldId id="432" r:id="rId87"/>
    <p:sldId id="433" r:id="rId88"/>
    <p:sldId id="434" r:id="rId89"/>
    <p:sldId id="297" r:id="rId90"/>
    <p:sldId id="325" r:id="rId91"/>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75448" autoAdjust="0"/>
  </p:normalViewPr>
  <p:slideViewPr>
    <p:cSldViewPr>
      <p:cViewPr varScale="1">
        <p:scale>
          <a:sx n="76" d="100"/>
          <a:sy n="76" d="100"/>
        </p:scale>
        <p:origin x="1380"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7" d="100"/>
          <a:sy n="67" d="100"/>
        </p:scale>
        <p:origin x="-279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1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1#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1#19">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2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1#2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1#2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1#2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1#2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1#2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1#2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ADBD26-0082-4632-9D91-2F05137658B6}" type="doc">
      <dgm:prSet loTypeId="urn:microsoft.com/office/officeart/2005/8/layout/radial4" loCatId="relationship" qsTypeId="urn:microsoft.com/office/officeart/2005/8/quickstyle/simple1" qsCatId="simple" csTypeId="urn:microsoft.com/office/officeart/2005/8/colors/colorful1#1" csCatId="colorful" phldr="1"/>
      <dgm:spPr/>
      <dgm:t>
        <a:bodyPr/>
        <a:lstStyle/>
        <a:p>
          <a:endParaRPr lang="ru-RU"/>
        </a:p>
      </dgm:t>
    </dgm:pt>
    <dgm:pt modelId="{CF2BB67B-2DD8-422C-8982-8F4F4E509162}">
      <dgm:prSet phldrT="[Текст]" custT="1"/>
      <dgm:spPr/>
      <dgm:t>
        <a:bodyPr/>
        <a:lstStyle/>
        <a:p>
          <a:r>
            <a:rPr lang="ru-RU" sz="1400" dirty="0" smtClean="0"/>
            <a:t>За отправную точку принимается человек, главная цель выяснить, чего хочет пользователь.</a:t>
          </a:r>
          <a:endParaRPr lang="ru-RU" sz="1400" dirty="0"/>
        </a:p>
      </dgm:t>
    </dgm:pt>
    <dgm:pt modelId="{28668431-9092-40D5-80F9-4ACE92BB6057}" type="parTrans" cxnId="{C658AF97-1618-446A-A5A4-ECD89BBE1297}">
      <dgm:prSet/>
      <dgm:spPr/>
      <dgm:t>
        <a:bodyPr/>
        <a:lstStyle/>
        <a:p>
          <a:endParaRPr lang="ru-RU" sz="2000"/>
        </a:p>
      </dgm:t>
    </dgm:pt>
    <dgm:pt modelId="{42D84E93-E008-4EC1-B63F-03256B0B32B5}" type="sibTrans" cxnId="{C658AF97-1618-446A-A5A4-ECD89BBE1297}">
      <dgm:prSet/>
      <dgm:spPr/>
      <dgm:t>
        <a:bodyPr/>
        <a:lstStyle/>
        <a:p>
          <a:endParaRPr lang="ru-RU" sz="2000"/>
        </a:p>
      </dgm:t>
    </dgm:pt>
    <dgm:pt modelId="{97DA728E-8981-44DC-B47E-FD99F588C568}">
      <dgm:prSet phldrT="[Текст]" custT="1"/>
      <dgm:spPr/>
      <dgm:t>
        <a:bodyPr anchor="b" anchorCtr="0"/>
        <a:lstStyle/>
        <a:p>
          <a:r>
            <a:rPr lang="ru-RU" sz="1800" dirty="0" smtClean="0"/>
            <a:t>методика </a:t>
          </a:r>
          <a:br>
            <a:rPr lang="ru-RU" sz="1800" dirty="0" smtClean="0"/>
          </a:br>
          <a:r>
            <a:rPr lang="ru-RU" sz="1800" dirty="0" smtClean="0"/>
            <a:t>персонажей</a:t>
          </a:r>
          <a:endParaRPr lang="ru-RU" sz="1800" dirty="0"/>
        </a:p>
      </dgm:t>
    </dgm:pt>
    <dgm:pt modelId="{C2197F45-02D8-4753-8866-E93D5F371F33}" type="parTrans" cxnId="{4CD1E753-8DC6-49CB-A2F2-857CD69A09A1}">
      <dgm:prSet/>
      <dgm:spPr/>
      <dgm:t>
        <a:bodyPr/>
        <a:lstStyle/>
        <a:p>
          <a:endParaRPr lang="ru-RU" sz="2000"/>
        </a:p>
      </dgm:t>
    </dgm:pt>
    <dgm:pt modelId="{5FC32E2C-AB36-4A1C-851F-144A5DF4565C}" type="sibTrans" cxnId="{4CD1E753-8DC6-49CB-A2F2-857CD69A09A1}">
      <dgm:prSet/>
      <dgm:spPr/>
      <dgm:t>
        <a:bodyPr/>
        <a:lstStyle/>
        <a:p>
          <a:endParaRPr lang="ru-RU" sz="2000"/>
        </a:p>
      </dgm:t>
    </dgm:pt>
    <dgm:pt modelId="{D70C2A9D-5D72-47EE-961B-8F43890C498B}">
      <dgm:prSet phldrT="[Текст]" custT="1"/>
      <dgm:spPr/>
      <dgm:t>
        <a:bodyPr anchor="b" anchorCtr="0"/>
        <a:lstStyle/>
        <a:p>
          <a:r>
            <a:rPr lang="ru-RU" sz="1800" dirty="0" smtClean="0"/>
            <a:t>текстовые сценарии взаимодействия</a:t>
          </a:r>
          <a:endParaRPr lang="ru-RU" sz="1800" dirty="0"/>
        </a:p>
      </dgm:t>
    </dgm:pt>
    <dgm:pt modelId="{6157A5D9-87D5-4BA9-9E07-1C128BF1EC80}" type="parTrans" cxnId="{3016A487-D4EC-4DEF-9487-AA58F8317DEC}">
      <dgm:prSet/>
      <dgm:spPr/>
      <dgm:t>
        <a:bodyPr/>
        <a:lstStyle/>
        <a:p>
          <a:endParaRPr lang="ru-RU" sz="2000"/>
        </a:p>
      </dgm:t>
    </dgm:pt>
    <dgm:pt modelId="{91F6BCF7-876D-4E01-85B2-AD792EEBDA4B}" type="sibTrans" cxnId="{3016A487-D4EC-4DEF-9487-AA58F8317DEC}">
      <dgm:prSet/>
      <dgm:spPr/>
      <dgm:t>
        <a:bodyPr/>
        <a:lstStyle/>
        <a:p>
          <a:endParaRPr lang="ru-RU" sz="2000"/>
        </a:p>
      </dgm:t>
    </dgm:pt>
    <dgm:pt modelId="{300DA444-68B4-47E3-8BF7-A8659716DB86}">
      <dgm:prSet phldrT="[Текст]" custT="1"/>
      <dgm:spPr/>
      <dgm:t>
        <a:bodyPr anchor="b" anchorCtr="0"/>
        <a:lstStyle/>
        <a:p>
          <a:r>
            <a:rPr lang="ru-RU" sz="1800" dirty="0" smtClean="0"/>
            <a:t>проектирование, ориентированное </a:t>
          </a:r>
          <a:br>
            <a:rPr lang="ru-RU" sz="1800" dirty="0" smtClean="0"/>
          </a:br>
          <a:r>
            <a:rPr lang="ru-RU" sz="1800" dirty="0" smtClean="0"/>
            <a:t>на цели</a:t>
          </a:r>
          <a:endParaRPr lang="ru-RU" sz="1800" dirty="0"/>
        </a:p>
      </dgm:t>
    </dgm:pt>
    <dgm:pt modelId="{59DF6C43-9C67-4B29-97AD-0BD723CA2C10}" type="parTrans" cxnId="{9C3DF853-2994-4C8D-8C79-64BA7A79C647}">
      <dgm:prSet/>
      <dgm:spPr/>
      <dgm:t>
        <a:bodyPr/>
        <a:lstStyle/>
        <a:p>
          <a:endParaRPr lang="ru-RU" sz="2000"/>
        </a:p>
      </dgm:t>
    </dgm:pt>
    <dgm:pt modelId="{85B151B5-3123-477D-806C-51F2366A8854}" type="sibTrans" cxnId="{9C3DF853-2994-4C8D-8C79-64BA7A79C647}">
      <dgm:prSet/>
      <dgm:spPr/>
      <dgm:t>
        <a:bodyPr/>
        <a:lstStyle/>
        <a:p>
          <a:endParaRPr lang="ru-RU" sz="2000"/>
        </a:p>
      </dgm:t>
    </dgm:pt>
    <dgm:pt modelId="{62FB8476-C414-482B-8C8C-899C85C76D1B}" type="pres">
      <dgm:prSet presAssocID="{AFADBD26-0082-4632-9D91-2F05137658B6}" presName="cycle" presStyleCnt="0">
        <dgm:presLayoutVars>
          <dgm:chMax val="1"/>
          <dgm:dir/>
          <dgm:animLvl val="ctr"/>
          <dgm:resizeHandles val="exact"/>
        </dgm:presLayoutVars>
      </dgm:prSet>
      <dgm:spPr/>
      <dgm:t>
        <a:bodyPr/>
        <a:lstStyle/>
        <a:p>
          <a:endParaRPr lang="ru-RU"/>
        </a:p>
      </dgm:t>
    </dgm:pt>
    <dgm:pt modelId="{C2696D2C-A7BD-451E-9DB7-D08FD9AD3B45}" type="pres">
      <dgm:prSet presAssocID="{CF2BB67B-2DD8-422C-8982-8F4F4E509162}" presName="centerShape" presStyleLbl="node0" presStyleIdx="0" presStyleCnt="1" custScaleX="130328"/>
      <dgm:spPr/>
      <dgm:t>
        <a:bodyPr/>
        <a:lstStyle/>
        <a:p>
          <a:endParaRPr lang="ru-RU"/>
        </a:p>
      </dgm:t>
    </dgm:pt>
    <dgm:pt modelId="{28C34E31-FAE6-47A8-A315-E1996F2B3D91}" type="pres">
      <dgm:prSet presAssocID="{C2197F45-02D8-4753-8866-E93D5F371F33}" presName="parTrans" presStyleLbl="bgSibTrans2D1" presStyleIdx="0" presStyleCnt="3"/>
      <dgm:spPr/>
      <dgm:t>
        <a:bodyPr/>
        <a:lstStyle/>
        <a:p>
          <a:endParaRPr lang="ru-RU"/>
        </a:p>
      </dgm:t>
    </dgm:pt>
    <dgm:pt modelId="{0C80B76B-2738-400D-9FAC-D4531CC66BA7}" type="pres">
      <dgm:prSet presAssocID="{97DA728E-8981-44DC-B47E-FD99F588C568}" presName="node" presStyleLbl="node1" presStyleIdx="0" presStyleCnt="3" custScaleX="115675">
        <dgm:presLayoutVars>
          <dgm:bulletEnabled val="1"/>
        </dgm:presLayoutVars>
      </dgm:prSet>
      <dgm:spPr/>
      <dgm:t>
        <a:bodyPr/>
        <a:lstStyle/>
        <a:p>
          <a:endParaRPr lang="ru-RU"/>
        </a:p>
      </dgm:t>
    </dgm:pt>
    <dgm:pt modelId="{61047495-23A2-4069-AE6C-B67FA2BC35A1}" type="pres">
      <dgm:prSet presAssocID="{6157A5D9-87D5-4BA9-9E07-1C128BF1EC80}" presName="parTrans" presStyleLbl="bgSibTrans2D1" presStyleIdx="1" presStyleCnt="3"/>
      <dgm:spPr/>
      <dgm:t>
        <a:bodyPr/>
        <a:lstStyle/>
        <a:p>
          <a:endParaRPr lang="ru-RU"/>
        </a:p>
      </dgm:t>
    </dgm:pt>
    <dgm:pt modelId="{E613721A-ACE3-47B2-A681-0E73AB1E5FEE}" type="pres">
      <dgm:prSet presAssocID="{D70C2A9D-5D72-47EE-961B-8F43890C498B}" presName="node" presStyleLbl="node1" presStyleIdx="1" presStyleCnt="3" custScaleX="126108" custRadScaleRad="98295" custRadScaleInc="3778">
        <dgm:presLayoutVars>
          <dgm:bulletEnabled val="1"/>
        </dgm:presLayoutVars>
      </dgm:prSet>
      <dgm:spPr/>
      <dgm:t>
        <a:bodyPr/>
        <a:lstStyle/>
        <a:p>
          <a:endParaRPr lang="ru-RU"/>
        </a:p>
      </dgm:t>
    </dgm:pt>
    <dgm:pt modelId="{B753337D-4546-4FC9-8590-B74DDDA61D4C}" type="pres">
      <dgm:prSet presAssocID="{59DF6C43-9C67-4B29-97AD-0BD723CA2C10}" presName="parTrans" presStyleLbl="bgSibTrans2D1" presStyleIdx="2" presStyleCnt="3"/>
      <dgm:spPr/>
      <dgm:t>
        <a:bodyPr/>
        <a:lstStyle/>
        <a:p>
          <a:endParaRPr lang="ru-RU"/>
        </a:p>
      </dgm:t>
    </dgm:pt>
    <dgm:pt modelId="{6D9AA99E-D84D-4369-B2C0-939DB892E6FB}" type="pres">
      <dgm:prSet presAssocID="{300DA444-68B4-47E3-8BF7-A8659716DB86}" presName="node" presStyleLbl="node1" presStyleIdx="2" presStyleCnt="3" custScaleX="122302" custRadScaleRad="106150" custRadScaleInc="3904">
        <dgm:presLayoutVars>
          <dgm:bulletEnabled val="1"/>
        </dgm:presLayoutVars>
      </dgm:prSet>
      <dgm:spPr/>
      <dgm:t>
        <a:bodyPr/>
        <a:lstStyle/>
        <a:p>
          <a:endParaRPr lang="ru-RU"/>
        </a:p>
      </dgm:t>
    </dgm:pt>
  </dgm:ptLst>
  <dgm:cxnLst>
    <dgm:cxn modelId="{9C3DF853-2994-4C8D-8C79-64BA7A79C647}" srcId="{CF2BB67B-2DD8-422C-8982-8F4F4E509162}" destId="{300DA444-68B4-47E3-8BF7-A8659716DB86}" srcOrd="2" destOrd="0" parTransId="{59DF6C43-9C67-4B29-97AD-0BD723CA2C10}" sibTransId="{85B151B5-3123-477D-806C-51F2366A8854}"/>
    <dgm:cxn modelId="{3C3DE508-8BE2-4557-927F-BA4AF29BA42C}" type="presOf" srcId="{59DF6C43-9C67-4B29-97AD-0BD723CA2C10}" destId="{B753337D-4546-4FC9-8590-B74DDDA61D4C}" srcOrd="0" destOrd="0" presId="urn:microsoft.com/office/officeart/2005/8/layout/radial4"/>
    <dgm:cxn modelId="{47C8E1B4-1AE6-4F84-BBC9-D20E27A668F5}" type="presOf" srcId="{97DA728E-8981-44DC-B47E-FD99F588C568}" destId="{0C80B76B-2738-400D-9FAC-D4531CC66BA7}" srcOrd="0" destOrd="0" presId="urn:microsoft.com/office/officeart/2005/8/layout/radial4"/>
    <dgm:cxn modelId="{4CD1E753-8DC6-49CB-A2F2-857CD69A09A1}" srcId="{CF2BB67B-2DD8-422C-8982-8F4F4E509162}" destId="{97DA728E-8981-44DC-B47E-FD99F588C568}" srcOrd="0" destOrd="0" parTransId="{C2197F45-02D8-4753-8866-E93D5F371F33}" sibTransId="{5FC32E2C-AB36-4A1C-851F-144A5DF4565C}"/>
    <dgm:cxn modelId="{3016A487-D4EC-4DEF-9487-AA58F8317DEC}" srcId="{CF2BB67B-2DD8-422C-8982-8F4F4E509162}" destId="{D70C2A9D-5D72-47EE-961B-8F43890C498B}" srcOrd="1" destOrd="0" parTransId="{6157A5D9-87D5-4BA9-9E07-1C128BF1EC80}" sibTransId="{91F6BCF7-876D-4E01-85B2-AD792EEBDA4B}"/>
    <dgm:cxn modelId="{26FDBD81-4AB1-4892-A9B1-88A88E77CDFD}" type="presOf" srcId="{AFADBD26-0082-4632-9D91-2F05137658B6}" destId="{62FB8476-C414-482B-8C8C-899C85C76D1B}" srcOrd="0" destOrd="0" presId="urn:microsoft.com/office/officeart/2005/8/layout/radial4"/>
    <dgm:cxn modelId="{970E709F-C6B1-449F-9CB0-C854AD577FFA}" type="presOf" srcId="{6157A5D9-87D5-4BA9-9E07-1C128BF1EC80}" destId="{61047495-23A2-4069-AE6C-B67FA2BC35A1}" srcOrd="0" destOrd="0" presId="urn:microsoft.com/office/officeart/2005/8/layout/radial4"/>
    <dgm:cxn modelId="{E79DA74F-0610-461C-B05D-5AF269B182ED}" type="presOf" srcId="{D70C2A9D-5D72-47EE-961B-8F43890C498B}" destId="{E613721A-ACE3-47B2-A681-0E73AB1E5FEE}" srcOrd="0" destOrd="0" presId="urn:microsoft.com/office/officeart/2005/8/layout/radial4"/>
    <dgm:cxn modelId="{C658AF97-1618-446A-A5A4-ECD89BBE1297}" srcId="{AFADBD26-0082-4632-9D91-2F05137658B6}" destId="{CF2BB67B-2DD8-422C-8982-8F4F4E509162}" srcOrd="0" destOrd="0" parTransId="{28668431-9092-40D5-80F9-4ACE92BB6057}" sibTransId="{42D84E93-E008-4EC1-B63F-03256B0B32B5}"/>
    <dgm:cxn modelId="{C3F7F7EE-3217-4AB2-A9C3-5D8592D2F55C}" type="presOf" srcId="{C2197F45-02D8-4753-8866-E93D5F371F33}" destId="{28C34E31-FAE6-47A8-A315-E1996F2B3D91}" srcOrd="0" destOrd="0" presId="urn:microsoft.com/office/officeart/2005/8/layout/radial4"/>
    <dgm:cxn modelId="{1C374489-68B7-4992-9B1D-4964F88C2F32}" type="presOf" srcId="{300DA444-68B4-47E3-8BF7-A8659716DB86}" destId="{6D9AA99E-D84D-4369-B2C0-939DB892E6FB}" srcOrd="0" destOrd="0" presId="urn:microsoft.com/office/officeart/2005/8/layout/radial4"/>
    <dgm:cxn modelId="{8BE4327F-BD1B-4EF9-93CD-3C19B214D0E6}" type="presOf" srcId="{CF2BB67B-2DD8-422C-8982-8F4F4E509162}" destId="{C2696D2C-A7BD-451E-9DB7-D08FD9AD3B45}" srcOrd="0" destOrd="0" presId="urn:microsoft.com/office/officeart/2005/8/layout/radial4"/>
    <dgm:cxn modelId="{E6D7D8BE-2CEA-4CD8-B287-0B3C8ABA11DC}" type="presParOf" srcId="{62FB8476-C414-482B-8C8C-899C85C76D1B}" destId="{C2696D2C-A7BD-451E-9DB7-D08FD9AD3B45}" srcOrd="0" destOrd="0" presId="urn:microsoft.com/office/officeart/2005/8/layout/radial4"/>
    <dgm:cxn modelId="{B2BDDF88-0D30-4A48-A719-C5F715BD7294}" type="presParOf" srcId="{62FB8476-C414-482B-8C8C-899C85C76D1B}" destId="{28C34E31-FAE6-47A8-A315-E1996F2B3D91}" srcOrd="1" destOrd="0" presId="urn:microsoft.com/office/officeart/2005/8/layout/radial4"/>
    <dgm:cxn modelId="{B254AC9F-EBF8-45BE-8106-06D8E65C66BD}" type="presParOf" srcId="{62FB8476-C414-482B-8C8C-899C85C76D1B}" destId="{0C80B76B-2738-400D-9FAC-D4531CC66BA7}" srcOrd="2" destOrd="0" presId="urn:microsoft.com/office/officeart/2005/8/layout/radial4"/>
    <dgm:cxn modelId="{3471849D-D5AC-44FD-B158-38E3CD634187}" type="presParOf" srcId="{62FB8476-C414-482B-8C8C-899C85C76D1B}" destId="{61047495-23A2-4069-AE6C-B67FA2BC35A1}" srcOrd="3" destOrd="0" presId="urn:microsoft.com/office/officeart/2005/8/layout/radial4"/>
    <dgm:cxn modelId="{B604F916-3255-4CEB-99CD-C915502E7F44}" type="presParOf" srcId="{62FB8476-C414-482B-8C8C-899C85C76D1B}" destId="{E613721A-ACE3-47B2-A681-0E73AB1E5FEE}" srcOrd="4" destOrd="0" presId="urn:microsoft.com/office/officeart/2005/8/layout/radial4"/>
    <dgm:cxn modelId="{89A376E1-B7AD-4942-8E47-227EEEBBBE0B}" type="presParOf" srcId="{62FB8476-C414-482B-8C8C-899C85C76D1B}" destId="{B753337D-4546-4FC9-8590-B74DDDA61D4C}" srcOrd="5" destOrd="0" presId="urn:microsoft.com/office/officeart/2005/8/layout/radial4"/>
    <dgm:cxn modelId="{211C9ECC-A7AF-48AF-9679-54B8EC5AAC17}" type="presParOf" srcId="{62FB8476-C414-482B-8C8C-899C85C76D1B}" destId="{6D9AA99E-D84D-4369-B2C0-939DB892E6F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6F1F73B-07A2-4D09-AFAB-ACC0E07A6BCD}"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ru-RU"/>
        </a:p>
      </dgm:t>
    </dgm:pt>
    <dgm:pt modelId="{2C84B87A-A22F-4E14-9278-9B708251C7CC}">
      <dgm:prSet phldrT="[Текст]"/>
      <dgm:spPr/>
      <dgm:t>
        <a:bodyPr/>
        <a:lstStyle/>
        <a:p>
          <a:r>
            <a:rPr lang="ru-RU" dirty="0" smtClean="0"/>
            <a:t>позволяет создавать продукты, соответствующие </a:t>
          </a:r>
          <a:endParaRPr lang="ru-RU" dirty="0"/>
        </a:p>
      </dgm:t>
    </dgm:pt>
    <dgm:pt modelId="{527BF2F3-3D75-479B-80BF-7053BE775B74}" type="parTrans" cxnId="{5CC4E47D-856B-41BE-90C2-7D394667A458}">
      <dgm:prSet/>
      <dgm:spPr/>
      <dgm:t>
        <a:bodyPr/>
        <a:lstStyle/>
        <a:p>
          <a:endParaRPr lang="ru-RU"/>
        </a:p>
      </dgm:t>
    </dgm:pt>
    <dgm:pt modelId="{45393381-DDFD-42F2-87B7-34792BDF3979}" type="sibTrans" cxnId="{5CC4E47D-856B-41BE-90C2-7D394667A458}">
      <dgm:prSet/>
      <dgm:spPr/>
      <dgm:t>
        <a:bodyPr/>
        <a:lstStyle/>
        <a:p>
          <a:endParaRPr lang="ru-RU"/>
        </a:p>
      </dgm:t>
    </dgm:pt>
    <dgm:pt modelId="{3BDFDCE8-4257-428D-8B87-8EA5AEE2DB0B}">
      <dgm:prSet phldrT="[Текст]"/>
      <dgm:spPr/>
      <dgm:t>
        <a:bodyPr/>
        <a:lstStyle/>
        <a:p>
          <a:r>
            <a:rPr lang="ru-RU" dirty="0" smtClean="0"/>
            <a:t>ожиданиям и потребностям пользователей</a:t>
          </a:r>
          <a:endParaRPr lang="ru-RU" dirty="0"/>
        </a:p>
      </dgm:t>
    </dgm:pt>
    <dgm:pt modelId="{2B0E1E12-D159-4366-8EA8-4F4A51CFBD86}" type="parTrans" cxnId="{79F54028-C6EB-46A1-AEB2-B830022E5B99}">
      <dgm:prSet/>
      <dgm:spPr/>
      <dgm:t>
        <a:bodyPr/>
        <a:lstStyle/>
        <a:p>
          <a:endParaRPr lang="ru-RU"/>
        </a:p>
      </dgm:t>
    </dgm:pt>
    <dgm:pt modelId="{C21D37AC-4A23-4EE2-83E0-63B3230DB3D2}" type="sibTrans" cxnId="{79F54028-C6EB-46A1-AEB2-B830022E5B99}">
      <dgm:prSet/>
      <dgm:spPr/>
      <dgm:t>
        <a:bodyPr/>
        <a:lstStyle/>
        <a:p>
          <a:endParaRPr lang="ru-RU"/>
        </a:p>
      </dgm:t>
    </dgm:pt>
    <dgm:pt modelId="{20632C46-934C-4F2A-8F8A-9F55F580E305}">
      <dgm:prSet phldrT="[Текст]"/>
      <dgm:spPr/>
      <dgm:t>
        <a:bodyPr/>
        <a:lstStyle/>
        <a:p>
          <a:r>
            <a:rPr lang="ru-RU" dirty="0" err="1" smtClean="0"/>
            <a:t>бизнес-требованиям</a:t>
          </a:r>
          <a:r>
            <a:rPr lang="ru-RU" dirty="0" smtClean="0"/>
            <a:t> и технологическим ограничениям</a:t>
          </a:r>
          <a:endParaRPr lang="ru-RU" dirty="0"/>
        </a:p>
      </dgm:t>
    </dgm:pt>
    <dgm:pt modelId="{06FD0838-EDFD-4387-938E-FC850D4D889B}" type="parTrans" cxnId="{575A6E11-AAED-4A1A-8931-D8FBA251A723}">
      <dgm:prSet/>
      <dgm:spPr/>
      <dgm:t>
        <a:bodyPr/>
        <a:lstStyle/>
        <a:p>
          <a:endParaRPr lang="ru-RU"/>
        </a:p>
      </dgm:t>
    </dgm:pt>
    <dgm:pt modelId="{D72AA62C-F11E-4DAA-B315-53827180CE46}" type="sibTrans" cxnId="{575A6E11-AAED-4A1A-8931-D8FBA251A723}">
      <dgm:prSet/>
      <dgm:spPr/>
      <dgm:t>
        <a:bodyPr/>
        <a:lstStyle/>
        <a:p>
          <a:endParaRPr lang="ru-RU"/>
        </a:p>
      </dgm:t>
    </dgm:pt>
    <dgm:pt modelId="{DF7B6EF9-0A97-4818-88C6-7E485A12A7F9}" type="pres">
      <dgm:prSet presAssocID="{A6F1F73B-07A2-4D09-AFAB-ACC0E07A6BCD}" presName="diagram" presStyleCnt="0">
        <dgm:presLayoutVars>
          <dgm:chPref val="1"/>
          <dgm:dir/>
          <dgm:animOne val="branch"/>
          <dgm:animLvl val="lvl"/>
          <dgm:resizeHandles val="exact"/>
        </dgm:presLayoutVars>
      </dgm:prSet>
      <dgm:spPr/>
      <dgm:t>
        <a:bodyPr/>
        <a:lstStyle/>
        <a:p>
          <a:endParaRPr lang="ru-RU"/>
        </a:p>
      </dgm:t>
    </dgm:pt>
    <dgm:pt modelId="{C23C8776-0073-4E66-A9B4-B114E8DB1D63}" type="pres">
      <dgm:prSet presAssocID="{2C84B87A-A22F-4E14-9278-9B708251C7CC}" presName="root1" presStyleCnt="0"/>
      <dgm:spPr/>
    </dgm:pt>
    <dgm:pt modelId="{49C68BBD-D650-4B4F-BCA2-1EBD73CE4A73}" type="pres">
      <dgm:prSet presAssocID="{2C84B87A-A22F-4E14-9278-9B708251C7CC}" presName="LevelOneTextNode" presStyleLbl="node0" presStyleIdx="0" presStyleCnt="1">
        <dgm:presLayoutVars>
          <dgm:chPref val="3"/>
        </dgm:presLayoutVars>
      </dgm:prSet>
      <dgm:spPr/>
      <dgm:t>
        <a:bodyPr/>
        <a:lstStyle/>
        <a:p>
          <a:endParaRPr lang="ru-RU"/>
        </a:p>
      </dgm:t>
    </dgm:pt>
    <dgm:pt modelId="{F179BBEF-CE13-4EF7-841E-54AAF14B7BAB}" type="pres">
      <dgm:prSet presAssocID="{2C84B87A-A22F-4E14-9278-9B708251C7CC}" presName="level2hierChild" presStyleCnt="0"/>
      <dgm:spPr/>
    </dgm:pt>
    <dgm:pt modelId="{9A0FF19B-1C67-4E53-A739-13AAA7678AC3}" type="pres">
      <dgm:prSet presAssocID="{2B0E1E12-D159-4366-8EA8-4F4A51CFBD86}" presName="conn2-1" presStyleLbl="parChTrans1D2" presStyleIdx="0" presStyleCnt="2"/>
      <dgm:spPr/>
      <dgm:t>
        <a:bodyPr/>
        <a:lstStyle/>
        <a:p>
          <a:endParaRPr lang="ru-RU"/>
        </a:p>
      </dgm:t>
    </dgm:pt>
    <dgm:pt modelId="{52598071-4E64-42C6-8A5C-447C0129AB05}" type="pres">
      <dgm:prSet presAssocID="{2B0E1E12-D159-4366-8EA8-4F4A51CFBD86}" presName="connTx" presStyleLbl="parChTrans1D2" presStyleIdx="0" presStyleCnt="2"/>
      <dgm:spPr/>
      <dgm:t>
        <a:bodyPr/>
        <a:lstStyle/>
        <a:p>
          <a:endParaRPr lang="ru-RU"/>
        </a:p>
      </dgm:t>
    </dgm:pt>
    <dgm:pt modelId="{18D59DD3-BF99-4062-9977-35A7812B6D6D}" type="pres">
      <dgm:prSet presAssocID="{3BDFDCE8-4257-428D-8B87-8EA5AEE2DB0B}" presName="root2" presStyleCnt="0"/>
      <dgm:spPr/>
    </dgm:pt>
    <dgm:pt modelId="{AFCB4E4E-6D44-4539-8B5C-91C41FCC77EB}" type="pres">
      <dgm:prSet presAssocID="{3BDFDCE8-4257-428D-8B87-8EA5AEE2DB0B}" presName="LevelTwoTextNode" presStyleLbl="node2" presStyleIdx="0" presStyleCnt="2">
        <dgm:presLayoutVars>
          <dgm:chPref val="3"/>
        </dgm:presLayoutVars>
      </dgm:prSet>
      <dgm:spPr/>
      <dgm:t>
        <a:bodyPr/>
        <a:lstStyle/>
        <a:p>
          <a:endParaRPr lang="ru-RU"/>
        </a:p>
      </dgm:t>
    </dgm:pt>
    <dgm:pt modelId="{FED003C1-C9CE-4522-8D58-BED0864C3292}" type="pres">
      <dgm:prSet presAssocID="{3BDFDCE8-4257-428D-8B87-8EA5AEE2DB0B}" presName="level3hierChild" presStyleCnt="0"/>
      <dgm:spPr/>
    </dgm:pt>
    <dgm:pt modelId="{A02ED758-7546-4845-86EC-EDBECC5218BF}" type="pres">
      <dgm:prSet presAssocID="{06FD0838-EDFD-4387-938E-FC850D4D889B}" presName="conn2-1" presStyleLbl="parChTrans1D2" presStyleIdx="1" presStyleCnt="2"/>
      <dgm:spPr/>
      <dgm:t>
        <a:bodyPr/>
        <a:lstStyle/>
        <a:p>
          <a:endParaRPr lang="ru-RU"/>
        </a:p>
      </dgm:t>
    </dgm:pt>
    <dgm:pt modelId="{7800DF7E-4964-4E35-85EE-768939497836}" type="pres">
      <dgm:prSet presAssocID="{06FD0838-EDFD-4387-938E-FC850D4D889B}" presName="connTx" presStyleLbl="parChTrans1D2" presStyleIdx="1" presStyleCnt="2"/>
      <dgm:spPr/>
      <dgm:t>
        <a:bodyPr/>
        <a:lstStyle/>
        <a:p>
          <a:endParaRPr lang="ru-RU"/>
        </a:p>
      </dgm:t>
    </dgm:pt>
    <dgm:pt modelId="{13096340-3EEC-4278-8105-37A8CDCA4D75}" type="pres">
      <dgm:prSet presAssocID="{20632C46-934C-4F2A-8F8A-9F55F580E305}" presName="root2" presStyleCnt="0"/>
      <dgm:spPr/>
    </dgm:pt>
    <dgm:pt modelId="{88687132-697E-41E2-9106-21366D94945F}" type="pres">
      <dgm:prSet presAssocID="{20632C46-934C-4F2A-8F8A-9F55F580E305}" presName="LevelTwoTextNode" presStyleLbl="node2" presStyleIdx="1" presStyleCnt="2">
        <dgm:presLayoutVars>
          <dgm:chPref val="3"/>
        </dgm:presLayoutVars>
      </dgm:prSet>
      <dgm:spPr/>
      <dgm:t>
        <a:bodyPr/>
        <a:lstStyle/>
        <a:p>
          <a:endParaRPr lang="ru-RU"/>
        </a:p>
      </dgm:t>
    </dgm:pt>
    <dgm:pt modelId="{79A9E791-F83C-4BB1-8EC8-369031DC440C}" type="pres">
      <dgm:prSet presAssocID="{20632C46-934C-4F2A-8F8A-9F55F580E305}" presName="level3hierChild" presStyleCnt="0"/>
      <dgm:spPr/>
    </dgm:pt>
  </dgm:ptLst>
  <dgm:cxnLst>
    <dgm:cxn modelId="{2C114044-D489-4054-BAFD-1565F10F1CA0}" type="presOf" srcId="{2B0E1E12-D159-4366-8EA8-4F4A51CFBD86}" destId="{52598071-4E64-42C6-8A5C-447C0129AB05}" srcOrd="1" destOrd="0" presId="urn:microsoft.com/office/officeart/2005/8/layout/hierarchy2"/>
    <dgm:cxn modelId="{E7CC40D7-E024-40CD-90B6-7D972579646E}" type="presOf" srcId="{2B0E1E12-D159-4366-8EA8-4F4A51CFBD86}" destId="{9A0FF19B-1C67-4E53-A739-13AAA7678AC3}" srcOrd="0" destOrd="0" presId="urn:microsoft.com/office/officeart/2005/8/layout/hierarchy2"/>
    <dgm:cxn modelId="{B9EAD51C-0494-4574-8FB4-19DC84256058}" type="presOf" srcId="{A6F1F73B-07A2-4D09-AFAB-ACC0E07A6BCD}" destId="{DF7B6EF9-0A97-4818-88C6-7E485A12A7F9}" srcOrd="0" destOrd="0" presId="urn:microsoft.com/office/officeart/2005/8/layout/hierarchy2"/>
    <dgm:cxn modelId="{E1295051-DC86-4B65-94EF-FE95AF873FBB}" type="presOf" srcId="{3BDFDCE8-4257-428D-8B87-8EA5AEE2DB0B}" destId="{AFCB4E4E-6D44-4539-8B5C-91C41FCC77EB}" srcOrd="0" destOrd="0" presId="urn:microsoft.com/office/officeart/2005/8/layout/hierarchy2"/>
    <dgm:cxn modelId="{79F54028-C6EB-46A1-AEB2-B830022E5B99}" srcId="{2C84B87A-A22F-4E14-9278-9B708251C7CC}" destId="{3BDFDCE8-4257-428D-8B87-8EA5AEE2DB0B}" srcOrd="0" destOrd="0" parTransId="{2B0E1E12-D159-4366-8EA8-4F4A51CFBD86}" sibTransId="{C21D37AC-4A23-4EE2-83E0-63B3230DB3D2}"/>
    <dgm:cxn modelId="{5CC4E47D-856B-41BE-90C2-7D394667A458}" srcId="{A6F1F73B-07A2-4D09-AFAB-ACC0E07A6BCD}" destId="{2C84B87A-A22F-4E14-9278-9B708251C7CC}" srcOrd="0" destOrd="0" parTransId="{527BF2F3-3D75-479B-80BF-7053BE775B74}" sibTransId="{45393381-DDFD-42F2-87B7-34792BDF3979}"/>
    <dgm:cxn modelId="{575A6E11-AAED-4A1A-8931-D8FBA251A723}" srcId="{2C84B87A-A22F-4E14-9278-9B708251C7CC}" destId="{20632C46-934C-4F2A-8F8A-9F55F580E305}" srcOrd="1" destOrd="0" parTransId="{06FD0838-EDFD-4387-938E-FC850D4D889B}" sibTransId="{D72AA62C-F11E-4DAA-B315-53827180CE46}"/>
    <dgm:cxn modelId="{7829A9A5-C7E2-450B-93CD-172DE91A97FD}" type="presOf" srcId="{2C84B87A-A22F-4E14-9278-9B708251C7CC}" destId="{49C68BBD-D650-4B4F-BCA2-1EBD73CE4A73}" srcOrd="0" destOrd="0" presId="urn:microsoft.com/office/officeart/2005/8/layout/hierarchy2"/>
    <dgm:cxn modelId="{A611F061-885F-4975-BAB7-676E742C4D56}" type="presOf" srcId="{06FD0838-EDFD-4387-938E-FC850D4D889B}" destId="{A02ED758-7546-4845-86EC-EDBECC5218BF}" srcOrd="0" destOrd="0" presId="urn:microsoft.com/office/officeart/2005/8/layout/hierarchy2"/>
    <dgm:cxn modelId="{CDBDC9A3-13B3-4020-83B4-4F58C5FA3541}" type="presOf" srcId="{20632C46-934C-4F2A-8F8A-9F55F580E305}" destId="{88687132-697E-41E2-9106-21366D94945F}" srcOrd="0" destOrd="0" presId="urn:microsoft.com/office/officeart/2005/8/layout/hierarchy2"/>
    <dgm:cxn modelId="{38CCD739-626D-4FF4-B58B-7DFD3E66A10F}" type="presOf" srcId="{06FD0838-EDFD-4387-938E-FC850D4D889B}" destId="{7800DF7E-4964-4E35-85EE-768939497836}" srcOrd="1" destOrd="0" presId="urn:microsoft.com/office/officeart/2005/8/layout/hierarchy2"/>
    <dgm:cxn modelId="{7D65B916-6571-4B3B-A070-9D31D455E6B2}" type="presParOf" srcId="{DF7B6EF9-0A97-4818-88C6-7E485A12A7F9}" destId="{C23C8776-0073-4E66-A9B4-B114E8DB1D63}" srcOrd="0" destOrd="0" presId="urn:microsoft.com/office/officeart/2005/8/layout/hierarchy2"/>
    <dgm:cxn modelId="{D97CF241-0760-4230-BCA2-057FA9270C07}" type="presParOf" srcId="{C23C8776-0073-4E66-A9B4-B114E8DB1D63}" destId="{49C68BBD-D650-4B4F-BCA2-1EBD73CE4A73}" srcOrd="0" destOrd="0" presId="urn:microsoft.com/office/officeart/2005/8/layout/hierarchy2"/>
    <dgm:cxn modelId="{2F126E75-3928-4E63-895E-DC896A45475C}" type="presParOf" srcId="{C23C8776-0073-4E66-A9B4-B114E8DB1D63}" destId="{F179BBEF-CE13-4EF7-841E-54AAF14B7BAB}" srcOrd="1" destOrd="0" presId="urn:microsoft.com/office/officeart/2005/8/layout/hierarchy2"/>
    <dgm:cxn modelId="{731D3497-D43A-414E-8AB5-BFD02F738B7A}" type="presParOf" srcId="{F179BBEF-CE13-4EF7-841E-54AAF14B7BAB}" destId="{9A0FF19B-1C67-4E53-A739-13AAA7678AC3}" srcOrd="0" destOrd="0" presId="urn:microsoft.com/office/officeart/2005/8/layout/hierarchy2"/>
    <dgm:cxn modelId="{0BB0B712-8EC3-4F57-B7C4-5E88B4075D74}" type="presParOf" srcId="{9A0FF19B-1C67-4E53-A739-13AAA7678AC3}" destId="{52598071-4E64-42C6-8A5C-447C0129AB05}" srcOrd="0" destOrd="0" presId="urn:microsoft.com/office/officeart/2005/8/layout/hierarchy2"/>
    <dgm:cxn modelId="{31006ECE-7822-4106-92E0-5C379C188399}" type="presParOf" srcId="{F179BBEF-CE13-4EF7-841E-54AAF14B7BAB}" destId="{18D59DD3-BF99-4062-9977-35A7812B6D6D}" srcOrd="1" destOrd="0" presId="urn:microsoft.com/office/officeart/2005/8/layout/hierarchy2"/>
    <dgm:cxn modelId="{4549B24E-53E6-4753-BB8A-3D26B33DF569}" type="presParOf" srcId="{18D59DD3-BF99-4062-9977-35A7812B6D6D}" destId="{AFCB4E4E-6D44-4539-8B5C-91C41FCC77EB}" srcOrd="0" destOrd="0" presId="urn:microsoft.com/office/officeart/2005/8/layout/hierarchy2"/>
    <dgm:cxn modelId="{35C26AF5-61DE-4B2E-9BC8-BF1C51EDECCF}" type="presParOf" srcId="{18D59DD3-BF99-4062-9977-35A7812B6D6D}" destId="{FED003C1-C9CE-4522-8D58-BED0864C3292}" srcOrd="1" destOrd="0" presId="urn:microsoft.com/office/officeart/2005/8/layout/hierarchy2"/>
    <dgm:cxn modelId="{F5ABA1A7-5830-4E01-BFB2-D84AF7CBF4E6}" type="presParOf" srcId="{F179BBEF-CE13-4EF7-841E-54AAF14B7BAB}" destId="{A02ED758-7546-4845-86EC-EDBECC5218BF}" srcOrd="2" destOrd="0" presId="urn:microsoft.com/office/officeart/2005/8/layout/hierarchy2"/>
    <dgm:cxn modelId="{5392F570-99A5-47F5-B7C3-516F68D2A8F7}" type="presParOf" srcId="{A02ED758-7546-4845-86EC-EDBECC5218BF}" destId="{7800DF7E-4964-4E35-85EE-768939497836}" srcOrd="0" destOrd="0" presId="urn:microsoft.com/office/officeart/2005/8/layout/hierarchy2"/>
    <dgm:cxn modelId="{68E34A42-DDB6-4595-914F-C62F1F94A929}" type="presParOf" srcId="{F179BBEF-CE13-4EF7-841E-54AAF14B7BAB}" destId="{13096340-3EEC-4278-8105-37A8CDCA4D75}" srcOrd="3" destOrd="0" presId="urn:microsoft.com/office/officeart/2005/8/layout/hierarchy2"/>
    <dgm:cxn modelId="{BEF08D11-D2A7-46E3-AE38-E89B62B9C0A3}" type="presParOf" srcId="{13096340-3EEC-4278-8105-37A8CDCA4D75}" destId="{88687132-697E-41E2-9106-21366D94945F}" srcOrd="0" destOrd="0" presId="urn:microsoft.com/office/officeart/2005/8/layout/hierarchy2"/>
    <dgm:cxn modelId="{D1438709-43BC-46E7-B520-E7BE7F948374}" type="presParOf" srcId="{13096340-3EEC-4278-8105-37A8CDCA4D75}" destId="{79A9E791-F83C-4BB1-8EC8-369031DC440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293180B-92D3-4917-A4F2-DC628A46E865}" type="doc">
      <dgm:prSet loTypeId="urn:microsoft.com/office/officeart/2005/8/layout/process5" loCatId="process" qsTypeId="urn:microsoft.com/office/officeart/2005/8/quickstyle/simple1" qsCatId="simple" csTypeId="urn:microsoft.com/office/officeart/2005/8/colors/colorful1#5" csCatId="colorful" phldr="1"/>
      <dgm:spPr/>
    </dgm:pt>
    <dgm:pt modelId="{EE4EA2D3-3213-4CEE-9700-FDFE84551779}">
      <dgm:prSet phldrT="[Текст]"/>
      <dgm:spPr/>
      <dgm:t>
        <a:bodyPr/>
        <a:lstStyle/>
        <a:p>
          <a:r>
            <a:rPr lang="ru-RU" b="1" dirty="0" smtClean="0"/>
            <a:t>Исследования </a:t>
          </a:r>
          <a:endParaRPr lang="ru-RU" b="1" dirty="0"/>
        </a:p>
      </dgm:t>
    </dgm:pt>
    <dgm:pt modelId="{77A19845-F7AB-4BC8-9BE0-8EF02C9513B7}" type="parTrans" cxnId="{61265336-C961-4EF6-AAD1-8AE41B45668E}">
      <dgm:prSet/>
      <dgm:spPr/>
      <dgm:t>
        <a:bodyPr/>
        <a:lstStyle/>
        <a:p>
          <a:endParaRPr lang="ru-RU" b="1"/>
        </a:p>
      </dgm:t>
    </dgm:pt>
    <dgm:pt modelId="{9E51BF69-75FC-472F-BF88-32D024AA1133}" type="sibTrans" cxnId="{61265336-C961-4EF6-AAD1-8AE41B45668E}">
      <dgm:prSet/>
      <dgm:spPr/>
      <dgm:t>
        <a:bodyPr/>
        <a:lstStyle/>
        <a:p>
          <a:endParaRPr lang="ru-RU" b="1"/>
        </a:p>
      </dgm:t>
    </dgm:pt>
    <dgm:pt modelId="{BA541DBD-E180-4888-8673-8D77D6034E3D}">
      <dgm:prSet phldrT="[Текст]"/>
      <dgm:spPr/>
      <dgm:t>
        <a:bodyPr/>
        <a:lstStyle/>
        <a:p>
          <a:r>
            <a:rPr lang="ru-RU" b="1" dirty="0" smtClean="0"/>
            <a:t>Моделирование</a:t>
          </a:r>
          <a:endParaRPr lang="ru-RU" b="1" dirty="0"/>
        </a:p>
      </dgm:t>
    </dgm:pt>
    <dgm:pt modelId="{3FAC2912-07FC-4399-ACC2-8569F2B430EC}" type="parTrans" cxnId="{12AE00BF-B67D-4250-B7B6-1F72A113B4FC}">
      <dgm:prSet/>
      <dgm:spPr/>
      <dgm:t>
        <a:bodyPr/>
        <a:lstStyle/>
        <a:p>
          <a:endParaRPr lang="ru-RU" b="1"/>
        </a:p>
      </dgm:t>
    </dgm:pt>
    <dgm:pt modelId="{B79F6030-65E1-478E-9BFD-8B1B2E96A4B9}" type="sibTrans" cxnId="{12AE00BF-B67D-4250-B7B6-1F72A113B4FC}">
      <dgm:prSet/>
      <dgm:spPr/>
      <dgm:t>
        <a:bodyPr/>
        <a:lstStyle/>
        <a:p>
          <a:endParaRPr lang="ru-RU" b="1"/>
        </a:p>
      </dgm:t>
    </dgm:pt>
    <dgm:pt modelId="{EE467A8A-46BE-42C3-80CA-4A027C501497}">
      <dgm:prSet phldrT="[Текст]"/>
      <dgm:spPr/>
      <dgm:t>
        <a:bodyPr/>
        <a:lstStyle/>
        <a:p>
          <a:r>
            <a:rPr lang="ru-RU" b="1" dirty="0" smtClean="0"/>
            <a:t>Определение общей инфраструктуры интерфейса</a:t>
          </a:r>
          <a:endParaRPr lang="ru-RU" b="1" dirty="0"/>
        </a:p>
      </dgm:t>
    </dgm:pt>
    <dgm:pt modelId="{5474AC4B-43FE-4B81-A275-39DB5BC4A6C3}" type="parTrans" cxnId="{3E0A9DAA-44A5-46A7-9C10-D8BBE9CF99AE}">
      <dgm:prSet/>
      <dgm:spPr/>
      <dgm:t>
        <a:bodyPr/>
        <a:lstStyle/>
        <a:p>
          <a:endParaRPr lang="ru-RU" b="1"/>
        </a:p>
      </dgm:t>
    </dgm:pt>
    <dgm:pt modelId="{0B340DDE-643D-4061-A2A2-0B89B0907C1F}" type="sibTrans" cxnId="{3E0A9DAA-44A5-46A7-9C10-D8BBE9CF99AE}">
      <dgm:prSet/>
      <dgm:spPr/>
      <dgm:t>
        <a:bodyPr/>
        <a:lstStyle/>
        <a:p>
          <a:endParaRPr lang="ru-RU" b="1"/>
        </a:p>
      </dgm:t>
    </dgm:pt>
    <dgm:pt modelId="{15DD84F4-F299-4F75-A294-35198BEB6719}">
      <dgm:prSet phldrT="[Текст]"/>
      <dgm:spPr/>
      <dgm:t>
        <a:bodyPr/>
        <a:lstStyle/>
        <a:p>
          <a:r>
            <a:rPr lang="ru-RU" b="1" dirty="0" smtClean="0"/>
            <a:t>Выработка требований</a:t>
          </a:r>
          <a:endParaRPr lang="ru-RU" b="1" dirty="0"/>
        </a:p>
      </dgm:t>
    </dgm:pt>
    <dgm:pt modelId="{87AC3A2A-97B4-4421-ACC0-5B948E390974}" type="parTrans" cxnId="{F1D0D987-FBE9-4F9F-9250-4795FA03B407}">
      <dgm:prSet/>
      <dgm:spPr/>
      <dgm:t>
        <a:bodyPr/>
        <a:lstStyle/>
        <a:p>
          <a:endParaRPr lang="ru-RU" b="1"/>
        </a:p>
      </dgm:t>
    </dgm:pt>
    <dgm:pt modelId="{98177A82-A222-487D-8CDC-20C81CEE2FB6}" type="sibTrans" cxnId="{F1D0D987-FBE9-4F9F-9250-4795FA03B407}">
      <dgm:prSet/>
      <dgm:spPr/>
      <dgm:t>
        <a:bodyPr/>
        <a:lstStyle/>
        <a:p>
          <a:endParaRPr lang="ru-RU" b="1"/>
        </a:p>
      </dgm:t>
    </dgm:pt>
    <dgm:pt modelId="{C239ABDF-433B-437C-8D2F-06C2DFC03255}">
      <dgm:prSet phldrT="[Текст]"/>
      <dgm:spPr/>
      <dgm:t>
        <a:bodyPr/>
        <a:lstStyle/>
        <a:p>
          <a:r>
            <a:rPr lang="ru-RU" b="1" dirty="0" smtClean="0"/>
            <a:t>Детализация поведения, формы и содержания </a:t>
          </a:r>
          <a:endParaRPr lang="ru-RU" b="1" dirty="0"/>
        </a:p>
      </dgm:t>
    </dgm:pt>
    <dgm:pt modelId="{584DAD3F-9835-4F1B-A58C-69659279B01B}" type="parTrans" cxnId="{D69E2116-953C-4F01-9E67-546214040074}">
      <dgm:prSet/>
      <dgm:spPr/>
      <dgm:t>
        <a:bodyPr/>
        <a:lstStyle/>
        <a:p>
          <a:endParaRPr lang="ru-RU" b="1"/>
        </a:p>
      </dgm:t>
    </dgm:pt>
    <dgm:pt modelId="{BC71A4B2-A112-4FBD-84DA-ECD1AC33901E}" type="sibTrans" cxnId="{D69E2116-953C-4F01-9E67-546214040074}">
      <dgm:prSet/>
      <dgm:spPr/>
      <dgm:t>
        <a:bodyPr/>
        <a:lstStyle/>
        <a:p>
          <a:endParaRPr lang="ru-RU" b="1"/>
        </a:p>
      </dgm:t>
    </dgm:pt>
    <dgm:pt modelId="{75DEE344-0DD8-4CFE-A09F-3E9B1B978C1A}">
      <dgm:prSet phldrT="[Текст]"/>
      <dgm:spPr/>
      <dgm:t>
        <a:bodyPr/>
        <a:lstStyle/>
        <a:p>
          <a:r>
            <a:rPr lang="ru-RU" b="1" dirty="0" smtClean="0"/>
            <a:t>Сопровождение разработки </a:t>
          </a:r>
          <a:endParaRPr lang="ru-RU" b="1" dirty="0"/>
        </a:p>
      </dgm:t>
    </dgm:pt>
    <dgm:pt modelId="{5DBF36AC-5550-442F-B9F6-852E4F573F56}" type="parTrans" cxnId="{E2E38CDA-A97E-4CCA-8565-EEBFE1EEAD8E}">
      <dgm:prSet/>
      <dgm:spPr/>
      <dgm:t>
        <a:bodyPr/>
        <a:lstStyle/>
        <a:p>
          <a:endParaRPr lang="ru-RU" b="1"/>
        </a:p>
      </dgm:t>
    </dgm:pt>
    <dgm:pt modelId="{C797F137-2EA9-41E7-8300-7E8E0BBB98E3}" type="sibTrans" cxnId="{E2E38CDA-A97E-4CCA-8565-EEBFE1EEAD8E}">
      <dgm:prSet/>
      <dgm:spPr/>
      <dgm:t>
        <a:bodyPr/>
        <a:lstStyle/>
        <a:p>
          <a:endParaRPr lang="ru-RU" b="1"/>
        </a:p>
      </dgm:t>
    </dgm:pt>
    <dgm:pt modelId="{5D511C99-3500-481C-9043-1BE28D5B6309}" type="pres">
      <dgm:prSet presAssocID="{9293180B-92D3-4917-A4F2-DC628A46E865}" presName="diagram" presStyleCnt="0">
        <dgm:presLayoutVars>
          <dgm:dir/>
          <dgm:resizeHandles val="exact"/>
        </dgm:presLayoutVars>
      </dgm:prSet>
      <dgm:spPr/>
    </dgm:pt>
    <dgm:pt modelId="{C9C6E538-2E20-493D-BAFB-32A3947C7FEA}" type="pres">
      <dgm:prSet presAssocID="{EE4EA2D3-3213-4CEE-9700-FDFE84551779}" presName="node" presStyleLbl="node1" presStyleIdx="0" presStyleCnt="6">
        <dgm:presLayoutVars>
          <dgm:bulletEnabled val="1"/>
        </dgm:presLayoutVars>
      </dgm:prSet>
      <dgm:spPr/>
      <dgm:t>
        <a:bodyPr/>
        <a:lstStyle/>
        <a:p>
          <a:endParaRPr lang="ru-RU"/>
        </a:p>
      </dgm:t>
    </dgm:pt>
    <dgm:pt modelId="{7E177700-A07B-4B41-B814-14F020E6F284}" type="pres">
      <dgm:prSet presAssocID="{9E51BF69-75FC-472F-BF88-32D024AA1133}" presName="sibTrans" presStyleLbl="sibTrans2D1" presStyleIdx="0" presStyleCnt="5"/>
      <dgm:spPr/>
      <dgm:t>
        <a:bodyPr/>
        <a:lstStyle/>
        <a:p>
          <a:endParaRPr lang="ru-RU"/>
        </a:p>
      </dgm:t>
    </dgm:pt>
    <dgm:pt modelId="{B9D9AE3D-293C-4B82-B287-48B5AB24EB6F}" type="pres">
      <dgm:prSet presAssocID="{9E51BF69-75FC-472F-BF88-32D024AA1133}" presName="connectorText" presStyleLbl="sibTrans2D1" presStyleIdx="0" presStyleCnt="5"/>
      <dgm:spPr/>
      <dgm:t>
        <a:bodyPr/>
        <a:lstStyle/>
        <a:p>
          <a:endParaRPr lang="ru-RU"/>
        </a:p>
      </dgm:t>
    </dgm:pt>
    <dgm:pt modelId="{DAE48FCA-B30C-4A33-A0C7-B80BE0CBEDF9}" type="pres">
      <dgm:prSet presAssocID="{BA541DBD-E180-4888-8673-8D77D6034E3D}" presName="node" presStyleLbl="node1" presStyleIdx="1" presStyleCnt="6">
        <dgm:presLayoutVars>
          <dgm:bulletEnabled val="1"/>
        </dgm:presLayoutVars>
      </dgm:prSet>
      <dgm:spPr/>
      <dgm:t>
        <a:bodyPr/>
        <a:lstStyle/>
        <a:p>
          <a:endParaRPr lang="ru-RU"/>
        </a:p>
      </dgm:t>
    </dgm:pt>
    <dgm:pt modelId="{53327E92-6AE0-4606-AE77-0A92DE828832}" type="pres">
      <dgm:prSet presAssocID="{B79F6030-65E1-478E-9BFD-8B1B2E96A4B9}" presName="sibTrans" presStyleLbl="sibTrans2D1" presStyleIdx="1" presStyleCnt="5"/>
      <dgm:spPr/>
      <dgm:t>
        <a:bodyPr/>
        <a:lstStyle/>
        <a:p>
          <a:endParaRPr lang="ru-RU"/>
        </a:p>
      </dgm:t>
    </dgm:pt>
    <dgm:pt modelId="{F2DF4C02-E63E-402C-862B-78C5A6B039FC}" type="pres">
      <dgm:prSet presAssocID="{B79F6030-65E1-478E-9BFD-8B1B2E96A4B9}" presName="connectorText" presStyleLbl="sibTrans2D1" presStyleIdx="1" presStyleCnt="5"/>
      <dgm:spPr/>
      <dgm:t>
        <a:bodyPr/>
        <a:lstStyle/>
        <a:p>
          <a:endParaRPr lang="ru-RU"/>
        </a:p>
      </dgm:t>
    </dgm:pt>
    <dgm:pt modelId="{B54F79A0-F43C-4B0F-B6F5-93AC3A5F65E9}" type="pres">
      <dgm:prSet presAssocID="{15DD84F4-F299-4F75-A294-35198BEB6719}" presName="node" presStyleLbl="node1" presStyleIdx="2" presStyleCnt="6">
        <dgm:presLayoutVars>
          <dgm:bulletEnabled val="1"/>
        </dgm:presLayoutVars>
      </dgm:prSet>
      <dgm:spPr/>
      <dgm:t>
        <a:bodyPr/>
        <a:lstStyle/>
        <a:p>
          <a:endParaRPr lang="ru-RU"/>
        </a:p>
      </dgm:t>
    </dgm:pt>
    <dgm:pt modelId="{142D65F8-381A-4138-8B1C-437851EA1FE3}" type="pres">
      <dgm:prSet presAssocID="{98177A82-A222-487D-8CDC-20C81CEE2FB6}" presName="sibTrans" presStyleLbl="sibTrans2D1" presStyleIdx="2" presStyleCnt="5"/>
      <dgm:spPr/>
      <dgm:t>
        <a:bodyPr/>
        <a:lstStyle/>
        <a:p>
          <a:endParaRPr lang="ru-RU"/>
        </a:p>
      </dgm:t>
    </dgm:pt>
    <dgm:pt modelId="{4BB81834-9465-4619-A113-33E69C88FBC7}" type="pres">
      <dgm:prSet presAssocID="{98177A82-A222-487D-8CDC-20C81CEE2FB6}" presName="connectorText" presStyleLbl="sibTrans2D1" presStyleIdx="2" presStyleCnt="5"/>
      <dgm:spPr/>
      <dgm:t>
        <a:bodyPr/>
        <a:lstStyle/>
        <a:p>
          <a:endParaRPr lang="ru-RU"/>
        </a:p>
      </dgm:t>
    </dgm:pt>
    <dgm:pt modelId="{53394E2A-DA46-483E-AD93-2F1D31BB1240}" type="pres">
      <dgm:prSet presAssocID="{EE467A8A-46BE-42C3-80CA-4A027C501497}" presName="node" presStyleLbl="node1" presStyleIdx="3" presStyleCnt="6">
        <dgm:presLayoutVars>
          <dgm:bulletEnabled val="1"/>
        </dgm:presLayoutVars>
      </dgm:prSet>
      <dgm:spPr/>
      <dgm:t>
        <a:bodyPr/>
        <a:lstStyle/>
        <a:p>
          <a:endParaRPr lang="ru-RU"/>
        </a:p>
      </dgm:t>
    </dgm:pt>
    <dgm:pt modelId="{4F42B363-00C8-492C-A82C-D9E3BE2B31C1}" type="pres">
      <dgm:prSet presAssocID="{0B340DDE-643D-4061-A2A2-0B89B0907C1F}" presName="sibTrans" presStyleLbl="sibTrans2D1" presStyleIdx="3" presStyleCnt="5"/>
      <dgm:spPr/>
      <dgm:t>
        <a:bodyPr/>
        <a:lstStyle/>
        <a:p>
          <a:endParaRPr lang="ru-RU"/>
        </a:p>
      </dgm:t>
    </dgm:pt>
    <dgm:pt modelId="{08580D73-BDD8-43BB-AC89-DB0BE1D21C08}" type="pres">
      <dgm:prSet presAssocID="{0B340DDE-643D-4061-A2A2-0B89B0907C1F}" presName="connectorText" presStyleLbl="sibTrans2D1" presStyleIdx="3" presStyleCnt="5"/>
      <dgm:spPr/>
      <dgm:t>
        <a:bodyPr/>
        <a:lstStyle/>
        <a:p>
          <a:endParaRPr lang="ru-RU"/>
        </a:p>
      </dgm:t>
    </dgm:pt>
    <dgm:pt modelId="{BAAF7A3E-8BE9-4C03-9A2E-98A5431DAAD3}" type="pres">
      <dgm:prSet presAssocID="{C239ABDF-433B-437C-8D2F-06C2DFC03255}" presName="node" presStyleLbl="node1" presStyleIdx="4" presStyleCnt="6">
        <dgm:presLayoutVars>
          <dgm:bulletEnabled val="1"/>
        </dgm:presLayoutVars>
      </dgm:prSet>
      <dgm:spPr/>
      <dgm:t>
        <a:bodyPr/>
        <a:lstStyle/>
        <a:p>
          <a:endParaRPr lang="ru-RU"/>
        </a:p>
      </dgm:t>
    </dgm:pt>
    <dgm:pt modelId="{8983BABF-11AC-4769-B672-6DF0E657CE20}" type="pres">
      <dgm:prSet presAssocID="{BC71A4B2-A112-4FBD-84DA-ECD1AC33901E}" presName="sibTrans" presStyleLbl="sibTrans2D1" presStyleIdx="4" presStyleCnt="5"/>
      <dgm:spPr/>
      <dgm:t>
        <a:bodyPr/>
        <a:lstStyle/>
        <a:p>
          <a:endParaRPr lang="ru-RU"/>
        </a:p>
      </dgm:t>
    </dgm:pt>
    <dgm:pt modelId="{278C2CCA-18CF-4872-923B-6B1152B50F3E}" type="pres">
      <dgm:prSet presAssocID="{BC71A4B2-A112-4FBD-84DA-ECD1AC33901E}" presName="connectorText" presStyleLbl="sibTrans2D1" presStyleIdx="4" presStyleCnt="5"/>
      <dgm:spPr/>
      <dgm:t>
        <a:bodyPr/>
        <a:lstStyle/>
        <a:p>
          <a:endParaRPr lang="ru-RU"/>
        </a:p>
      </dgm:t>
    </dgm:pt>
    <dgm:pt modelId="{66DED6AF-610A-489F-9EAB-33FDB432FC51}" type="pres">
      <dgm:prSet presAssocID="{75DEE344-0DD8-4CFE-A09F-3E9B1B978C1A}" presName="node" presStyleLbl="node1" presStyleIdx="5" presStyleCnt="6">
        <dgm:presLayoutVars>
          <dgm:bulletEnabled val="1"/>
        </dgm:presLayoutVars>
      </dgm:prSet>
      <dgm:spPr/>
      <dgm:t>
        <a:bodyPr/>
        <a:lstStyle/>
        <a:p>
          <a:endParaRPr lang="ru-RU"/>
        </a:p>
      </dgm:t>
    </dgm:pt>
  </dgm:ptLst>
  <dgm:cxnLst>
    <dgm:cxn modelId="{3E0A9DAA-44A5-46A7-9C10-D8BBE9CF99AE}" srcId="{9293180B-92D3-4917-A4F2-DC628A46E865}" destId="{EE467A8A-46BE-42C3-80CA-4A027C501497}" srcOrd="3" destOrd="0" parTransId="{5474AC4B-43FE-4B81-A275-39DB5BC4A6C3}" sibTransId="{0B340DDE-643D-4061-A2A2-0B89B0907C1F}"/>
    <dgm:cxn modelId="{574698F9-3BF0-4813-8022-0896D2BE249D}" type="presOf" srcId="{98177A82-A222-487D-8CDC-20C81CEE2FB6}" destId="{142D65F8-381A-4138-8B1C-437851EA1FE3}" srcOrd="0" destOrd="0" presId="urn:microsoft.com/office/officeart/2005/8/layout/process5"/>
    <dgm:cxn modelId="{B64DD9D0-5EC4-4F3F-B17F-D125B5D0A305}" type="presOf" srcId="{EE4EA2D3-3213-4CEE-9700-FDFE84551779}" destId="{C9C6E538-2E20-493D-BAFB-32A3947C7FEA}" srcOrd="0" destOrd="0" presId="urn:microsoft.com/office/officeart/2005/8/layout/process5"/>
    <dgm:cxn modelId="{B585F373-3572-4901-B871-3D1DC688EFDB}" type="presOf" srcId="{B79F6030-65E1-478E-9BFD-8B1B2E96A4B9}" destId="{53327E92-6AE0-4606-AE77-0A92DE828832}" srcOrd="0" destOrd="0" presId="urn:microsoft.com/office/officeart/2005/8/layout/process5"/>
    <dgm:cxn modelId="{C2D06BD2-A7FF-4A8C-AA53-498F10FE8CDC}" type="presOf" srcId="{B79F6030-65E1-478E-9BFD-8B1B2E96A4B9}" destId="{F2DF4C02-E63E-402C-862B-78C5A6B039FC}" srcOrd="1" destOrd="0" presId="urn:microsoft.com/office/officeart/2005/8/layout/process5"/>
    <dgm:cxn modelId="{136EFA31-0781-4C4B-8A1B-ADA20B5DC09E}" type="presOf" srcId="{0B340DDE-643D-4061-A2A2-0B89B0907C1F}" destId="{08580D73-BDD8-43BB-AC89-DB0BE1D21C08}" srcOrd="1" destOrd="0" presId="urn:microsoft.com/office/officeart/2005/8/layout/process5"/>
    <dgm:cxn modelId="{12AE00BF-B67D-4250-B7B6-1F72A113B4FC}" srcId="{9293180B-92D3-4917-A4F2-DC628A46E865}" destId="{BA541DBD-E180-4888-8673-8D77D6034E3D}" srcOrd="1" destOrd="0" parTransId="{3FAC2912-07FC-4399-ACC2-8569F2B430EC}" sibTransId="{B79F6030-65E1-478E-9BFD-8B1B2E96A4B9}"/>
    <dgm:cxn modelId="{3DEE6A68-DE8E-4F26-AAA2-984BAF349FED}" type="presOf" srcId="{15DD84F4-F299-4F75-A294-35198BEB6719}" destId="{B54F79A0-F43C-4B0F-B6F5-93AC3A5F65E9}" srcOrd="0" destOrd="0" presId="urn:microsoft.com/office/officeart/2005/8/layout/process5"/>
    <dgm:cxn modelId="{4A840683-EC3B-404A-80F3-D26DE5A5B548}" type="presOf" srcId="{75DEE344-0DD8-4CFE-A09F-3E9B1B978C1A}" destId="{66DED6AF-610A-489F-9EAB-33FDB432FC51}" srcOrd="0" destOrd="0" presId="urn:microsoft.com/office/officeart/2005/8/layout/process5"/>
    <dgm:cxn modelId="{33ADCBDD-EBF9-453C-A064-B9924F341DF6}" type="presOf" srcId="{EE467A8A-46BE-42C3-80CA-4A027C501497}" destId="{53394E2A-DA46-483E-AD93-2F1D31BB1240}" srcOrd="0" destOrd="0" presId="urn:microsoft.com/office/officeart/2005/8/layout/process5"/>
    <dgm:cxn modelId="{DB004EFF-F08D-429C-927A-CD8F0A605CEC}" type="presOf" srcId="{9E51BF69-75FC-472F-BF88-32D024AA1133}" destId="{B9D9AE3D-293C-4B82-B287-48B5AB24EB6F}" srcOrd="1" destOrd="0" presId="urn:microsoft.com/office/officeart/2005/8/layout/process5"/>
    <dgm:cxn modelId="{F1D0D987-FBE9-4F9F-9250-4795FA03B407}" srcId="{9293180B-92D3-4917-A4F2-DC628A46E865}" destId="{15DD84F4-F299-4F75-A294-35198BEB6719}" srcOrd="2" destOrd="0" parTransId="{87AC3A2A-97B4-4421-ACC0-5B948E390974}" sibTransId="{98177A82-A222-487D-8CDC-20C81CEE2FB6}"/>
    <dgm:cxn modelId="{E2E38CDA-A97E-4CCA-8565-EEBFE1EEAD8E}" srcId="{9293180B-92D3-4917-A4F2-DC628A46E865}" destId="{75DEE344-0DD8-4CFE-A09F-3E9B1B978C1A}" srcOrd="5" destOrd="0" parTransId="{5DBF36AC-5550-442F-B9F6-852E4F573F56}" sibTransId="{C797F137-2EA9-41E7-8300-7E8E0BBB98E3}"/>
    <dgm:cxn modelId="{37AF561B-751F-47D6-A211-361675343B0A}" type="presOf" srcId="{98177A82-A222-487D-8CDC-20C81CEE2FB6}" destId="{4BB81834-9465-4619-A113-33E69C88FBC7}" srcOrd="1" destOrd="0" presId="urn:microsoft.com/office/officeart/2005/8/layout/process5"/>
    <dgm:cxn modelId="{94FE3D69-B347-4881-AC7F-4E9E76E4FAE2}" type="presOf" srcId="{BC71A4B2-A112-4FBD-84DA-ECD1AC33901E}" destId="{8983BABF-11AC-4769-B672-6DF0E657CE20}" srcOrd="0" destOrd="0" presId="urn:microsoft.com/office/officeart/2005/8/layout/process5"/>
    <dgm:cxn modelId="{8908CD2C-24C3-433B-AD56-57347E87B3EB}" type="presOf" srcId="{9E51BF69-75FC-472F-BF88-32D024AA1133}" destId="{7E177700-A07B-4B41-B814-14F020E6F284}" srcOrd="0" destOrd="0" presId="urn:microsoft.com/office/officeart/2005/8/layout/process5"/>
    <dgm:cxn modelId="{BB3ACBC7-AF4B-485A-8421-F362981DCA43}" type="presOf" srcId="{BC71A4B2-A112-4FBD-84DA-ECD1AC33901E}" destId="{278C2CCA-18CF-4872-923B-6B1152B50F3E}" srcOrd="1" destOrd="0" presId="urn:microsoft.com/office/officeart/2005/8/layout/process5"/>
    <dgm:cxn modelId="{6DD09C00-B9FD-43F7-B4EE-6BE51AEEFC6B}" type="presOf" srcId="{BA541DBD-E180-4888-8673-8D77D6034E3D}" destId="{DAE48FCA-B30C-4A33-A0C7-B80BE0CBEDF9}" srcOrd="0" destOrd="0" presId="urn:microsoft.com/office/officeart/2005/8/layout/process5"/>
    <dgm:cxn modelId="{1533F567-57D9-483A-A957-4F4CA614629F}" type="presOf" srcId="{9293180B-92D3-4917-A4F2-DC628A46E865}" destId="{5D511C99-3500-481C-9043-1BE28D5B6309}" srcOrd="0" destOrd="0" presId="urn:microsoft.com/office/officeart/2005/8/layout/process5"/>
    <dgm:cxn modelId="{D69E2116-953C-4F01-9E67-546214040074}" srcId="{9293180B-92D3-4917-A4F2-DC628A46E865}" destId="{C239ABDF-433B-437C-8D2F-06C2DFC03255}" srcOrd="4" destOrd="0" parTransId="{584DAD3F-9835-4F1B-A58C-69659279B01B}" sibTransId="{BC71A4B2-A112-4FBD-84DA-ECD1AC33901E}"/>
    <dgm:cxn modelId="{61265336-C961-4EF6-AAD1-8AE41B45668E}" srcId="{9293180B-92D3-4917-A4F2-DC628A46E865}" destId="{EE4EA2D3-3213-4CEE-9700-FDFE84551779}" srcOrd="0" destOrd="0" parTransId="{77A19845-F7AB-4BC8-9BE0-8EF02C9513B7}" sibTransId="{9E51BF69-75FC-472F-BF88-32D024AA1133}"/>
    <dgm:cxn modelId="{4B7A7557-83A4-4930-9B2B-6E3B90448AD3}" type="presOf" srcId="{0B340DDE-643D-4061-A2A2-0B89B0907C1F}" destId="{4F42B363-00C8-492C-A82C-D9E3BE2B31C1}" srcOrd="0" destOrd="0" presId="urn:microsoft.com/office/officeart/2005/8/layout/process5"/>
    <dgm:cxn modelId="{4A432433-2746-47D7-991F-13584EADE9AF}" type="presOf" srcId="{C239ABDF-433B-437C-8D2F-06C2DFC03255}" destId="{BAAF7A3E-8BE9-4C03-9A2E-98A5431DAAD3}" srcOrd="0" destOrd="0" presId="urn:microsoft.com/office/officeart/2005/8/layout/process5"/>
    <dgm:cxn modelId="{C4353891-6EF4-4D9A-9815-77FD8CB9ABD7}" type="presParOf" srcId="{5D511C99-3500-481C-9043-1BE28D5B6309}" destId="{C9C6E538-2E20-493D-BAFB-32A3947C7FEA}" srcOrd="0" destOrd="0" presId="urn:microsoft.com/office/officeart/2005/8/layout/process5"/>
    <dgm:cxn modelId="{61EC5D95-2BC2-41DA-BDFD-327EC6EDCA63}" type="presParOf" srcId="{5D511C99-3500-481C-9043-1BE28D5B6309}" destId="{7E177700-A07B-4B41-B814-14F020E6F284}" srcOrd="1" destOrd="0" presId="urn:microsoft.com/office/officeart/2005/8/layout/process5"/>
    <dgm:cxn modelId="{BEF685DB-1D10-415D-9334-1E9CE3BA961B}" type="presParOf" srcId="{7E177700-A07B-4B41-B814-14F020E6F284}" destId="{B9D9AE3D-293C-4B82-B287-48B5AB24EB6F}" srcOrd="0" destOrd="0" presId="urn:microsoft.com/office/officeart/2005/8/layout/process5"/>
    <dgm:cxn modelId="{17D61D00-EA73-44EB-AE0B-AB5025A183B0}" type="presParOf" srcId="{5D511C99-3500-481C-9043-1BE28D5B6309}" destId="{DAE48FCA-B30C-4A33-A0C7-B80BE0CBEDF9}" srcOrd="2" destOrd="0" presId="urn:microsoft.com/office/officeart/2005/8/layout/process5"/>
    <dgm:cxn modelId="{49BD750A-5BC8-4C49-B501-6F352A2E28C6}" type="presParOf" srcId="{5D511C99-3500-481C-9043-1BE28D5B6309}" destId="{53327E92-6AE0-4606-AE77-0A92DE828832}" srcOrd="3" destOrd="0" presId="urn:microsoft.com/office/officeart/2005/8/layout/process5"/>
    <dgm:cxn modelId="{DA442E69-9529-49FB-95B3-1A08BC5DE9FA}" type="presParOf" srcId="{53327E92-6AE0-4606-AE77-0A92DE828832}" destId="{F2DF4C02-E63E-402C-862B-78C5A6B039FC}" srcOrd="0" destOrd="0" presId="urn:microsoft.com/office/officeart/2005/8/layout/process5"/>
    <dgm:cxn modelId="{620C82EF-38A3-4950-9C6C-4CD4BB1FB143}" type="presParOf" srcId="{5D511C99-3500-481C-9043-1BE28D5B6309}" destId="{B54F79A0-F43C-4B0F-B6F5-93AC3A5F65E9}" srcOrd="4" destOrd="0" presId="urn:microsoft.com/office/officeart/2005/8/layout/process5"/>
    <dgm:cxn modelId="{A4A73946-94A0-4A52-8241-DFD146B1CC2D}" type="presParOf" srcId="{5D511C99-3500-481C-9043-1BE28D5B6309}" destId="{142D65F8-381A-4138-8B1C-437851EA1FE3}" srcOrd="5" destOrd="0" presId="urn:microsoft.com/office/officeart/2005/8/layout/process5"/>
    <dgm:cxn modelId="{22DBBF5B-00AC-406F-B77F-FCA3C525CE01}" type="presParOf" srcId="{142D65F8-381A-4138-8B1C-437851EA1FE3}" destId="{4BB81834-9465-4619-A113-33E69C88FBC7}" srcOrd="0" destOrd="0" presId="urn:microsoft.com/office/officeart/2005/8/layout/process5"/>
    <dgm:cxn modelId="{CADCC0DB-9901-4474-B687-35A2FE90FDEA}" type="presParOf" srcId="{5D511C99-3500-481C-9043-1BE28D5B6309}" destId="{53394E2A-DA46-483E-AD93-2F1D31BB1240}" srcOrd="6" destOrd="0" presId="urn:microsoft.com/office/officeart/2005/8/layout/process5"/>
    <dgm:cxn modelId="{3B81C817-7857-49B4-80A4-B313BE26A8CB}" type="presParOf" srcId="{5D511C99-3500-481C-9043-1BE28D5B6309}" destId="{4F42B363-00C8-492C-A82C-D9E3BE2B31C1}" srcOrd="7" destOrd="0" presId="urn:microsoft.com/office/officeart/2005/8/layout/process5"/>
    <dgm:cxn modelId="{687440B4-36A0-4FC1-BF25-D37E22C43728}" type="presParOf" srcId="{4F42B363-00C8-492C-A82C-D9E3BE2B31C1}" destId="{08580D73-BDD8-43BB-AC89-DB0BE1D21C08}" srcOrd="0" destOrd="0" presId="urn:microsoft.com/office/officeart/2005/8/layout/process5"/>
    <dgm:cxn modelId="{EE78CC08-A527-43C7-888A-FDC7F5B9E4BB}" type="presParOf" srcId="{5D511C99-3500-481C-9043-1BE28D5B6309}" destId="{BAAF7A3E-8BE9-4C03-9A2E-98A5431DAAD3}" srcOrd="8" destOrd="0" presId="urn:microsoft.com/office/officeart/2005/8/layout/process5"/>
    <dgm:cxn modelId="{3ECF9838-C0E1-4FA3-BC0A-4E96CB595D46}" type="presParOf" srcId="{5D511C99-3500-481C-9043-1BE28D5B6309}" destId="{8983BABF-11AC-4769-B672-6DF0E657CE20}" srcOrd="9" destOrd="0" presId="urn:microsoft.com/office/officeart/2005/8/layout/process5"/>
    <dgm:cxn modelId="{AA6953B6-CCEA-4DFD-9DFE-961425FD8FC6}" type="presParOf" srcId="{8983BABF-11AC-4769-B672-6DF0E657CE20}" destId="{278C2CCA-18CF-4872-923B-6B1152B50F3E}" srcOrd="0" destOrd="0" presId="urn:microsoft.com/office/officeart/2005/8/layout/process5"/>
    <dgm:cxn modelId="{2C29A151-193E-4330-B23A-F80560415E2B}" type="presParOf" srcId="{5D511C99-3500-481C-9043-1BE28D5B6309}" destId="{66DED6AF-610A-489F-9EAB-33FDB432FC51}"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6" csCatId="colorful" phldr="1"/>
      <dgm:spPr/>
      <dgm:t>
        <a:bodyPr/>
        <a:lstStyle/>
        <a:p>
          <a:endParaRPr lang="ru-RU"/>
        </a:p>
      </dgm:t>
    </dgm:pt>
    <dgm:pt modelId="{4739C391-819F-43D1-AEFE-6CA7B98E6799}">
      <dgm:prSet phldrT="[Текст]"/>
      <dgm:spPr/>
      <dgm:t>
        <a:bodyPr/>
        <a:lstStyle/>
        <a:p>
          <a:r>
            <a:rPr lang="ru-RU" dirty="0" smtClean="0"/>
            <a:t>Исследования</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C3E6536D-3229-4E56-9790-E982829C1BA0}">
      <dgm:prSet phldrT="[Текст]"/>
      <dgm:spPr/>
      <dgm:t>
        <a:bodyPr/>
        <a:lstStyle/>
        <a:p>
          <a:r>
            <a:rPr lang="ru-RU" dirty="0" smtClean="0"/>
            <a:t>наблюдение</a:t>
          </a:r>
          <a:endParaRPr lang="ru-RU" dirty="0"/>
        </a:p>
      </dgm:t>
    </dgm:pt>
    <dgm:pt modelId="{7259FA18-62DB-4E72-A4CA-468571052C82}" type="parTrans" cxnId="{31EFED8E-BFE1-41EB-A6C0-00D058F58725}">
      <dgm:prSet/>
      <dgm:spPr/>
      <dgm:t>
        <a:bodyPr/>
        <a:lstStyle/>
        <a:p>
          <a:endParaRPr lang="ru-RU"/>
        </a:p>
      </dgm:t>
    </dgm:pt>
    <dgm:pt modelId="{20A4CB76-175F-47F8-B266-D7266431496F}" type="sibTrans" cxnId="{31EFED8E-BFE1-41EB-A6C0-00D058F58725}">
      <dgm:prSet/>
      <dgm:spPr/>
      <dgm:t>
        <a:bodyPr/>
        <a:lstStyle/>
        <a:p>
          <a:endParaRPr lang="ru-RU"/>
        </a:p>
      </dgm:t>
    </dgm:pt>
    <dgm:pt modelId="{ED0582E6-1CB4-4482-A0F4-92D0540CBD0C}">
      <dgm:prSet phldrT="[Текст]"/>
      <dgm:spPr/>
      <dgm:t>
        <a:bodyPr/>
        <a:lstStyle/>
        <a:p>
          <a:r>
            <a:rPr lang="ru-RU" dirty="0" smtClean="0"/>
            <a:t>помогают классифицировать возможные варианты использования продукта</a:t>
          </a:r>
          <a:endParaRPr lang="ru-RU" dirty="0"/>
        </a:p>
      </dgm:t>
    </dgm:pt>
    <dgm:pt modelId="{31B77312-B5BF-4522-9F35-ACA17E855B71}" type="parTrans" cxnId="{C58562AB-1DCF-46C8-B594-917E31401B7C}">
      <dgm:prSet/>
      <dgm:spPr/>
      <dgm:t>
        <a:bodyPr/>
        <a:lstStyle/>
        <a:p>
          <a:endParaRPr lang="ru-RU"/>
        </a:p>
      </dgm:t>
    </dgm:pt>
    <dgm:pt modelId="{DE7E8C9E-82E5-43C6-BAEB-134A6B61F8F6}" type="sibTrans" cxnId="{C58562AB-1DCF-46C8-B594-917E31401B7C}">
      <dgm:prSet/>
      <dgm:spPr/>
      <dgm:t>
        <a:bodyPr/>
        <a:lstStyle/>
        <a:p>
          <a:endParaRPr lang="ru-RU"/>
        </a:p>
      </dgm:t>
    </dgm:pt>
    <dgm:pt modelId="{4DC03D66-E771-4F97-A09C-4A619E55E254}">
      <dgm:prSet phldrT="[Текст]"/>
      <dgm:spPr/>
      <dgm:t>
        <a:bodyPr/>
        <a:lstStyle/>
        <a:p>
          <a:r>
            <a:rPr lang="ru-RU" dirty="0" smtClean="0"/>
            <a:t>выявить цели и мотивы применения продукта.</a:t>
          </a:r>
          <a:endParaRPr lang="ru-RU" dirty="0"/>
        </a:p>
      </dgm:t>
    </dgm:pt>
    <dgm:pt modelId="{9D197649-1324-4096-9CCA-A9FAB2434016}" type="parTrans" cxnId="{EEC80448-D4BA-4CD8-A396-197A67E4E270}">
      <dgm:prSet/>
      <dgm:spPr/>
      <dgm:t>
        <a:bodyPr/>
        <a:lstStyle/>
        <a:p>
          <a:endParaRPr lang="ru-RU"/>
        </a:p>
      </dgm:t>
    </dgm:pt>
    <dgm:pt modelId="{E1114C99-2440-4567-BBD7-208A71365FAB}" type="sibTrans" cxnId="{EEC80448-D4BA-4CD8-A396-197A67E4E270}">
      <dgm:prSet/>
      <dgm:spPr/>
      <dgm:t>
        <a:bodyPr/>
        <a:lstStyle/>
        <a:p>
          <a:endParaRPr lang="ru-RU"/>
        </a:p>
      </dgm:t>
    </dgm:pt>
    <dgm:pt modelId="{DB64D40E-C25C-4E12-B23C-7CF1DBC37E57}">
      <dgm:prSet phldrT="[Текст]"/>
      <dgm:spPr/>
      <dgm:t>
        <a:bodyPr/>
        <a:lstStyle/>
        <a:p>
          <a:r>
            <a:rPr lang="ru-RU" dirty="0" smtClean="0"/>
            <a:t>набор шаблонов или моделей поведения </a:t>
          </a:r>
          <a:endParaRPr lang="ru-RU" dirty="0"/>
        </a:p>
      </dgm:t>
    </dgm:pt>
    <dgm:pt modelId="{6F6FB449-60F9-40E0-B383-CE8AB3C51772}" type="parTrans" cxnId="{50AE05A8-3D3C-4FDD-9576-94CDBCC2CD31}">
      <dgm:prSet/>
      <dgm:spPr/>
      <dgm:t>
        <a:bodyPr/>
        <a:lstStyle/>
        <a:p>
          <a:endParaRPr lang="ru-RU"/>
        </a:p>
      </dgm:t>
    </dgm:pt>
    <dgm:pt modelId="{11655B06-366C-48AF-9D1F-3222FEDEE413}" type="sibTrans" cxnId="{50AE05A8-3D3C-4FDD-9576-94CDBCC2CD31}">
      <dgm:prSet/>
      <dgm:spPr/>
      <dgm:t>
        <a:bodyPr/>
        <a:lstStyle/>
        <a:p>
          <a:endParaRPr lang="ru-RU"/>
        </a:p>
      </dgm:t>
    </dgm:pt>
    <dgm:pt modelId="{D5721663-C04C-47F3-8CAF-CAF490AAB904}">
      <dgm:prSet phldrT="[Текст]"/>
      <dgm:spPr/>
      <dgm:t>
        <a:bodyPr/>
        <a:lstStyle/>
        <a:p>
          <a:r>
            <a:rPr lang="ru-RU" smtClean="0"/>
            <a:t>интервью</a:t>
          </a:r>
          <a:endParaRPr lang="ru-RU" dirty="0"/>
        </a:p>
      </dgm:t>
    </dgm:pt>
    <dgm:pt modelId="{80EFC00A-BFB3-4A0D-9A3B-859C345953E1}" type="parTrans" cxnId="{CBD20F6A-BA1A-4F66-9534-16E838449916}">
      <dgm:prSet/>
      <dgm:spPr/>
      <dgm:t>
        <a:bodyPr/>
        <a:lstStyle/>
        <a:p>
          <a:endParaRPr lang="ru-RU"/>
        </a:p>
      </dgm:t>
    </dgm:pt>
    <dgm:pt modelId="{7F2DD0EF-4886-4EB0-AA8B-FBD1FA46BE7D}" type="sibTrans" cxnId="{CBD20F6A-BA1A-4F66-9534-16E838449916}">
      <dgm:prSet/>
      <dgm:spPr/>
      <dgm:t>
        <a:bodyPr/>
        <a:lstStyle/>
        <a:p>
          <a:endParaRPr lang="ru-RU"/>
        </a:p>
      </dgm:t>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CE1F7CF9-1CA7-4B44-98AD-C4CF41BA2DEA}" type="pres">
      <dgm:prSet presAssocID="{DB64D40E-C25C-4E12-B23C-7CF1DBC37E57}" presName="composite" presStyleCnt="0"/>
      <dgm:spPr/>
    </dgm:pt>
    <dgm:pt modelId="{7E257225-D6D8-4F6C-9CCB-C7FD281F9E6D}" type="pres">
      <dgm:prSet presAssocID="{DB64D40E-C25C-4E12-B23C-7CF1DBC37E57}" presName="parentText" presStyleLbl="alignNode1" presStyleIdx="1" presStyleCnt="2">
        <dgm:presLayoutVars>
          <dgm:chMax val="1"/>
          <dgm:bulletEnabled val="1"/>
        </dgm:presLayoutVars>
      </dgm:prSet>
      <dgm:spPr/>
      <dgm:t>
        <a:bodyPr/>
        <a:lstStyle/>
        <a:p>
          <a:endParaRPr lang="ru-RU"/>
        </a:p>
      </dgm:t>
    </dgm:pt>
    <dgm:pt modelId="{5F8EEAC1-16D4-4784-9081-0CD23F19614E}" type="pres">
      <dgm:prSet presAssocID="{DB64D40E-C25C-4E12-B23C-7CF1DBC37E57}" presName="descendantText" presStyleLbl="alignAcc1" presStyleIdx="1" presStyleCnt="2">
        <dgm:presLayoutVars>
          <dgm:bulletEnabled val="1"/>
        </dgm:presLayoutVars>
      </dgm:prSet>
      <dgm:spPr/>
      <dgm:t>
        <a:bodyPr/>
        <a:lstStyle/>
        <a:p>
          <a:endParaRPr lang="ru-RU"/>
        </a:p>
      </dgm:t>
    </dgm:pt>
  </dgm:ptLst>
  <dgm:cxnLst>
    <dgm:cxn modelId="{E7626DDA-CB7D-46CC-AD2A-44473E0E9261}" type="presOf" srcId="{4DC03D66-E771-4F97-A09C-4A619E55E254}" destId="{5F8EEAC1-16D4-4784-9081-0CD23F19614E}" srcOrd="0" destOrd="1" presId="urn:microsoft.com/office/officeart/2005/8/layout/chevron2"/>
    <dgm:cxn modelId="{C58562AB-1DCF-46C8-B594-917E31401B7C}" srcId="{DB64D40E-C25C-4E12-B23C-7CF1DBC37E57}" destId="{ED0582E6-1CB4-4482-A0F4-92D0540CBD0C}" srcOrd="0" destOrd="0" parTransId="{31B77312-B5BF-4522-9F35-ACA17E855B71}" sibTransId="{DE7E8C9E-82E5-43C6-BAEB-134A6B61F8F6}"/>
    <dgm:cxn modelId="{45309EB0-234E-4C90-81CF-5FA23202B6E1}" type="presOf" srcId="{C3E6536D-3229-4E56-9790-E982829C1BA0}" destId="{D1B941DF-19F5-4EF6-8084-854C5736D911}" srcOrd="0" destOrd="0" presId="urn:microsoft.com/office/officeart/2005/8/layout/chevron2"/>
    <dgm:cxn modelId="{31EFED8E-BFE1-41EB-A6C0-00D058F58725}" srcId="{4739C391-819F-43D1-AEFE-6CA7B98E6799}" destId="{C3E6536D-3229-4E56-9790-E982829C1BA0}" srcOrd="0" destOrd="0" parTransId="{7259FA18-62DB-4E72-A4CA-468571052C82}" sibTransId="{20A4CB76-175F-47F8-B266-D7266431496F}"/>
    <dgm:cxn modelId="{2473F2C9-7957-4587-9765-4A006176A4FC}" srcId="{FF2C0266-D46A-4A9C-B0DE-B383507AC601}" destId="{4739C391-819F-43D1-AEFE-6CA7B98E6799}" srcOrd="0" destOrd="0" parTransId="{FC16F226-8B60-4738-8AE5-C646AE1ACE77}" sibTransId="{B29825FC-CE66-4F40-B349-B2F1FCC9863A}"/>
    <dgm:cxn modelId="{1349A6A9-B0F4-44C0-BCAC-EA7987E22E08}" type="presOf" srcId="{DB64D40E-C25C-4E12-B23C-7CF1DBC37E57}" destId="{7E257225-D6D8-4F6C-9CCB-C7FD281F9E6D}" srcOrd="0" destOrd="0" presId="urn:microsoft.com/office/officeart/2005/8/layout/chevron2"/>
    <dgm:cxn modelId="{EC2DFBA7-B466-40DB-B882-E8BFEA659D7B}" type="presOf" srcId="{FF2C0266-D46A-4A9C-B0DE-B383507AC601}" destId="{92C4D05E-8F9F-4DA6-8E5F-29225A161FAC}" srcOrd="0" destOrd="0" presId="urn:microsoft.com/office/officeart/2005/8/layout/chevron2"/>
    <dgm:cxn modelId="{CBD20F6A-BA1A-4F66-9534-16E838449916}" srcId="{4739C391-819F-43D1-AEFE-6CA7B98E6799}" destId="{D5721663-C04C-47F3-8CAF-CAF490AAB904}" srcOrd="1" destOrd="0" parTransId="{80EFC00A-BFB3-4A0D-9A3B-859C345953E1}" sibTransId="{7F2DD0EF-4886-4EB0-AA8B-FBD1FA46BE7D}"/>
    <dgm:cxn modelId="{1DB70F75-2D66-4D39-AB08-CA124D1D5308}" type="presOf" srcId="{D5721663-C04C-47F3-8CAF-CAF490AAB904}" destId="{D1B941DF-19F5-4EF6-8084-854C5736D911}" srcOrd="0" destOrd="1" presId="urn:microsoft.com/office/officeart/2005/8/layout/chevron2"/>
    <dgm:cxn modelId="{39E3C2B7-AA94-4633-A081-F68EE30742B1}" type="presOf" srcId="{ED0582E6-1CB4-4482-A0F4-92D0540CBD0C}" destId="{5F8EEAC1-16D4-4784-9081-0CD23F19614E}" srcOrd="0" destOrd="0" presId="urn:microsoft.com/office/officeart/2005/8/layout/chevron2"/>
    <dgm:cxn modelId="{EEC80448-D4BA-4CD8-A396-197A67E4E270}" srcId="{DB64D40E-C25C-4E12-B23C-7CF1DBC37E57}" destId="{4DC03D66-E771-4F97-A09C-4A619E55E254}" srcOrd="1" destOrd="0" parTransId="{9D197649-1324-4096-9CCA-A9FAB2434016}" sibTransId="{E1114C99-2440-4567-BBD7-208A71365FAB}"/>
    <dgm:cxn modelId="{50AE05A8-3D3C-4FDD-9576-94CDBCC2CD31}" srcId="{FF2C0266-D46A-4A9C-B0DE-B383507AC601}" destId="{DB64D40E-C25C-4E12-B23C-7CF1DBC37E57}" srcOrd="1" destOrd="0" parTransId="{6F6FB449-60F9-40E0-B383-CE8AB3C51772}" sibTransId="{11655B06-366C-48AF-9D1F-3222FEDEE413}"/>
    <dgm:cxn modelId="{0C29426A-FC96-4659-8357-CCFE1C8C6E78}" type="presOf" srcId="{4739C391-819F-43D1-AEFE-6CA7B98E6799}" destId="{6C9F17C7-49DB-42C9-BF44-E15EDE01DB6E}" srcOrd="0" destOrd="0" presId="urn:microsoft.com/office/officeart/2005/8/layout/chevron2"/>
    <dgm:cxn modelId="{536116E5-8102-4AC3-AD69-194F87305463}" type="presParOf" srcId="{92C4D05E-8F9F-4DA6-8E5F-29225A161FAC}" destId="{754C158D-53C4-4392-83B0-C956F7CAD9F8}" srcOrd="0" destOrd="0" presId="urn:microsoft.com/office/officeart/2005/8/layout/chevron2"/>
    <dgm:cxn modelId="{A263618D-EDD2-4AAB-9FA1-C881485AD8CC}" type="presParOf" srcId="{754C158D-53C4-4392-83B0-C956F7CAD9F8}" destId="{6C9F17C7-49DB-42C9-BF44-E15EDE01DB6E}" srcOrd="0" destOrd="0" presId="urn:microsoft.com/office/officeart/2005/8/layout/chevron2"/>
    <dgm:cxn modelId="{F652D1B3-F5F9-4F8C-A6F7-C8B6871F2231}" type="presParOf" srcId="{754C158D-53C4-4392-83B0-C956F7CAD9F8}" destId="{D1B941DF-19F5-4EF6-8084-854C5736D911}" srcOrd="1" destOrd="0" presId="urn:microsoft.com/office/officeart/2005/8/layout/chevron2"/>
    <dgm:cxn modelId="{95ABEFAD-16AB-4736-949A-1DBF1AF7C82D}" type="presParOf" srcId="{92C4D05E-8F9F-4DA6-8E5F-29225A161FAC}" destId="{9D6FDB06-AACA-46A9-9975-7AFDA192EFDB}" srcOrd="1" destOrd="0" presId="urn:microsoft.com/office/officeart/2005/8/layout/chevron2"/>
    <dgm:cxn modelId="{FFE88B28-ED6E-43C3-8904-37DE80019597}" type="presParOf" srcId="{92C4D05E-8F9F-4DA6-8E5F-29225A161FAC}" destId="{CE1F7CF9-1CA7-4B44-98AD-C4CF41BA2DEA}" srcOrd="2" destOrd="0" presId="urn:microsoft.com/office/officeart/2005/8/layout/chevron2"/>
    <dgm:cxn modelId="{C043DF40-2805-4F54-9264-8524B5A89CA7}" type="presParOf" srcId="{CE1F7CF9-1CA7-4B44-98AD-C4CF41BA2DEA}" destId="{7E257225-D6D8-4F6C-9CCB-C7FD281F9E6D}" srcOrd="0" destOrd="0" presId="urn:microsoft.com/office/officeart/2005/8/layout/chevron2"/>
    <dgm:cxn modelId="{233D2F6F-2631-4B13-9C3B-B6045E483A85}" type="presParOf" srcId="{CE1F7CF9-1CA7-4B44-98AD-C4CF41BA2DEA}" destId="{5F8EEAC1-16D4-4784-9081-0CD23F19614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7" csCatId="colorful" phldr="1"/>
      <dgm:spPr/>
      <dgm:t>
        <a:bodyPr/>
        <a:lstStyle/>
        <a:p>
          <a:endParaRPr lang="ru-RU"/>
        </a:p>
      </dgm:t>
    </dgm:pt>
    <dgm:pt modelId="{4739C391-819F-43D1-AEFE-6CA7B98E6799}">
      <dgm:prSet phldrT="[Текст]"/>
      <dgm:spPr/>
      <dgm:t>
        <a:bodyPr/>
        <a:lstStyle/>
        <a:p>
          <a:r>
            <a:rPr lang="ru-RU" dirty="0" smtClean="0"/>
            <a:t>Моделирование</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C3E6536D-3229-4E56-9790-E982829C1BA0}">
      <dgm:prSet phldrT="[Текст]"/>
      <dgm:spPr/>
      <dgm:t>
        <a:bodyPr/>
        <a:lstStyle/>
        <a:p>
          <a:r>
            <a:rPr lang="ru-RU" dirty="0" smtClean="0"/>
            <a:t>информационные потоки</a:t>
          </a:r>
          <a:endParaRPr lang="ru-RU" dirty="0"/>
        </a:p>
      </dgm:t>
    </dgm:pt>
    <dgm:pt modelId="{7259FA18-62DB-4E72-A4CA-468571052C82}" type="parTrans" cxnId="{31EFED8E-BFE1-41EB-A6C0-00D058F58725}">
      <dgm:prSet/>
      <dgm:spPr/>
      <dgm:t>
        <a:bodyPr/>
        <a:lstStyle/>
        <a:p>
          <a:endParaRPr lang="ru-RU"/>
        </a:p>
      </dgm:t>
    </dgm:pt>
    <dgm:pt modelId="{20A4CB76-175F-47F8-B266-D7266431496F}" type="sibTrans" cxnId="{31EFED8E-BFE1-41EB-A6C0-00D058F58725}">
      <dgm:prSet/>
      <dgm:spPr/>
      <dgm:t>
        <a:bodyPr/>
        <a:lstStyle/>
        <a:p>
          <a:endParaRPr lang="ru-RU"/>
        </a:p>
      </dgm:t>
    </dgm:pt>
    <dgm:pt modelId="{ED0582E6-1CB4-4482-A0F4-92D0540CBD0C}">
      <dgm:prSet phldrT="[Текст]"/>
      <dgm:spPr/>
      <dgm:t>
        <a:bodyPr/>
        <a:lstStyle/>
        <a:p>
          <a:r>
            <a:rPr lang="ru-RU" dirty="0" smtClean="0"/>
            <a:t>устойчивые комбинации моделей поведения, склонностей, взглядов, целей, мотивов, обнаруженных на этапе исследований. </a:t>
          </a:r>
          <a:endParaRPr lang="ru-RU" dirty="0"/>
        </a:p>
      </dgm:t>
    </dgm:pt>
    <dgm:pt modelId="{31B77312-B5BF-4522-9F35-ACA17E855B71}" type="parTrans" cxnId="{C58562AB-1DCF-46C8-B594-917E31401B7C}">
      <dgm:prSet/>
      <dgm:spPr/>
      <dgm:t>
        <a:bodyPr/>
        <a:lstStyle/>
        <a:p>
          <a:endParaRPr lang="ru-RU"/>
        </a:p>
      </dgm:t>
    </dgm:pt>
    <dgm:pt modelId="{DE7E8C9E-82E5-43C6-BAEB-134A6B61F8F6}" type="sibTrans" cxnId="{C58562AB-1DCF-46C8-B594-917E31401B7C}">
      <dgm:prSet/>
      <dgm:spPr/>
      <dgm:t>
        <a:bodyPr/>
        <a:lstStyle/>
        <a:p>
          <a:endParaRPr lang="ru-RU"/>
        </a:p>
      </dgm:t>
    </dgm:pt>
    <dgm:pt modelId="{DB64D40E-C25C-4E12-B23C-7CF1DBC37E57}">
      <dgm:prSet phldrT="[Текст]"/>
      <dgm:spPr/>
      <dgm:t>
        <a:bodyPr/>
        <a:lstStyle/>
        <a:p>
          <a:r>
            <a:rPr lang="ru-RU" dirty="0" smtClean="0"/>
            <a:t>Модели пользователя – «персонажи»</a:t>
          </a:r>
          <a:endParaRPr lang="ru-RU" dirty="0"/>
        </a:p>
      </dgm:t>
    </dgm:pt>
    <dgm:pt modelId="{6F6FB449-60F9-40E0-B383-CE8AB3C51772}" type="parTrans" cxnId="{50AE05A8-3D3C-4FDD-9576-94CDBCC2CD31}">
      <dgm:prSet/>
      <dgm:spPr/>
      <dgm:t>
        <a:bodyPr/>
        <a:lstStyle/>
        <a:p>
          <a:endParaRPr lang="ru-RU"/>
        </a:p>
      </dgm:t>
    </dgm:pt>
    <dgm:pt modelId="{11655B06-366C-48AF-9D1F-3222FEDEE413}" type="sibTrans" cxnId="{50AE05A8-3D3C-4FDD-9576-94CDBCC2CD31}">
      <dgm:prSet/>
      <dgm:spPr/>
      <dgm:t>
        <a:bodyPr/>
        <a:lstStyle/>
        <a:p>
          <a:endParaRPr lang="ru-RU"/>
        </a:p>
      </dgm:t>
    </dgm:pt>
    <dgm:pt modelId="{3A88B828-201A-4CE9-8208-5A0FA8F6056D}">
      <dgm:prSet phldrT="[Текст]"/>
      <dgm:spPr/>
      <dgm:t>
        <a:bodyPr/>
        <a:lstStyle/>
        <a:p>
          <a:r>
            <a:rPr lang="ru-RU" smtClean="0"/>
            <a:t>диаграммы </a:t>
          </a:r>
          <a:r>
            <a:rPr lang="ru-RU" dirty="0" smtClean="0"/>
            <a:t>рабочих процессов. </a:t>
          </a:r>
          <a:endParaRPr lang="ru-RU" dirty="0"/>
        </a:p>
      </dgm:t>
    </dgm:pt>
    <dgm:pt modelId="{0D8187F5-8CF1-48F2-8C2F-1C47F3F35B89}" type="parTrans" cxnId="{F8CB1171-DBC9-4326-8ABC-F2E43FD9231E}">
      <dgm:prSet/>
      <dgm:spPr/>
      <dgm:t>
        <a:bodyPr/>
        <a:lstStyle/>
        <a:p>
          <a:endParaRPr lang="ru-RU"/>
        </a:p>
      </dgm:t>
    </dgm:pt>
    <dgm:pt modelId="{77D267CD-40A4-4C76-B9F4-29C88273FE76}" type="sibTrans" cxnId="{F8CB1171-DBC9-4326-8ABC-F2E43FD9231E}">
      <dgm:prSet/>
      <dgm:spPr/>
      <dgm:t>
        <a:bodyPr/>
        <a:lstStyle/>
        <a:p>
          <a:endParaRPr lang="ru-RU"/>
        </a:p>
      </dgm:t>
    </dgm:pt>
    <dgm:pt modelId="{AFE1B339-D598-4758-AAAE-0DBE7DB51B8B}">
      <dgm:prSet phldrT="[Текст]"/>
      <dgm:spPr/>
      <dgm:t>
        <a:bodyPr/>
        <a:lstStyle/>
        <a:p>
          <a:r>
            <a:rPr lang="ru-RU" dirty="0" smtClean="0"/>
            <a:t>синтез персонажей,</a:t>
          </a:r>
          <a:endParaRPr lang="ru-RU" dirty="0"/>
        </a:p>
      </dgm:t>
    </dgm:pt>
    <dgm:pt modelId="{E5A26B0D-F74E-497B-BB90-193C300CED4D}" type="parTrans" cxnId="{5DBD6DD4-4D37-49E4-8B54-5837E8AEA2D1}">
      <dgm:prSet/>
      <dgm:spPr/>
      <dgm:t>
        <a:bodyPr/>
        <a:lstStyle/>
        <a:p>
          <a:endParaRPr lang="ru-RU"/>
        </a:p>
      </dgm:t>
    </dgm:pt>
    <dgm:pt modelId="{C29818CB-0273-4BD4-B3B2-FCC01BDAE405}" type="sibTrans" cxnId="{5DBD6DD4-4D37-49E4-8B54-5837E8AEA2D1}">
      <dgm:prSet/>
      <dgm:spPr/>
      <dgm:t>
        <a:bodyPr/>
        <a:lstStyle/>
        <a:p>
          <a:endParaRPr lang="ru-RU"/>
        </a:p>
      </dgm:t>
    </dgm:pt>
    <dgm:pt modelId="{ECB09850-1A19-44F8-8361-397834A3ECAD}">
      <dgm:prSet phldrT="[Текст]"/>
      <dgm:spPr/>
      <dgm:t>
        <a:bodyPr/>
        <a:lstStyle/>
        <a:p>
          <a:r>
            <a:rPr lang="ru-RU" dirty="0" smtClean="0"/>
            <a:t>дифференциация персонажей</a:t>
          </a:r>
          <a:endParaRPr lang="ru-RU" dirty="0"/>
        </a:p>
      </dgm:t>
    </dgm:pt>
    <dgm:pt modelId="{3A71E9A1-FDE8-4CE9-B335-2753338D603D}" type="parTrans" cxnId="{33E6F6AE-F714-4166-A64A-4FB4828859F3}">
      <dgm:prSet/>
      <dgm:spPr/>
      <dgm:t>
        <a:bodyPr/>
        <a:lstStyle/>
        <a:p>
          <a:endParaRPr lang="ru-RU"/>
        </a:p>
      </dgm:t>
    </dgm:pt>
    <dgm:pt modelId="{1E393659-A530-4627-91AD-38179FB4452D}" type="sibTrans" cxnId="{33E6F6AE-F714-4166-A64A-4FB4828859F3}">
      <dgm:prSet/>
      <dgm:spPr/>
      <dgm:t>
        <a:bodyPr/>
        <a:lstStyle/>
        <a:p>
          <a:endParaRPr lang="ru-RU"/>
        </a:p>
      </dgm:t>
    </dgm:pt>
    <dgm:pt modelId="{BAFC117E-75D8-49BC-A2A4-26F02CEC59D8}">
      <dgm:prSet phldrT="[Текст]"/>
      <dgm:spPr/>
      <dgm:t>
        <a:bodyPr/>
        <a:lstStyle/>
        <a:p>
          <a:r>
            <a:rPr lang="ru-RU" dirty="0" smtClean="0"/>
            <a:t>ранжирование персонажей</a:t>
          </a:r>
          <a:endParaRPr lang="ru-RU" dirty="0"/>
        </a:p>
      </dgm:t>
    </dgm:pt>
    <dgm:pt modelId="{A3B72C1C-47E4-472B-A3ED-EE5B345EBAE5}" type="parTrans" cxnId="{CB1FEAD6-94A6-417B-BE01-8DBDE83CC783}">
      <dgm:prSet/>
      <dgm:spPr/>
      <dgm:t>
        <a:bodyPr/>
        <a:lstStyle/>
        <a:p>
          <a:endParaRPr lang="ru-RU"/>
        </a:p>
      </dgm:t>
    </dgm:pt>
    <dgm:pt modelId="{D474C9C5-F003-4E59-9BB6-D3072AABE93E}" type="sibTrans" cxnId="{CB1FEAD6-94A6-417B-BE01-8DBDE83CC783}">
      <dgm:prSet/>
      <dgm:spPr/>
      <dgm:t>
        <a:bodyPr/>
        <a:lstStyle/>
        <a:p>
          <a:endParaRPr lang="ru-RU"/>
        </a:p>
      </dgm:t>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CE1F7CF9-1CA7-4B44-98AD-C4CF41BA2DEA}" type="pres">
      <dgm:prSet presAssocID="{DB64D40E-C25C-4E12-B23C-7CF1DBC37E57}" presName="composite" presStyleCnt="0"/>
      <dgm:spPr/>
    </dgm:pt>
    <dgm:pt modelId="{7E257225-D6D8-4F6C-9CCB-C7FD281F9E6D}" type="pres">
      <dgm:prSet presAssocID="{DB64D40E-C25C-4E12-B23C-7CF1DBC37E57}" presName="parentText" presStyleLbl="alignNode1" presStyleIdx="1" presStyleCnt="2">
        <dgm:presLayoutVars>
          <dgm:chMax val="1"/>
          <dgm:bulletEnabled val="1"/>
        </dgm:presLayoutVars>
      </dgm:prSet>
      <dgm:spPr/>
      <dgm:t>
        <a:bodyPr/>
        <a:lstStyle/>
        <a:p>
          <a:endParaRPr lang="ru-RU"/>
        </a:p>
      </dgm:t>
    </dgm:pt>
    <dgm:pt modelId="{5F8EEAC1-16D4-4784-9081-0CD23F19614E}" type="pres">
      <dgm:prSet presAssocID="{DB64D40E-C25C-4E12-B23C-7CF1DBC37E57}" presName="descendantText" presStyleLbl="alignAcc1" presStyleIdx="1" presStyleCnt="2">
        <dgm:presLayoutVars>
          <dgm:bulletEnabled val="1"/>
        </dgm:presLayoutVars>
      </dgm:prSet>
      <dgm:spPr/>
      <dgm:t>
        <a:bodyPr/>
        <a:lstStyle/>
        <a:p>
          <a:endParaRPr lang="ru-RU"/>
        </a:p>
      </dgm:t>
    </dgm:pt>
  </dgm:ptLst>
  <dgm:cxnLst>
    <dgm:cxn modelId="{F8CB1171-DBC9-4326-8ABC-F2E43FD9231E}" srcId="{4739C391-819F-43D1-AEFE-6CA7B98E6799}" destId="{3A88B828-201A-4CE9-8208-5A0FA8F6056D}" srcOrd="1" destOrd="0" parTransId="{0D8187F5-8CF1-48F2-8C2F-1C47F3F35B89}" sibTransId="{77D267CD-40A4-4C76-B9F4-29C88273FE76}"/>
    <dgm:cxn modelId="{33E6F6AE-F714-4166-A64A-4FB4828859F3}" srcId="{ED0582E6-1CB4-4482-A0F4-92D0540CBD0C}" destId="{ECB09850-1A19-44F8-8361-397834A3ECAD}" srcOrd="1" destOrd="0" parTransId="{3A71E9A1-FDE8-4CE9-B335-2753338D603D}" sibTransId="{1E393659-A530-4627-91AD-38179FB4452D}"/>
    <dgm:cxn modelId="{50AE05A8-3D3C-4FDD-9576-94CDBCC2CD31}" srcId="{FF2C0266-D46A-4A9C-B0DE-B383507AC601}" destId="{DB64D40E-C25C-4E12-B23C-7CF1DBC37E57}" srcOrd="1" destOrd="0" parTransId="{6F6FB449-60F9-40E0-B383-CE8AB3C51772}" sibTransId="{11655B06-366C-48AF-9D1F-3222FEDEE413}"/>
    <dgm:cxn modelId="{2473F2C9-7957-4587-9765-4A006176A4FC}" srcId="{FF2C0266-D46A-4A9C-B0DE-B383507AC601}" destId="{4739C391-819F-43D1-AEFE-6CA7B98E6799}" srcOrd="0" destOrd="0" parTransId="{FC16F226-8B60-4738-8AE5-C646AE1ACE77}" sibTransId="{B29825FC-CE66-4F40-B349-B2F1FCC9863A}"/>
    <dgm:cxn modelId="{24BE5A77-A418-4F99-BCBC-4C41CE9015B5}" type="presOf" srcId="{3A88B828-201A-4CE9-8208-5A0FA8F6056D}" destId="{D1B941DF-19F5-4EF6-8084-854C5736D911}" srcOrd="0" destOrd="1" presId="urn:microsoft.com/office/officeart/2005/8/layout/chevron2"/>
    <dgm:cxn modelId="{661A074F-DF80-46EA-A950-0A2448DA8B36}" type="presOf" srcId="{C3E6536D-3229-4E56-9790-E982829C1BA0}" destId="{D1B941DF-19F5-4EF6-8084-854C5736D911}" srcOrd="0" destOrd="0" presId="urn:microsoft.com/office/officeart/2005/8/layout/chevron2"/>
    <dgm:cxn modelId="{3915E498-675D-4263-A0FE-219A76B20AB6}" type="presOf" srcId="{FF2C0266-D46A-4A9C-B0DE-B383507AC601}" destId="{92C4D05E-8F9F-4DA6-8E5F-29225A161FAC}" srcOrd="0" destOrd="0" presId="urn:microsoft.com/office/officeart/2005/8/layout/chevron2"/>
    <dgm:cxn modelId="{6FA05033-2E5D-4784-9B91-E2922C98F374}" type="presOf" srcId="{4739C391-819F-43D1-AEFE-6CA7B98E6799}" destId="{6C9F17C7-49DB-42C9-BF44-E15EDE01DB6E}" srcOrd="0" destOrd="0" presId="urn:microsoft.com/office/officeart/2005/8/layout/chevron2"/>
    <dgm:cxn modelId="{688557B1-8D8A-4F2B-8108-F06E9A7B738A}" type="presOf" srcId="{BAFC117E-75D8-49BC-A2A4-26F02CEC59D8}" destId="{5F8EEAC1-16D4-4784-9081-0CD23F19614E}" srcOrd="0" destOrd="3" presId="urn:microsoft.com/office/officeart/2005/8/layout/chevron2"/>
    <dgm:cxn modelId="{C58562AB-1DCF-46C8-B594-917E31401B7C}" srcId="{DB64D40E-C25C-4E12-B23C-7CF1DBC37E57}" destId="{ED0582E6-1CB4-4482-A0F4-92D0540CBD0C}" srcOrd="0" destOrd="0" parTransId="{31B77312-B5BF-4522-9F35-ACA17E855B71}" sibTransId="{DE7E8C9E-82E5-43C6-BAEB-134A6B61F8F6}"/>
    <dgm:cxn modelId="{5DBD6DD4-4D37-49E4-8B54-5837E8AEA2D1}" srcId="{ED0582E6-1CB4-4482-A0F4-92D0540CBD0C}" destId="{AFE1B339-D598-4758-AAAE-0DBE7DB51B8B}" srcOrd="0" destOrd="0" parTransId="{E5A26B0D-F74E-497B-BB90-193C300CED4D}" sibTransId="{C29818CB-0273-4BD4-B3B2-FCC01BDAE405}"/>
    <dgm:cxn modelId="{B264698B-0633-41FC-8E55-734CB1B84C5C}" type="presOf" srcId="{AFE1B339-D598-4758-AAAE-0DBE7DB51B8B}" destId="{5F8EEAC1-16D4-4784-9081-0CD23F19614E}" srcOrd="0" destOrd="1" presId="urn:microsoft.com/office/officeart/2005/8/layout/chevron2"/>
    <dgm:cxn modelId="{BB13378C-BA41-403F-A9F7-AA4D144F624F}" type="presOf" srcId="{ECB09850-1A19-44F8-8361-397834A3ECAD}" destId="{5F8EEAC1-16D4-4784-9081-0CD23F19614E}" srcOrd="0" destOrd="2" presId="urn:microsoft.com/office/officeart/2005/8/layout/chevron2"/>
    <dgm:cxn modelId="{6997E9F1-81C0-464F-83CD-8A8961ED2449}" type="presOf" srcId="{DB64D40E-C25C-4E12-B23C-7CF1DBC37E57}" destId="{7E257225-D6D8-4F6C-9CCB-C7FD281F9E6D}" srcOrd="0" destOrd="0" presId="urn:microsoft.com/office/officeart/2005/8/layout/chevron2"/>
    <dgm:cxn modelId="{CB1FEAD6-94A6-417B-BE01-8DBDE83CC783}" srcId="{ED0582E6-1CB4-4482-A0F4-92D0540CBD0C}" destId="{BAFC117E-75D8-49BC-A2A4-26F02CEC59D8}" srcOrd="2" destOrd="0" parTransId="{A3B72C1C-47E4-472B-A3ED-EE5B345EBAE5}" sibTransId="{D474C9C5-F003-4E59-9BB6-D3072AABE93E}"/>
    <dgm:cxn modelId="{1663BD71-D441-4246-B163-BBDB54E81936}" type="presOf" srcId="{ED0582E6-1CB4-4482-A0F4-92D0540CBD0C}" destId="{5F8EEAC1-16D4-4784-9081-0CD23F19614E}" srcOrd="0" destOrd="0" presId="urn:microsoft.com/office/officeart/2005/8/layout/chevron2"/>
    <dgm:cxn modelId="{31EFED8E-BFE1-41EB-A6C0-00D058F58725}" srcId="{4739C391-819F-43D1-AEFE-6CA7B98E6799}" destId="{C3E6536D-3229-4E56-9790-E982829C1BA0}" srcOrd="0" destOrd="0" parTransId="{7259FA18-62DB-4E72-A4CA-468571052C82}" sibTransId="{20A4CB76-175F-47F8-B266-D7266431496F}"/>
    <dgm:cxn modelId="{CABF1BDD-643F-491A-BFDA-7E08937304E6}" type="presParOf" srcId="{92C4D05E-8F9F-4DA6-8E5F-29225A161FAC}" destId="{754C158D-53C4-4392-83B0-C956F7CAD9F8}" srcOrd="0" destOrd="0" presId="urn:microsoft.com/office/officeart/2005/8/layout/chevron2"/>
    <dgm:cxn modelId="{CB127E85-EE22-4591-ABF2-1FB336847A9E}" type="presParOf" srcId="{754C158D-53C4-4392-83B0-C956F7CAD9F8}" destId="{6C9F17C7-49DB-42C9-BF44-E15EDE01DB6E}" srcOrd="0" destOrd="0" presId="urn:microsoft.com/office/officeart/2005/8/layout/chevron2"/>
    <dgm:cxn modelId="{D37C18C5-A597-4CE6-A00E-D73BE46EE677}" type="presParOf" srcId="{754C158D-53C4-4392-83B0-C956F7CAD9F8}" destId="{D1B941DF-19F5-4EF6-8084-854C5736D911}" srcOrd="1" destOrd="0" presId="urn:microsoft.com/office/officeart/2005/8/layout/chevron2"/>
    <dgm:cxn modelId="{2EAD557C-7B4F-4A59-8432-B211E06CA0B0}" type="presParOf" srcId="{92C4D05E-8F9F-4DA6-8E5F-29225A161FAC}" destId="{9D6FDB06-AACA-46A9-9975-7AFDA192EFDB}" srcOrd="1" destOrd="0" presId="urn:microsoft.com/office/officeart/2005/8/layout/chevron2"/>
    <dgm:cxn modelId="{569D7C62-0927-4013-ADA9-3937E23792EB}" type="presParOf" srcId="{92C4D05E-8F9F-4DA6-8E5F-29225A161FAC}" destId="{CE1F7CF9-1CA7-4B44-98AD-C4CF41BA2DEA}" srcOrd="2" destOrd="0" presId="urn:microsoft.com/office/officeart/2005/8/layout/chevron2"/>
    <dgm:cxn modelId="{901CE754-5767-48B1-B46D-227F13FA7AF4}" type="presParOf" srcId="{CE1F7CF9-1CA7-4B44-98AD-C4CF41BA2DEA}" destId="{7E257225-D6D8-4F6C-9CCB-C7FD281F9E6D}" srcOrd="0" destOrd="0" presId="urn:microsoft.com/office/officeart/2005/8/layout/chevron2"/>
    <dgm:cxn modelId="{99100C67-E214-4F8C-9979-E59B4AF13A13}" type="presParOf" srcId="{CE1F7CF9-1CA7-4B44-98AD-C4CF41BA2DEA}" destId="{5F8EEAC1-16D4-4784-9081-0CD23F19614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51A2ADF-00F2-4C9E-BB5D-0C01B61B00BD}" type="doc">
      <dgm:prSet loTypeId="urn:microsoft.com/office/officeart/2005/8/layout/vList6" loCatId="process" qsTypeId="urn:microsoft.com/office/officeart/2005/8/quickstyle/simple1" qsCatId="simple" csTypeId="urn:microsoft.com/office/officeart/2005/8/colors/colorful1#8" csCatId="colorful" phldr="1"/>
      <dgm:spPr/>
      <dgm:t>
        <a:bodyPr/>
        <a:lstStyle/>
        <a:p>
          <a:endParaRPr lang="ru-RU"/>
        </a:p>
      </dgm:t>
    </dgm:pt>
    <dgm:pt modelId="{BDF17861-66EE-405F-898A-3707ABC7B78F}">
      <dgm:prSet phldrT="[Текст]"/>
      <dgm:spPr/>
      <dgm:t>
        <a:bodyPr/>
        <a:lstStyle/>
        <a:p>
          <a:r>
            <a:rPr lang="ru-RU" dirty="0" smtClean="0"/>
            <a:t>синтез персонажей </a:t>
          </a:r>
          <a:endParaRPr lang="ru-RU" dirty="0"/>
        </a:p>
      </dgm:t>
    </dgm:pt>
    <dgm:pt modelId="{89D4BE03-431B-49D8-A0EC-7BC5ABD0D42D}" type="parTrans" cxnId="{18094B6A-CFF2-4548-9137-2B326872C96E}">
      <dgm:prSet/>
      <dgm:spPr/>
      <dgm:t>
        <a:bodyPr/>
        <a:lstStyle/>
        <a:p>
          <a:endParaRPr lang="ru-RU"/>
        </a:p>
      </dgm:t>
    </dgm:pt>
    <dgm:pt modelId="{3F444A5A-400E-4562-9DA8-222D220973F7}" type="sibTrans" cxnId="{18094B6A-CFF2-4548-9137-2B326872C96E}">
      <dgm:prSet/>
      <dgm:spPr/>
      <dgm:t>
        <a:bodyPr/>
        <a:lstStyle/>
        <a:p>
          <a:endParaRPr lang="ru-RU"/>
        </a:p>
      </dgm:t>
    </dgm:pt>
    <dgm:pt modelId="{5B196765-4E8F-471A-ADD1-5918EE9276B2}">
      <dgm:prSet/>
      <dgm:spPr/>
      <dgm:t>
        <a:bodyPr/>
        <a:lstStyle/>
        <a:p>
          <a:r>
            <a:rPr lang="ru-RU" dirty="0" smtClean="0"/>
            <a:t>дифференциация персонажей, </a:t>
          </a:r>
          <a:endParaRPr lang="ru-RU" dirty="0"/>
        </a:p>
      </dgm:t>
    </dgm:pt>
    <dgm:pt modelId="{0BB4F6E3-D334-47E0-9C1D-4928D01A63A5}" type="parTrans" cxnId="{B99BEEDC-AE9A-4E7F-BE02-13AAED2757DE}">
      <dgm:prSet/>
      <dgm:spPr/>
      <dgm:t>
        <a:bodyPr/>
        <a:lstStyle/>
        <a:p>
          <a:endParaRPr lang="ru-RU"/>
        </a:p>
      </dgm:t>
    </dgm:pt>
    <dgm:pt modelId="{7708E02B-2F5F-42B1-9704-B8E840A376BD}" type="sibTrans" cxnId="{B99BEEDC-AE9A-4E7F-BE02-13AAED2757DE}">
      <dgm:prSet/>
      <dgm:spPr/>
      <dgm:t>
        <a:bodyPr/>
        <a:lstStyle/>
        <a:p>
          <a:endParaRPr lang="ru-RU"/>
        </a:p>
      </dgm:t>
    </dgm:pt>
    <dgm:pt modelId="{4E08CE65-685E-4035-B133-1E86ECD0CBD2}">
      <dgm:prSet/>
      <dgm:spPr/>
      <dgm:t>
        <a:bodyPr/>
        <a:lstStyle/>
        <a:p>
          <a:r>
            <a:rPr lang="ru-RU" dirty="0" smtClean="0"/>
            <a:t>ранжирование персонажей</a:t>
          </a:r>
          <a:endParaRPr lang="ru-RU" dirty="0"/>
        </a:p>
      </dgm:t>
    </dgm:pt>
    <dgm:pt modelId="{E0DCCB49-51A3-4364-BD1D-94060834CBD0}" type="parTrans" cxnId="{F74896EA-43FC-445E-B4D0-BF134EC5B640}">
      <dgm:prSet/>
      <dgm:spPr/>
      <dgm:t>
        <a:bodyPr/>
        <a:lstStyle/>
        <a:p>
          <a:endParaRPr lang="ru-RU"/>
        </a:p>
      </dgm:t>
    </dgm:pt>
    <dgm:pt modelId="{BF246093-3731-49FE-8135-2A103230307B}" type="sibTrans" cxnId="{F74896EA-43FC-445E-B4D0-BF134EC5B640}">
      <dgm:prSet/>
      <dgm:spPr/>
      <dgm:t>
        <a:bodyPr/>
        <a:lstStyle/>
        <a:p>
          <a:endParaRPr lang="ru-RU"/>
        </a:p>
      </dgm:t>
    </dgm:pt>
    <dgm:pt modelId="{89BE3774-AB2B-4498-8AF7-78B94232AE4E}">
      <dgm:prSet phldrT="[Текст]"/>
      <dgm:spPr/>
      <dgm:t>
        <a:bodyPr/>
        <a:lstStyle/>
        <a:p>
          <a:r>
            <a:rPr lang="ru-RU" smtClean="0"/>
            <a:t>выявление </a:t>
          </a:r>
          <a:r>
            <a:rPr lang="ru-RU" dirty="0" smtClean="0"/>
            <a:t>целей и связывание возможных моделей поведения с персонажами таким образом, чтобы все цели были охвачены и не было повторений;</a:t>
          </a:r>
          <a:endParaRPr lang="ru-RU" dirty="0"/>
        </a:p>
      </dgm:t>
    </dgm:pt>
    <dgm:pt modelId="{C4D69214-F034-4E3C-86AB-D0B565C104B6}" type="parTrans" cxnId="{744BAE13-8BAC-4E7C-AD51-8104B64FAB6C}">
      <dgm:prSet/>
      <dgm:spPr/>
      <dgm:t>
        <a:bodyPr/>
        <a:lstStyle/>
        <a:p>
          <a:endParaRPr lang="ru-RU"/>
        </a:p>
      </dgm:t>
    </dgm:pt>
    <dgm:pt modelId="{0D39EBF0-B54F-4707-B527-FEF0266FF24F}" type="sibTrans" cxnId="{744BAE13-8BAC-4E7C-AD51-8104B64FAB6C}">
      <dgm:prSet/>
      <dgm:spPr/>
      <dgm:t>
        <a:bodyPr/>
        <a:lstStyle/>
        <a:p>
          <a:endParaRPr lang="ru-RU"/>
        </a:p>
      </dgm:t>
    </dgm:pt>
    <dgm:pt modelId="{F4202D66-33A2-40BC-9B30-5260630A28A3}">
      <dgm:prSet/>
      <dgm:spPr/>
      <dgm:t>
        <a:bodyPr/>
        <a:lstStyle/>
        <a:p>
          <a:r>
            <a:rPr lang="ru-RU" smtClean="0"/>
            <a:t>сопоставление </a:t>
          </a:r>
          <a:r>
            <a:rPr lang="ru-RU" dirty="0" smtClean="0"/>
            <a:t>целей персонажей и создание иерархии приоритетов, основанной на том, насколько широко цели того или иного персонажа покрывают цели других персонажей;</a:t>
          </a:r>
          <a:endParaRPr lang="ru-RU" dirty="0"/>
        </a:p>
      </dgm:t>
    </dgm:pt>
    <dgm:pt modelId="{B5CAE31C-0CA5-4373-BBED-C7B3E130904B}" type="parTrans" cxnId="{CB6F7462-0691-419F-85B9-86C328CBCFC6}">
      <dgm:prSet/>
      <dgm:spPr/>
      <dgm:t>
        <a:bodyPr/>
        <a:lstStyle/>
        <a:p>
          <a:endParaRPr lang="ru-RU"/>
        </a:p>
      </dgm:t>
    </dgm:pt>
    <dgm:pt modelId="{DB5A513F-9562-4BDF-8396-71EB587C92EC}" type="sibTrans" cxnId="{CB6F7462-0691-419F-85B9-86C328CBCFC6}">
      <dgm:prSet/>
      <dgm:spPr/>
      <dgm:t>
        <a:bodyPr/>
        <a:lstStyle/>
        <a:p>
          <a:endParaRPr lang="ru-RU"/>
        </a:p>
      </dgm:t>
    </dgm:pt>
    <dgm:pt modelId="{E5DB4B1C-A28B-47C6-9F1D-03CD57831D17}">
      <dgm:prSet/>
      <dgm:spPr/>
      <dgm:t>
        <a:bodyPr/>
        <a:lstStyle/>
        <a:p>
          <a:r>
            <a:rPr lang="ru-RU" smtClean="0"/>
            <a:t>присвоение </a:t>
          </a:r>
          <a:r>
            <a:rPr lang="ru-RU" dirty="0" smtClean="0"/>
            <a:t>персонажам типов в зависимости от степени влияния персонажа на окончательную форму и поведение продукта.</a:t>
          </a:r>
          <a:endParaRPr lang="ru-RU" dirty="0"/>
        </a:p>
      </dgm:t>
    </dgm:pt>
    <dgm:pt modelId="{5545FBF5-B509-472C-88E7-13968780E9D7}" type="parTrans" cxnId="{90578CB1-EB12-418B-8641-3EFCEF6C7DDB}">
      <dgm:prSet/>
      <dgm:spPr/>
      <dgm:t>
        <a:bodyPr/>
        <a:lstStyle/>
        <a:p>
          <a:endParaRPr lang="ru-RU"/>
        </a:p>
      </dgm:t>
    </dgm:pt>
    <dgm:pt modelId="{AD87142D-3093-4D51-98EA-0C9162368ACD}" type="sibTrans" cxnId="{90578CB1-EB12-418B-8641-3EFCEF6C7DDB}">
      <dgm:prSet/>
      <dgm:spPr/>
      <dgm:t>
        <a:bodyPr/>
        <a:lstStyle/>
        <a:p>
          <a:endParaRPr lang="ru-RU"/>
        </a:p>
      </dgm:t>
    </dgm:pt>
    <dgm:pt modelId="{21A9B8F2-2533-4844-9B35-EEFC9BBA3627}" type="pres">
      <dgm:prSet presAssocID="{651A2ADF-00F2-4C9E-BB5D-0C01B61B00BD}" presName="Name0" presStyleCnt="0">
        <dgm:presLayoutVars>
          <dgm:dir/>
          <dgm:animLvl val="lvl"/>
          <dgm:resizeHandles/>
        </dgm:presLayoutVars>
      </dgm:prSet>
      <dgm:spPr/>
      <dgm:t>
        <a:bodyPr/>
        <a:lstStyle/>
        <a:p>
          <a:endParaRPr lang="ru-RU"/>
        </a:p>
      </dgm:t>
    </dgm:pt>
    <dgm:pt modelId="{172DD1C7-1697-4D72-9AD8-9BF7D6B3D3C5}" type="pres">
      <dgm:prSet presAssocID="{BDF17861-66EE-405F-898A-3707ABC7B78F}" presName="linNode" presStyleCnt="0"/>
      <dgm:spPr/>
    </dgm:pt>
    <dgm:pt modelId="{C1EEE863-8176-4E9F-AEF4-500EFCE3E9C0}" type="pres">
      <dgm:prSet presAssocID="{BDF17861-66EE-405F-898A-3707ABC7B78F}" presName="parentShp" presStyleLbl="node1" presStyleIdx="0" presStyleCnt="3" custScaleX="66756">
        <dgm:presLayoutVars>
          <dgm:bulletEnabled val="1"/>
        </dgm:presLayoutVars>
      </dgm:prSet>
      <dgm:spPr/>
      <dgm:t>
        <a:bodyPr/>
        <a:lstStyle/>
        <a:p>
          <a:endParaRPr lang="ru-RU"/>
        </a:p>
      </dgm:t>
    </dgm:pt>
    <dgm:pt modelId="{42315D83-004B-402F-81BF-8653E1998D77}" type="pres">
      <dgm:prSet presAssocID="{BDF17861-66EE-405F-898A-3707ABC7B78F}" presName="childShp" presStyleLbl="bgAccFollowNode1" presStyleIdx="0" presStyleCnt="3">
        <dgm:presLayoutVars>
          <dgm:bulletEnabled val="1"/>
        </dgm:presLayoutVars>
      </dgm:prSet>
      <dgm:spPr/>
      <dgm:t>
        <a:bodyPr/>
        <a:lstStyle/>
        <a:p>
          <a:endParaRPr lang="ru-RU"/>
        </a:p>
      </dgm:t>
    </dgm:pt>
    <dgm:pt modelId="{3CC8033F-FFB9-4802-AF04-56EE7C83B0B1}" type="pres">
      <dgm:prSet presAssocID="{3F444A5A-400E-4562-9DA8-222D220973F7}" presName="spacing" presStyleCnt="0"/>
      <dgm:spPr/>
    </dgm:pt>
    <dgm:pt modelId="{2906D307-9B27-4CE6-BE35-FFD71A44D0E4}" type="pres">
      <dgm:prSet presAssocID="{5B196765-4E8F-471A-ADD1-5918EE9276B2}" presName="linNode" presStyleCnt="0"/>
      <dgm:spPr/>
    </dgm:pt>
    <dgm:pt modelId="{BAA27673-422E-46F2-84B6-79C186BBF6F8}" type="pres">
      <dgm:prSet presAssocID="{5B196765-4E8F-471A-ADD1-5918EE9276B2}" presName="parentShp" presStyleLbl="node1" presStyleIdx="1" presStyleCnt="3" custScaleX="71656">
        <dgm:presLayoutVars>
          <dgm:bulletEnabled val="1"/>
        </dgm:presLayoutVars>
      </dgm:prSet>
      <dgm:spPr/>
      <dgm:t>
        <a:bodyPr/>
        <a:lstStyle/>
        <a:p>
          <a:endParaRPr lang="ru-RU"/>
        </a:p>
      </dgm:t>
    </dgm:pt>
    <dgm:pt modelId="{F5BB913B-C802-42FF-8B4F-320A81D1B95B}" type="pres">
      <dgm:prSet presAssocID="{5B196765-4E8F-471A-ADD1-5918EE9276B2}" presName="childShp" presStyleLbl="bgAccFollowNode1" presStyleIdx="1" presStyleCnt="3">
        <dgm:presLayoutVars>
          <dgm:bulletEnabled val="1"/>
        </dgm:presLayoutVars>
      </dgm:prSet>
      <dgm:spPr/>
      <dgm:t>
        <a:bodyPr/>
        <a:lstStyle/>
        <a:p>
          <a:endParaRPr lang="ru-RU"/>
        </a:p>
      </dgm:t>
    </dgm:pt>
    <dgm:pt modelId="{679E5B44-898C-4391-A2E6-BFD42B88C376}" type="pres">
      <dgm:prSet presAssocID="{7708E02B-2F5F-42B1-9704-B8E840A376BD}" presName="spacing" presStyleCnt="0"/>
      <dgm:spPr/>
    </dgm:pt>
    <dgm:pt modelId="{E0B98EF6-7DAB-4859-820B-E3A9AEE2ED84}" type="pres">
      <dgm:prSet presAssocID="{4E08CE65-685E-4035-B133-1E86ECD0CBD2}" presName="linNode" presStyleCnt="0"/>
      <dgm:spPr/>
    </dgm:pt>
    <dgm:pt modelId="{2B4D6F12-B4D2-4515-BBE9-BD339F72179A}" type="pres">
      <dgm:prSet presAssocID="{4E08CE65-685E-4035-B133-1E86ECD0CBD2}" presName="parentShp" presStyleLbl="node1" presStyleIdx="2" presStyleCnt="3" custScaleX="71656">
        <dgm:presLayoutVars>
          <dgm:bulletEnabled val="1"/>
        </dgm:presLayoutVars>
      </dgm:prSet>
      <dgm:spPr/>
      <dgm:t>
        <a:bodyPr/>
        <a:lstStyle/>
        <a:p>
          <a:endParaRPr lang="ru-RU"/>
        </a:p>
      </dgm:t>
    </dgm:pt>
    <dgm:pt modelId="{FC8EC8B8-C4BA-4CBF-B89E-1F0BD9C1BB79}" type="pres">
      <dgm:prSet presAssocID="{4E08CE65-685E-4035-B133-1E86ECD0CBD2}" presName="childShp" presStyleLbl="bgAccFollowNode1" presStyleIdx="2" presStyleCnt="3">
        <dgm:presLayoutVars>
          <dgm:bulletEnabled val="1"/>
        </dgm:presLayoutVars>
      </dgm:prSet>
      <dgm:spPr/>
      <dgm:t>
        <a:bodyPr/>
        <a:lstStyle/>
        <a:p>
          <a:endParaRPr lang="ru-RU"/>
        </a:p>
      </dgm:t>
    </dgm:pt>
  </dgm:ptLst>
  <dgm:cxnLst>
    <dgm:cxn modelId="{B99BEEDC-AE9A-4E7F-BE02-13AAED2757DE}" srcId="{651A2ADF-00F2-4C9E-BB5D-0C01B61B00BD}" destId="{5B196765-4E8F-471A-ADD1-5918EE9276B2}" srcOrd="1" destOrd="0" parTransId="{0BB4F6E3-D334-47E0-9C1D-4928D01A63A5}" sibTransId="{7708E02B-2F5F-42B1-9704-B8E840A376BD}"/>
    <dgm:cxn modelId="{F74896EA-43FC-445E-B4D0-BF134EC5B640}" srcId="{651A2ADF-00F2-4C9E-BB5D-0C01B61B00BD}" destId="{4E08CE65-685E-4035-B133-1E86ECD0CBD2}" srcOrd="2" destOrd="0" parTransId="{E0DCCB49-51A3-4364-BD1D-94060834CBD0}" sibTransId="{BF246093-3731-49FE-8135-2A103230307B}"/>
    <dgm:cxn modelId="{1DDE0792-276D-41A5-8F3F-3C8343F37279}" type="presOf" srcId="{E5DB4B1C-A28B-47C6-9F1D-03CD57831D17}" destId="{FC8EC8B8-C4BA-4CBF-B89E-1F0BD9C1BB79}" srcOrd="0" destOrd="0" presId="urn:microsoft.com/office/officeart/2005/8/layout/vList6"/>
    <dgm:cxn modelId="{18094B6A-CFF2-4548-9137-2B326872C96E}" srcId="{651A2ADF-00F2-4C9E-BB5D-0C01B61B00BD}" destId="{BDF17861-66EE-405F-898A-3707ABC7B78F}" srcOrd="0" destOrd="0" parTransId="{89D4BE03-431B-49D8-A0EC-7BC5ABD0D42D}" sibTransId="{3F444A5A-400E-4562-9DA8-222D220973F7}"/>
    <dgm:cxn modelId="{FDAA7227-4634-4FA9-B8DC-A2A384DA3335}" type="presOf" srcId="{F4202D66-33A2-40BC-9B30-5260630A28A3}" destId="{F5BB913B-C802-42FF-8B4F-320A81D1B95B}" srcOrd="0" destOrd="0" presId="urn:microsoft.com/office/officeart/2005/8/layout/vList6"/>
    <dgm:cxn modelId="{7AA5834D-11AC-49A6-A223-F5F768A56258}" type="presOf" srcId="{651A2ADF-00F2-4C9E-BB5D-0C01B61B00BD}" destId="{21A9B8F2-2533-4844-9B35-EEFC9BBA3627}" srcOrd="0" destOrd="0" presId="urn:microsoft.com/office/officeart/2005/8/layout/vList6"/>
    <dgm:cxn modelId="{CB6F7462-0691-419F-85B9-86C328CBCFC6}" srcId="{5B196765-4E8F-471A-ADD1-5918EE9276B2}" destId="{F4202D66-33A2-40BC-9B30-5260630A28A3}" srcOrd="0" destOrd="0" parTransId="{B5CAE31C-0CA5-4373-BBED-C7B3E130904B}" sibTransId="{DB5A513F-9562-4BDF-8396-71EB587C92EC}"/>
    <dgm:cxn modelId="{7DDC079B-8FD5-421B-A72F-1D4F3CBBBE06}" type="presOf" srcId="{5B196765-4E8F-471A-ADD1-5918EE9276B2}" destId="{BAA27673-422E-46F2-84B6-79C186BBF6F8}" srcOrd="0" destOrd="0" presId="urn:microsoft.com/office/officeart/2005/8/layout/vList6"/>
    <dgm:cxn modelId="{28D2CAD1-D032-49AC-862B-A0D19D7C97FB}" type="presOf" srcId="{4E08CE65-685E-4035-B133-1E86ECD0CBD2}" destId="{2B4D6F12-B4D2-4515-BBE9-BD339F72179A}" srcOrd="0" destOrd="0" presId="urn:microsoft.com/office/officeart/2005/8/layout/vList6"/>
    <dgm:cxn modelId="{38F0D1EC-3934-43B7-8A66-7B29DBC9E8E8}" type="presOf" srcId="{89BE3774-AB2B-4498-8AF7-78B94232AE4E}" destId="{42315D83-004B-402F-81BF-8653E1998D77}" srcOrd="0" destOrd="0" presId="urn:microsoft.com/office/officeart/2005/8/layout/vList6"/>
    <dgm:cxn modelId="{744BAE13-8BAC-4E7C-AD51-8104B64FAB6C}" srcId="{BDF17861-66EE-405F-898A-3707ABC7B78F}" destId="{89BE3774-AB2B-4498-8AF7-78B94232AE4E}" srcOrd="0" destOrd="0" parTransId="{C4D69214-F034-4E3C-86AB-D0B565C104B6}" sibTransId="{0D39EBF0-B54F-4707-B527-FEF0266FF24F}"/>
    <dgm:cxn modelId="{5C2D0F12-072A-4ABA-94DA-1E8DCB50D68A}" type="presOf" srcId="{BDF17861-66EE-405F-898A-3707ABC7B78F}" destId="{C1EEE863-8176-4E9F-AEF4-500EFCE3E9C0}" srcOrd="0" destOrd="0" presId="urn:microsoft.com/office/officeart/2005/8/layout/vList6"/>
    <dgm:cxn modelId="{90578CB1-EB12-418B-8641-3EFCEF6C7DDB}" srcId="{4E08CE65-685E-4035-B133-1E86ECD0CBD2}" destId="{E5DB4B1C-A28B-47C6-9F1D-03CD57831D17}" srcOrd="0" destOrd="0" parTransId="{5545FBF5-B509-472C-88E7-13968780E9D7}" sibTransId="{AD87142D-3093-4D51-98EA-0C9162368ACD}"/>
    <dgm:cxn modelId="{00ABAAA0-9439-4642-8534-1215391A8DBF}" type="presParOf" srcId="{21A9B8F2-2533-4844-9B35-EEFC9BBA3627}" destId="{172DD1C7-1697-4D72-9AD8-9BF7D6B3D3C5}" srcOrd="0" destOrd="0" presId="urn:microsoft.com/office/officeart/2005/8/layout/vList6"/>
    <dgm:cxn modelId="{E2F4D1F5-4C33-456F-8981-53175B636778}" type="presParOf" srcId="{172DD1C7-1697-4D72-9AD8-9BF7D6B3D3C5}" destId="{C1EEE863-8176-4E9F-AEF4-500EFCE3E9C0}" srcOrd="0" destOrd="0" presId="urn:microsoft.com/office/officeart/2005/8/layout/vList6"/>
    <dgm:cxn modelId="{A9FA2115-DDC0-469E-B0F4-E8D2C1479ECC}" type="presParOf" srcId="{172DD1C7-1697-4D72-9AD8-9BF7D6B3D3C5}" destId="{42315D83-004B-402F-81BF-8653E1998D77}" srcOrd="1" destOrd="0" presId="urn:microsoft.com/office/officeart/2005/8/layout/vList6"/>
    <dgm:cxn modelId="{FAFB67DB-9C73-4427-A799-FC4DD7EFE5AC}" type="presParOf" srcId="{21A9B8F2-2533-4844-9B35-EEFC9BBA3627}" destId="{3CC8033F-FFB9-4802-AF04-56EE7C83B0B1}" srcOrd="1" destOrd="0" presId="urn:microsoft.com/office/officeart/2005/8/layout/vList6"/>
    <dgm:cxn modelId="{949962F6-9ACF-4CD0-AC0B-02B2BCB08B65}" type="presParOf" srcId="{21A9B8F2-2533-4844-9B35-EEFC9BBA3627}" destId="{2906D307-9B27-4CE6-BE35-FFD71A44D0E4}" srcOrd="2" destOrd="0" presId="urn:microsoft.com/office/officeart/2005/8/layout/vList6"/>
    <dgm:cxn modelId="{35D16920-B735-4AF3-A3B5-72C5B3622FD1}" type="presParOf" srcId="{2906D307-9B27-4CE6-BE35-FFD71A44D0E4}" destId="{BAA27673-422E-46F2-84B6-79C186BBF6F8}" srcOrd="0" destOrd="0" presId="urn:microsoft.com/office/officeart/2005/8/layout/vList6"/>
    <dgm:cxn modelId="{34CCF92E-DFF7-4ED4-BF76-F0AA4162B9D8}" type="presParOf" srcId="{2906D307-9B27-4CE6-BE35-FFD71A44D0E4}" destId="{F5BB913B-C802-42FF-8B4F-320A81D1B95B}" srcOrd="1" destOrd="0" presId="urn:microsoft.com/office/officeart/2005/8/layout/vList6"/>
    <dgm:cxn modelId="{4BC333EC-E2D4-4D3B-ACCB-047A974C9F2E}" type="presParOf" srcId="{21A9B8F2-2533-4844-9B35-EEFC9BBA3627}" destId="{679E5B44-898C-4391-A2E6-BFD42B88C376}" srcOrd="3" destOrd="0" presId="urn:microsoft.com/office/officeart/2005/8/layout/vList6"/>
    <dgm:cxn modelId="{6C718060-8FB7-445B-AA60-EC1216B2D324}" type="presParOf" srcId="{21A9B8F2-2533-4844-9B35-EEFC9BBA3627}" destId="{E0B98EF6-7DAB-4859-820B-E3A9AEE2ED84}" srcOrd="4" destOrd="0" presId="urn:microsoft.com/office/officeart/2005/8/layout/vList6"/>
    <dgm:cxn modelId="{7D2F07A6-C0CD-4F66-967F-F7EC87C81172}" type="presParOf" srcId="{E0B98EF6-7DAB-4859-820B-E3A9AEE2ED84}" destId="{2B4D6F12-B4D2-4515-BBE9-BD339F72179A}" srcOrd="0" destOrd="0" presId="urn:microsoft.com/office/officeart/2005/8/layout/vList6"/>
    <dgm:cxn modelId="{55DE7B8C-BA08-47E0-A73A-FA5D9CAE5482}" type="presParOf" srcId="{E0B98EF6-7DAB-4859-820B-E3A9AEE2ED84}" destId="{FC8EC8B8-C4BA-4CBF-B89E-1F0BD9C1BB7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9" csCatId="colorful" phldr="1"/>
      <dgm:spPr/>
      <dgm:t>
        <a:bodyPr/>
        <a:lstStyle/>
        <a:p>
          <a:endParaRPr lang="ru-RU"/>
        </a:p>
      </dgm:t>
    </dgm:pt>
    <dgm:pt modelId="{4739C391-819F-43D1-AEFE-6CA7B98E6799}">
      <dgm:prSet phldrT="[Текст]"/>
      <dgm:spPr/>
      <dgm:t>
        <a:bodyPr/>
        <a:lstStyle/>
        <a:p>
          <a:r>
            <a:rPr lang="ru-RU" dirty="0" smtClean="0"/>
            <a:t>Выработка требований</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C7F63F5C-E72F-4471-B813-1473ED1ADC4A}">
      <dgm:prSet phldrT="[Текст]"/>
      <dgm:spPr/>
      <dgm:t>
        <a:bodyPr/>
        <a:lstStyle/>
        <a:p>
          <a:r>
            <a:rPr lang="ru-RU" dirty="0" smtClean="0"/>
            <a:t>сценарные методы проектирования, направленные на достижение целей и удовлетворение потребностей конкретных персонажей, </a:t>
          </a:r>
          <a:endParaRPr lang="ru-RU" dirty="0"/>
        </a:p>
      </dgm:t>
    </dgm:pt>
    <dgm:pt modelId="{686082AC-3C4A-4305-99D0-65D8543334E5}" type="parTrans" cxnId="{991B41B8-C6DA-4C85-B5CB-229F5832E00B}">
      <dgm:prSet/>
      <dgm:spPr/>
      <dgm:t>
        <a:bodyPr/>
        <a:lstStyle/>
        <a:p>
          <a:endParaRPr lang="ru-RU"/>
        </a:p>
      </dgm:t>
    </dgm:pt>
    <dgm:pt modelId="{7368EF3D-2F53-43F7-99A3-27678FB86800}" type="sibTrans" cxnId="{991B41B8-C6DA-4C85-B5CB-229F5832E00B}">
      <dgm:prSet/>
      <dgm:spPr/>
      <dgm:t>
        <a:bodyPr/>
        <a:lstStyle/>
        <a:p>
          <a:endParaRPr lang="ru-RU"/>
        </a:p>
      </dgm:t>
    </dgm:pt>
    <dgm:pt modelId="{63A5B2BF-806E-4621-9C82-7882F17433ED}">
      <dgm:prSet phldrT="[Текст]"/>
      <dgm:spPr/>
      <dgm:t>
        <a:bodyPr/>
        <a:lstStyle/>
        <a:p>
          <a:r>
            <a:rPr lang="ru-RU" dirty="0" smtClean="0"/>
            <a:t>сбалансированный перечень требований</a:t>
          </a:r>
          <a:endParaRPr lang="ru-RU" dirty="0"/>
        </a:p>
      </dgm:t>
    </dgm:pt>
    <dgm:pt modelId="{E8CAA4BD-C3FB-4321-ADFF-B2E9F758E50F}" type="parTrans" cxnId="{DAD7D8C9-54F7-440A-9BB2-0152E22CBB10}">
      <dgm:prSet/>
      <dgm:spPr/>
      <dgm:t>
        <a:bodyPr/>
        <a:lstStyle/>
        <a:p>
          <a:endParaRPr lang="ru-RU"/>
        </a:p>
      </dgm:t>
    </dgm:pt>
    <dgm:pt modelId="{5B21BD71-876B-4950-9888-745469086925}" type="sibTrans" cxnId="{DAD7D8C9-54F7-440A-9BB2-0152E22CBB10}">
      <dgm:prSet/>
      <dgm:spPr/>
      <dgm:t>
        <a:bodyPr/>
        <a:lstStyle/>
        <a:p>
          <a:endParaRPr lang="ru-RU"/>
        </a:p>
      </dgm:t>
    </dgm:pt>
    <dgm:pt modelId="{753E99A6-8EA2-4DC6-89B4-34D4A6C79B68}">
      <dgm:prSet phldrT="[Текст]"/>
      <dgm:spPr/>
      <dgm:t>
        <a:bodyPr/>
        <a:lstStyle/>
        <a:p>
          <a:r>
            <a:rPr lang="ru-RU" dirty="0" smtClean="0"/>
            <a:t>пользовательские требования </a:t>
          </a:r>
          <a:endParaRPr lang="ru-RU" dirty="0"/>
        </a:p>
      </dgm:t>
    </dgm:pt>
    <dgm:pt modelId="{8BD192DE-46E1-4A5D-8565-8E68B46565F0}" type="parTrans" cxnId="{68AFF9B8-7F05-402E-AA94-326D498EF852}">
      <dgm:prSet/>
      <dgm:spPr/>
      <dgm:t>
        <a:bodyPr/>
        <a:lstStyle/>
        <a:p>
          <a:endParaRPr lang="ru-RU"/>
        </a:p>
      </dgm:t>
    </dgm:pt>
    <dgm:pt modelId="{1D83A9F6-04A3-41DB-901C-1EC7E2CF74C5}" type="sibTrans" cxnId="{68AFF9B8-7F05-402E-AA94-326D498EF852}">
      <dgm:prSet/>
      <dgm:spPr/>
      <dgm:t>
        <a:bodyPr/>
        <a:lstStyle/>
        <a:p>
          <a:endParaRPr lang="ru-RU"/>
        </a:p>
      </dgm:t>
    </dgm:pt>
    <dgm:pt modelId="{71575B33-83A2-4B3E-B54C-E6EE6EA020DA}">
      <dgm:prSet phldrT="[Текст]"/>
      <dgm:spPr/>
      <dgm:t>
        <a:bodyPr/>
        <a:lstStyle/>
        <a:p>
          <a:r>
            <a:rPr lang="ru-RU" dirty="0" smtClean="0"/>
            <a:t>требования бизнеса</a:t>
          </a:r>
          <a:endParaRPr lang="ru-RU" dirty="0"/>
        </a:p>
      </dgm:t>
    </dgm:pt>
    <dgm:pt modelId="{5FF08FFC-3234-4511-8245-72E2DF2B1224}" type="parTrans" cxnId="{ACB351A5-7E6A-4B9B-983C-B05C9BA91BF4}">
      <dgm:prSet/>
      <dgm:spPr/>
      <dgm:t>
        <a:bodyPr/>
        <a:lstStyle/>
        <a:p>
          <a:endParaRPr lang="ru-RU"/>
        </a:p>
      </dgm:t>
    </dgm:pt>
    <dgm:pt modelId="{5CB8DCAD-8BE0-4AB7-A648-24FC532314D8}" type="sibTrans" cxnId="{ACB351A5-7E6A-4B9B-983C-B05C9BA91BF4}">
      <dgm:prSet/>
      <dgm:spPr/>
      <dgm:t>
        <a:bodyPr/>
        <a:lstStyle/>
        <a:p>
          <a:endParaRPr lang="ru-RU"/>
        </a:p>
      </dgm:t>
    </dgm:pt>
    <dgm:pt modelId="{EA12170B-E5CB-410D-A797-AB7F85EDFAB2}">
      <dgm:prSet phldrT="[Текст]"/>
      <dgm:spPr/>
      <dgm:t>
        <a:bodyPr/>
        <a:lstStyle/>
        <a:p>
          <a:r>
            <a:rPr lang="ru-RU" dirty="0" smtClean="0"/>
            <a:t>технические ограничения</a:t>
          </a:r>
          <a:endParaRPr lang="ru-RU" dirty="0"/>
        </a:p>
      </dgm:t>
    </dgm:pt>
    <dgm:pt modelId="{2FF5BA67-8472-4CFB-9C4B-26DC6313F3E4}" type="parTrans" cxnId="{A64910DC-F135-489A-B340-A778C9FFA5A7}">
      <dgm:prSet/>
      <dgm:spPr/>
      <dgm:t>
        <a:bodyPr/>
        <a:lstStyle/>
        <a:p>
          <a:endParaRPr lang="ru-RU"/>
        </a:p>
      </dgm:t>
    </dgm:pt>
    <dgm:pt modelId="{8C88CB55-61DC-4850-BC22-F6570A4BBDE8}" type="sibTrans" cxnId="{A64910DC-F135-489A-B340-A778C9FFA5A7}">
      <dgm:prSet/>
      <dgm:spPr/>
      <dgm:t>
        <a:bodyPr/>
        <a:lstStyle/>
        <a:p>
          <a:endParaRPr lang="ru-RU"/>
        </a:p>
      </dgm:t>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AC10AE17-295B-4B04-9950-0F5208677DB3}" type="pres">
      <dgm:prSet presAssocID="{63A5B2BF-806E-4621-9C82-7882F17433ED}" presName="composite" presStyleCnt="0"/>
      <dgm:spPr/>
    </dgm:pt>
    <dgm:pt modelId="{AC40E1D6-1FB9-48B6-86AC-1D108C930D46}" type="pres">
      <dgm:prSet presAssocID="{63A5B2BF-806E-4621-9C82-7882F17433ED}" presName="parentText" presStyleLbl="alignNode1" presStyleIdx="1" presStyleCnt="2">
        <dgm:presLayoutVars>
          <dgm:chMax val="1"/>
          <dgm:bulletEnabled val="1"/>
        </dgm:presLayoutVars>
      </dgm:prSet>
      <dgm:spPr/>
      <dgm:t>
        <a:bodyPr/>
        <a:lstStyle/>
        <a:p>
          <a:endParaRPr lang="ru-RU"/>
        </a:p>
      </dgm:t>
    </dgm:pt>
    <dgm:pt modelId="{C7B59EDB-F833-45AD-A5A8-85A5705108A6}" type="pres">
      <dgm:prSet presAssocID="{63A5B2BF-806E-4621-9C82-7882F17433ED}" presName="descendantText" presStyleLbl="alignAcc1" presStyleIdx="1" presStyleCnt="2">
        <dgm:presLayoutVars>
          <dgm:bulletEnabled val="1"/>
        </dgm:presLayoutVars>
      </dgm:prSet>
      <dgm:spPr/>
      <dgm:t>
        <a:bodyPr/>
        <a:lstStyle/>
        <a:p>
          <a:endParaRPr lang="ru-RU"/>
        </a:p>
      </dgm:t>
    </dgm:pt>
  </dgm:ptLst>
  <dgm:cxnLst>
    <dgm:cxn modelId="{C7D2464B-0126-4140-81BA-D4965F2887FC}" type="presOf" srcId="{EA12170B-E5CB-410D-A797-AB7F85EDFAB2}" destId="{C7B59EDB-F833-45AD-A5A8-85A5705108A6}" srcOrd="0" destOrd="2" presId="urn:microsoft.com/office/officeart/2005/8/layout/chevron2"/>
    <dgm:cxn modelId="{DAD7D8C9-54F7-440A-9BB2-0152E22CBB10}" srcId="{FF2C0266-D46A-4A9C-B0DE-B383507AC601}" destId="{63A5B2BF-806E-4621-9C82-7882F17433ED}" srcOrd="1" destOrd="0" parTransId="{E8CAA4BD-C3FB-4321-ADFF-B2E9F758E50F}" sibTransId="{5B21BD71-876B-4950-9888-745469086925}"/>
    <dgm:cxn modelId="{7AFA51EB-80BA-4508-9ACA-6357994CE5FD}" type="presOf" srcId="{753E99A6-8EA2-4DC6-89B4-34D4A6C79B68}" destId="{C7B59EDB-F833-45AD-A5A8-85A5705108A6}" srcOrd="0" destOrd="0" presId="urn:microsoft.com/office/officeart/2005/8/layout/chevron2"/>
    <dgm:cxn modelId="{A64910DC-F135-489A-B340-A778C9FFA5A7}" srcId="{63A5B2BF-806E-4621-9C82-7882F17433ED}" destId="{EA12170B-E5CB-410D-A797-AB7F85EDFAB2}" srcOrd="2" destOrd="0" parTransId="{2FF5BA67-8472-4CFB-9C4B-26DC6313F3E4}" sibTransId="{8C88CB55-61DC-4850-BC22-F6570A4BBDE8}"/>
    <dgm:cxn modelId="{991B41B8-C6DA-4C85-B5CB-229F5832E00B}" srcId="{4739C391-819F-43D1-AEFE-6CA7B98E6799}" destId="{C7F63F5C-E72F-4471-B813-1473ED1ADC4A}" srcOrd="0" destOrd="0" parTransId="{686082AC-3C4A-4305-99D0-65D8543334E5}" sibTransId="{7368EF3D-2F53-43F7-99A3-27678FB86800}"/>
    <dgm:cxn modelId="{10118700-689B-4B65-BE1A-5B855B4EAC9F}" type="presOf" srcId="{71575B33-83A2-4B3E-B54C-E6EE6EA020DA}" destId="{C7B59EDB-F833-45AD-A5A8-85A5705108A6}" srcOrd="0" destOrd="1" presId="urn:microsoft.com/office/officeart/2005/8/layout/chevron2"/>
    <dgm:cxn modelId="{2473F2C9-7957-4587-9765-4A006176A4FC}" srcId="{FF2C0266-D46A-4A9C-B0DE-B383507AC601}" destId="{4739C391-819F-43D1-AEFE-6CA7B98E6799}" srcOrd="0" destOrd="0" parTransId="{FC16F226-8B60-4738-8AE5-C646AE1ACE77}" sibTransId="{B29825FC-CE66-4F40-B349-B2F1FCC9863A}"/>
    <dgm:cxn modelId="{73EB11FC-81A8-4466-A0E1-1383409BD44F}" type="presOf" srcId="{63A5B2BF-806E-4621-9C82-7882F17433ED}" destId="{AC40E1D6-1FB9-48B6-86AC-1D108C930D46}" srcOrd="0" destOrd="0" presId="urn:microsoft.com/office/officeart/2005/8/layout/chevron2"/>
    <dgm:cxn modelId="{C4CE9B84-610B-40AF-B87F-C46A08E3AA1A}" type="presOf" srcId="{4739C391-819F-43D1-AEFE-6CA7B98E6799}" destId="{6C9F17C7-49DB-42C9-BF44-E15EDE01DB6E}" srcOrd="0" destOrd="0" presId="urn:microsoft.com/office/officeart/2005/8/layout/chevron2"/>
    <dgm:cxn modelId="{68AFF9B8-7F05-402E-AA94-326D498EF852}" srcId="{63A5B2BF-806E-4621-9C82-7882F17433ED}" destId="{753E99A6-8EA2-4DC6-89B4-34D4A6C79B68}" srcOrd="0" destOrd="0" parTransId="{8BD192DE-46E1-4A5D-8565-8E68B46565F0}" sibTransId="{1D83A9F6-04A3-41DB-901C-1EC7E2CF74C5}"/>
    <dgm:cxn modelId="{6818F864-FCA4-4D07-A2D4-AF15D496E3D0}" type="presOf" srcId="{FF2C0266-D46A-4A9C-B0DE-B383507AC601}" destId="{92C4D05E-8F9F-4DA6-8E5F-29225A161FAC}" srcOrd="0" destOrd="0" presId="urn:microsoft.com/office/officeart/2005/8/layout/chevron2"/>
    <dgm:cxn modelId="{ACB351A5-7E6A-4B9B-983C-B05C9BA91BF4}" srcId="{63A5B2BF-806E-4621-9C82-7882F17433ED}" destId="{71575B33-83A2-4B3E-B54C-E6EE6EA020DA}" srcOrd="1" destOrd="0" parTransId="{5FF08FFC-3234-4511-8245-72E2DF2B1224}" sibTransId="{5CB8DCAD-8BE0-4AB7-A648-24FC532314D8}"/>
    <dgm:cxn modelId="{E0CE4C81-A7DF-44A8-951F-F411B49A64F4}" type="presOf" srcId="{C7F63F5C-E72F-4471-B813-1473ED1ADC4A}" destId="{D1B941DF-19F5-4EF6-8084-854C5736D911}" srcOrd="0" destOrd="0" presId="urn:microsoft.com/office/officeart/2005/8/layout/chevron2"/>
    <dgm:cxn modelId="{6C5B34C8-9D2E-48CB-8786-E8742306C290}" type="presParOf" srcId="{92C4D05E-8F9F-4DA6-8E5F-29225A161FAC}" destId="{754C158D-53C4-4392-83B0-C956F7CAD9F8}" srcOrd="0" destOrd="0" presId="urn:microsoft.com/office/officeart/2005/8/layout/chevron2"/>
    <dgm:cxn modelId="{45409C64-B301-424F-9C39-66EDE2DC4001}" type="presParOf" srcId="{754C158D-53C4-4392-83B0-C956F7CAD9F8}" destId="{6C9F17C7-49DB-42C9-BF44-E15EDE01DB6E}" srcOrd="0" destOrd="0" presId="urn:microsoft.com/office/officeart/2005/8/layout/chevron2"/>
    <dgm:cxn modelId="{3212E763-5CD6-40B3-A5CB-6F5846EFB33C}" type="presParOf" srcId="{754C158D-53C4-4392-83B0-C956F7CAD9F8}" destId="{D1B941DF-19F5-4EF6-8084-854C5736D911}" srcOrd="1" destOrd="0" presId="urn:microsoft.com/office/officeart/2005/8/layout/chevron2"/>
    <dgm:cxn modelId="{1FFA4E68-2BD5-41CC-97BB-99CE8C16E561}" type="presParOf" srcId="{92C4D05E-8F9F-4DA6-8E5F-29225A161FAC}" destId="{9D6FDB06-AACA-46A9-9975-7AFDA192EFDB}" srcOrd="1" destOrd="0" presId="urn:microsoft.com/office/officeart/2005/8/layout/chevron2"/>
    <dgm:cxn modelId="{371714B4-86B6-425E-B107-F2C9F1F91A15}" type="presParOf" srcId="{92C4D05E-8F9F-4DA6-8E5F-29225A161FAC}" destId="{AC10AE17-295B-4B04-9950-0F5208677DB3}" srcOrd="2" destOrd="0" presId="urn:microsoft.com/office/officeart/2005/8/layout/chevron2"/>
    <dgm:cxn modelId="{7550777B-9D6C-4529-9DEF-CB38861E6483}" type="presParOf" srcId="{AC10AE17-295B-4B04-9950-0F5208677DB3}" destId="{AC40E1D6-1FB9-48B6-86AC-1D108C930D46}" srcOrd="0" destOrd="0" presId="urn:microsoft.com/office/officeart/2005/8/layout/chevron2"/>
    <dgm:cxn modelId="{ADB32686-3EFB-458C-8613-D343FFC403A4}" type="presParOf" srcId="{AC10AE17-295B-4B04-9950-0F5208677DB3}" destId="{C7B59EDB-F833-45AD-A5A8-85A5705108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10" csCatId="colorful" phldr="1"/>
      <dgm:spPr/>
      <dgm:t>
        <a:bodyPr/>
        <a:lstStyle/>
        <a:p>
          <a:endParaRPr lang="ru-RU"/>
        </a:p>
      </dgm:t>
    </dgm:pt>
    <dgm:pt modelId="{4739C391-819F-43D1-AEFE-6CA7B98E6799}">
      <dgm:prSet phldrT="[Текст]"/>
      <dgm:spPr/>
      <dgm:t>
        <a:bodyPr/>
        <a:lstStyle/>
        <a:p>
          <a:r>
            <a:rPr lang="ru-RU" b="1" dirty="0" smtClean="0"/>
            <a:t>общая инфраструктура интерфейса</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C7F63F5C-E72F-4471-B813-1473ED1ADC4A}">
      <dgm:prSet phldrT="[Текст]"/>
      <dgm:spPr/>
      <dgm:t>
        <a:bodyPr/>
        <a:lstStyle/>
        <a:p>
          <a:r>
            <a:rPr lang="ru-RU" dirty="0" smtClean="0"/>
            <a:t>на основе контекстных сценариев с применением общих принципов и шаблонов проектирования. </a:t>
          </a:r>
          <a:endParaRPr lang="ru-RU" dirty="0"/>
        </a:p>
      </dgm:t>
    </dgm:pt>
    <dgm:pt modelId="{686082AC-3C4A-4305-99D0-65D8543334E5}" type="parTrans" cxnId="{991B41B8-C6DA-4C85-B5CB-229F5832E00B}">
      <dgm:prSet/>
      <dgm:spPr/>
      <dgm:t>
        <a:bodyPr/>
        <a:lstStyle/>
        <a:p>
          <a:endParaRPr lang="ru-RU"/>
        </a:p>
      </dgm:t>
    </dgm:pt>
    <dgm:pt modelId="{7368EF3D-2F53-43F7-99A3-27678FB86800}" type="sibTrans" cxnId="{991B41B8-C6DA-4C85-B5CB-229F5832E00B}">
      <dgm:prSet/>
      <dgm:spPr/>
      <dgm:t>
        <a:bodyPr/>
        <a:lstStyle/>
        <a:p>
          <a:endParaRPr lang="ru-RU"/>
        </a:p>
      </dgm:t>
    </dgm:pt>
    <dgm:pt modelId="{63A5B2BF-806E-4621-9C82-7882F17433ED}">
      <dgm:prSet phldrT="[Текст]"/>
      <dgm:spPr/>
      <dgm:t>
        <a:bodyPr/>
        <a:lstStyle/>
        <a:p>
          <a:r>
            <a:rPr lang="ru-RU" dirty="0" smtClean="0"/>
            <a:t>устоявшаяся концепция проекта</a:t>
          </a:r>
          <a:endParaRPr lang="ru-RU" dirty="0"/>
        </a:p>
      </dgm:t>
    </dgm:pt>
    <dgm:pt modelId="{E8CAA4BD-C3FB-4321-ADFF-B2E9F758E50F}" type="parTrans" cxnId="{DAD7D8C9-54F7-440A-9BB2-0152E22CBB10}">
      <dgm:prSet/>
      <dgm:spPr/>
      <dgm:t>
        <a:bodyPr/>
        <a:lstStyle/>
        <a:p>
          <a:endParaRPr lang="ru-RU"/>
        </a:p>
      </dgm:t>
    </dgm:pt>
    <dgm:pt modelId="{5B21BD71-876B-4950-9888-745469086925}" type="sibTrans" cxnId="{DAD7D8C9-54F7-440A-9BB2-0152E22CBB10}">
      <dgm:prSet/>
      <dgm:spPr/>
      <dgm:t>
        <a:bodyPr/>
        <a:lstStyle/>
        <a:p>
          <a:endParaRPr lang="ru-RU"/>
        </a:p>
      </dgm:t>
    </dgm:pt>
    <dgm:pt modelId="{753E99A6-8EA2-4DC6-89B4-34D4A6C79B68}">
      <dgm:prSet phldrT="[Текст]"/>
      <dgm:spPr/>
      <dgm:t>
        <a:bodyPr/>
        <a:lstStyle/>
        <a:p>
          <a:r>
            <a:rPr lang="ru-RU" dirty="0" smtClean="0"/>
            <a:t>логическая и примерная формальная структура для последующей детализации. </a:t>
          </a:r>
          <a:endParaRPr lang="ru-RU" dirty="0"/>
        </a:p>
      </dgm:t>
    </dgm:pt>
    <dgm:pt modelId="{8BD192DE-46E1-4A5D-8565-8E68B46565F0}" type="parTrans" cxnId="{68AFF9B8-7F05-402E-AA94-326D498EF852}">
      <dgm:prSet/>
      <dgm:spPr/>
      <dgm:t>
        <a:bodyPr/>
        <a:lstStyle/>
        <a:p>
          <a:endParaRPr lang="ru-RU"/>
        </a:p>
      </dgm:t>
    </dgm:pt>
    <dgm:pt modelId="{1D83A9F6-04A3-41DB-901C-1EC7E2CF74C5}" type="sibTrans" cxnId="{68AFF9B8-7F05-402E-AA94-326D498EF852}">
      <dgm:prSet/>
      <dgm:spPr/>
      <dgm:t>
        <a:bodyPr/>
        <a:lstStyle/>
        <a:p>
          <a:endParaRPr lang="ru-RU"/>
        </a:p>
      </dgm:t>
    </dgm:pt>
    <dgm:pt modelId="{AA3CE7F8-9C93-4B6E-885D-4ED2B59DDDCB}">
      <dgm:prSet phldrT="[Текст]"/>
      <dgm:spPr/>
      <dgm:t>
        <a:bodyPr/>
        <a:lstStyle/>
        <a:p>
          <a:r>
            <a:rPr lang="ru-RU" dirty="0" smtClean="0"/>
            <a:t>Каждый шаблон проектирования задает решение определенного типа уже проанализированных проблем. </a:t>
          </a:r>
          <a:endParaRPr lang="ru-RU" dirty="0"/>
        </a:p>
      </dgm:t>
    </dgm:pt>
    <dgm:pt modelId="{8E24850A-FB0F-4834-9E4F-2C1A4CC6B31F}" type="parTrans" cxnId="{914372F2-BF43-4E01-9561-DEEB190D1E6D}">
      <dgm:prSet/>
      <dgm:spPr/>
      <dgm:t>
        <a:bodyPr/>
        <a:lstStyle/>
        <a:p>
          <a:endParaRPr lang="ru-RU"/>
        </a:p>
      </dgm:t>
    </dgm:pt>
    <dgm:pt modelId="{B44BA8C6-7C62-482B-B71E-4A958BE31859}" type="sibTrans" cxnId="{914372F2-BF43-4E01-9561-DEEB190D1E6D}">
      <dgm:prSet/>
      <dgm:spPr/>
      <dgm:t>
        <a:bodyPr/>
        <a:lstStyle/>
        <a:p>
          <a:endParaRPr lang="ru-RU"/>
        </a:p>
      </dgm:t>
    </dgm:pt>
    <dgm:pt modelId="{5C433516-2111-4CCB-99AB-09E1CA9ADBA3}">
      <dgm:prSet phldrT="[Текст]"/>
      <dgm:spPr/>
      <dgm:t>
        <a:bodyPr/>
        <a:lstStyle/>
        <a:p>
          <a:r>
            <a:rPr lang="ru-RU" dirty="0" smtClean="0"/>
            <a:t>Шаблоны проектирования выстраиваются в иерархию и эволюционируют с появлением новых контекстов</a:t>
          </a:r>
          <a:endParaRPr lang="ru-RU" dirty="0"/>
        </a:p>
      </dgm:t>
    </dgm:pt>
    <dgm:pt modelId="{B3C2D78E-D0C1-414C-A2C8-5C698F93543B}" type="parTrans" cxnId="{C6C1A17B-DED5-4CD7-80F8-1E55428DFA87}">
      <dgm:prSet/>
      <dgm:spPr/>
      <dgm:t>
        <a:bodyPr/>
        <a:lstStyle/>
        <a:p>
          <a:endParaRPr lang="ru-RU"/>
        </a:p>
      </dgm:t>
    </dgm:pt>
    <dgm:pt modelId="{13A09B2B-7884-483B-9BEB-546CD5CA4D42}" type="sibTrans" cxnId="{C6C1A17B-DED5-4CD7-80F8-1E55428DFA87}">
      <dgm:prSet/>
      <dgm:spPr/>
      <dgm:t>
        <a:bodyPr/>
        <a:lstStyle/>
        <a:p>
          <a:endParaRPr lang="ru-RU"/>
        </a:p>
      </dgm:t>
    </dgm:pt>
    <dgm:pt modelId="{21C26A89-DB39-430D-9E30-75E5F4A61C7F}">
      <dgm:prSet phldrT="[Текст]"/>
      <dgm:spPr/>
      <dgm:t>
        <a:bodyPr/>
        <a:lstStyle/>
        <a:p>
          <a:r>
            <a:rPr lang="ru-RU" dirty="0" smtClean="0"/>
            <a:t>Несколько вариантов визуальной инфраструктуры</a:t>
          </a:r>
          <a:endParaRPr lang="ru-RU" dirty="0"/>
        </a:p>
      </dgm:t>
    </dgm:pt>
    <dgm:pt modelId="{C84480C5-D73A-40D8-B5DD-DA1FC1634DDA}" type="parTrans" cxnId="{C2CF97FE-B8E0-4441-8F9E-225B0C496432}">
      <dgm:prSet/>
      <dgm:spPr/>
      <dgm:t>
        <a:bodyPr/>
        <a:lstStyle/>
        <a:p>
          <a:endParaRPr lang="ru-RU"/>
        </a:p>
      </dgm:t>
    </dgm:pt>
    <dgm:pt modelId="{E5A1135F-FEDD-4AA7-87F4-02F8714659E4}" type="sibTrans" cxnId="{C2CF97FE-B8E0-4441-8F9E-225B0C496432}">
      <dgm:prSet/>
      <dgm:spPr/>
      <dgm:t>
        <a:bodyPr/>
        <a:lstStyle/>
        <a:p>
          <a:endParaRPr lang="ru-RU"/>
        </a:p>
      </dgm:t>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custScaleY="114179">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AC10AE17-295B-4B04-9950-0F5208677DB3}" type="pres">
      <dgm:prSet presAssocID="{63A5B2BF-806E-4621-9C82-7882F17433ED}" presName="composite" presStyleCnt="0"/>
      <dgm:spPr/>
    </dgm:pt>
    <dgm:pt modelId="{AC40E1D6-1FB9-48B6-86AC-1D108C930D46}" type="pres">
      <dgm:prSet presAssocID="{63A5B2BF-806E-4621-9C82-7882F17433ED}" presName="parentText" presStyleLbl="alignNode1" presStyleIdx="1" presStyleCnt="2">
        <dgm:presLayoutVars>
          <dgm:chMax val="1"/>
          <dgm:bulletEnabled val="1"/>
        </dgm:presLayoutVars>
      </dgm:prSet>
      <dgm:spPr/>
      <dgm:t>
        <a:bodyPr/>
        <a:lstStyle/>
        <a:p>
          <a:endParaRPr lang="ru-RU"/>
        </a:p>
      </dgm:t>
    </dgm:pt>
    <dgm:pt modelId="{C7B59EDB-F833-45AD-A5A8-85A5705108A6}" type="pres">
      <dgm:prSet presAssocID="{63A5B2BF-806E-4621-9C82-7882F17433ED}" presName="descendantText" presStyleLbl="alignAcc1" presStyleIdx="1" presStyleCnt="2">
        <dgm:presLayoutVars>
          <dgm:bulletEnabled val="1"/>
        </dgm:presLayoutVars>
      </dgm:prSet>
      <dgm:spPr/>
      <dgm:t>
        <a:bodyPr/>
        <a:lstStyle/>
        <a:p>
          <a:endParaRPr lang="ru-RU"/>
        </a:p>
      </dgm:t>
    </dgm:pt>
  </dgm:ptLst>
  <dgm:cxnLst>
    <dgm:cxn modelId="{C2CF97FE-B8E0-4441-8F9E-225B0C496432}" srcId="{63A5B2BF-806E-4621-9C82-7882F17433ED}" destId="{21C26A89-DB39-430D-9E30-75E5F4A61C7F}" srcOrd="1" destOrd="0" parTransId="{C84480C5-D73A-40D8-B5DD-DA1FC1634DDA}" sibTransId="{E5A1135F-FEDD-4AA7-87F4-02F8714659E4}"/>
    <dgm:cxn modelId="{DAD7D8C9-54F7-440A-9BB2-0152E22CBB10}" srcId="{FF2C0266-D46A-4A9C-B0DE-B383507AC601}" destId="{63A5B2BF-806E-4621-9C82-7882F17433ED}" srcOrd="1" destOrd="0" parTransId="{E8CAA4BD-C3FB-4321-ADFF-B2E9F758E50F}" sibTransId="{5B21BD71-876B-4950-9888-745469086925}"/>
    <dgm:cxn modelId="{991B41B8-C6DA-4C85-B5CB-229F5832E00B}" srcId="{4739C391-819F-43D1-AEFE-6CA7B98E6799}" destId="{C7F63F5C-E72F-4471-B813-1473ED1ADC4A}" srcOrd="0" destOrd="0" parTransId="{686082AC-3C4A-4305-99D0-65D8543334E5}" sibTransId="{7368EF3D-2F53-43F7-99A3-27678FB86800}"/>
    <dgm:cxn modelId="{2473F2C9-7957-4587-9765-4A006176A4FC}" srcId="{FF2C0266-D46A-4A9C-B0DE-B383507AC601}" destId="{4739C391-819F-43D1-AEFE-6CA7B98E6799}" srcOrd="0" destOrd="0" parTransId="{FC16F226-8B60-4738-8AE5-C646AE1ACE77}" sibTransId="{B29825FC-CE66-4F40-B349-B2F1FCC9863A}"/>
    <dgm:cxn modelId="{B7DB4998-9A4E-4D46-AF49-63DE4EB9BDC0}" type="presOf" srcId="{4739C391-819F-43D1-AEFE-6CA7B98E6799}" destId="{6C9F17C7-49DB-42C9-BF44-E15EDE01DB6E}" srcOrd="0" destOrd="0" presId="urn:microsoft.com/office/officeart/2005/8/layout/chevron2"/>
    <dgm:cxn modelId="{C6C1A17B-DED5-4CD7-80F8-1E55428DFA87}" srcId="{4739C391-819F-43D1-AEFE-6CA7B98E6799}" destId="{5C433516-2111-4CCB-99AB-09E1CA9ADBA3}" srcOrd="2" destOrd="0" parTransId="{B3C2D78E-D0C1-414C-A2C8-5C698F93543B}" sibTransId="{13A09B2B-7884-483B-9BEB-546CD5CA4D42}"/>
    <dgm:cxn modelId="{59FCFC11-3501-4691-BDDE-D6F320461F3C}" type="presOf" srcId="{5C433516-2111-4CCB-99AB-09E1CA9ADBA3}" destId="{D1B941DF-19F5-4EF6-8084-854C5736D911}" srcOrd="0" destOrd="2" presId="urn:microsoft.com/office/officeart/2005/8/layout/chevron2"/>
    <dgm:cxn modelId="{914372F2-BF43-4E01-9561-DEEB190D1E6D}" srcId="{4739C391-819F-43D1-AEFE-6CA7B98E6799}" destId="{AA3CE7F8-9C93-4B6E-885D-4ED2B59DDDCB}" srcOrd="1" destOrd="0" parTransId="{8E24850A-FB0F-4834-9E4F-2C1A4CC6B31F}" sibTransId="{B44BA8C6-7C62-482B-B71E-4A958BE31859}"/>
    <dgm:cxn modelId="{68AFF9B8-7F05-402E-AA94-326D498EF852}" srcId="{63A5B2BF-806E-4621-9C82-7882F17433ED}" destId="{753E99A6-8EA2-4DC6-89B4-34D4A6C79B68}" srcOrd="0" destOrd="0" parTransId="{8BD192DE-46E1-4A5D-8565-8E68B46565F0}" sibTransId="{1D83A9F6-04A3-41DB-901C-1EC7E2CF74C5}"/>
    <dgm:cxn modelId="{1D7D55E9-AB55-4CEF-8203-8AAEF040AF43}" type="presOf" srcId="{21C26A89-DB39-430D-9E30-75E5F4A61C7F}" destId="{C7B59EDB-F833-45AD-A5A8-85A5705108A6}" srcOrd="0" destOrd="1" presId="urn:microsoft.com/office/officeart/2005/8/layout/chevron2"/>
    <dgm:cxn modelId="{99D04302-0BEF-48CA-B008-C82C59392D0E}" type="presOf" srcId="{753E99A6-8EA2-4DC6-89B4-34D4A6C79B68}" destId="{C7B59EDB-F833-45AD-A5A8-85A5705108A6}" srcOrd="0" destOrd="0" presId="urn:microsoft.com/office/officeart/2005/8/layout/chevron2"/>
    <dgm:cxn modelId="{766B656D-1B6C-41F1-AA72-9834806DF688}" type="presOf" srcId="{63A5B2BF-806E-4621-9C82-7882F17433ED}" destId="{AC40E1D6-1FB9-48B6-86AC-1D108C930D46}" srcOrd="0" destOrd="0" presId="urn:microsoft.com/office/officeart/2005/8/layout/chevron2"/>
    <dgm:cxn modelId="{5A982ABE-A518-49E7-B4A4-79F27C8C1DA9}" type="presOf" srcId="{AA3CE7F8-9C93-4B6E-885D-4ED2B59DDDCB}" destId="{D1B941DF-19F5-4EF6-8084-854C5736D911}" srcOrd="0" destOrd="1" presId="urn:microsoft.com/office/officeart/2005/8/layout/chevron2"/>
    <dgm:cxn modelId="{09F38B93-BCBD-4AB7-B75E-C20D22404EA0}" type="presOf" srcId="{C7F63F5C-E72F-4471-B813-1473ED1ADC4A}" destId="{D1B941DF-19F5-4EF6-8084-854C5736D911}" srcOrd="0" destOrd="0" presId="urn:microsoft.com/office/officeart/2005/8/layout/chevron2"/>
    <dgm:cxn modelId="{20436898-FD52-42A0-9279-1712BCEFD1F2}" type="presOf" srcId="{FF2C0266-D46A-4A9C-B0DE-B383507AC601}" destId="{92C4D05E-8F9F-4DA6-8E5F-29225A161FAC}" srcOrd="0" destOrd="0" presId="urn:microsoft.com/office/officeart/2005/8/layout/chevron2"/>
    <dgm:cxn modelId="{8B5856C2-0F94-4A54-BCCB-1ADF01C2E62E}" type="presParOf" srcId="{92C4D05E-8F9F-4DA6-8E5F-29225A161FAC}" destId="{754C158D-53C4-4392-83B0-C956F7CAD9F8}" srcOrd="0" destOrd="0" presId="urn:microsoft.com/office/officeart/2005/8/layout/chevron2"/>
    <dgm:cxn modelId="{B4DE5ACA-4F10-460D-A78C-CE6183404EC0}" type="presParOf" srcId="{754C158D-53C4-4392-83B0-C956F7CAD9F8}" destId="{6C9F17C7-49DB-42C9-BF44-E15EDE01DB6E}" srcOrd="0" destOrd="0" presId="urn:microsoft.com/office/officeart/2005/8/layout/chevron2"/>
    <dgm:cxn modelId="{77BCFF41-F82D-4E9F-9236-0E06CA4658AC}" type="presParOf" srcId="{754C158D-53C4-4392-83B0-C956F7CAD9F8}" destId="{D1B941DF-19F5-4EF6-8084-854C5736D911}" srcOrd="1" destOrd="0" presId="urn:microsoft.com/office/officeart/2005/8/layout/chevron2"/>
    <dgm:cxn modelId="{A5652E56-54D1-4F4F-9314-F69B9F0ED2E3}" type="presParOf" srcId="{92C4D05E-8F9F-4DA6-8E5F-29225A161FAC}" destId="{9D6FDB06-AACA-46A9-9975-7AFDA192EFDB}" srcOrd="1" destOrd="0" presId="urn:microsoft.com/office/officeart/2005/8/layout/chevron2"/>
    <dgm:cxn modelId="{B040480B-40DD-4A25-BB6C-13FB9A93C7C9}" type="presParOf" srcId="{92C4D05E-8F9F-4DA6-8E5F-29225A161FAC}" destId="{AC10AE17-295B-4B04-9950-0F5208677DB3}" srcOrd="2" destOrd="0" presId="urn:microsoft.com/office/officeart/2005/8/layout/chevron2"/>
    <dgm:cxn modelId="{543DF94B-C61C-4014-BF79-3A02B87325AB}" type="presParOf" srcId="{AC10AE17-295B-4B04-9950-0F5208677DB3}" destId="{AC40E1D6-1FB9-48B6-86AC-1D108C930D46}" srcOrd="0" destOrd="0" presId="urn:microsoft.com/office/officeart/2005/8/layout/chevron2"/>
    <dgm:cxn modelId="{8C9DABC1-A357-418A-987F-36F97B8A8356}" type="presParOf" srcId="{AC10AE17-295B-4B04-9950-0F5208677DB3}" destId="{C7B59EDB-F833-45AD-A5A8-85A5705108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12" csCatId="colorful" phldr="1"/>
      <dgm:spPr/>
      <dgm:t>
        <a:bodyPr/>
        <a:lstStyle/>
        <a:p>
          <a:endParaRPr lang="ru-RU"/>
        </a:p>
      </dgm:t>
    </dgm:pt>
    <dgm:pt modelId="{4739C391-819F-43D1-AEFE-6CA7B98E6799}">
      <dgm:prSet phldrT="[Текст]"/>
      <dgm:spPr/>
      <dgm:t>
        <a:bodyPr/>
        <a:lstStyle/>
        <a:p>
          <a:r>
            <a:rPr lang="ru-RU" b="1" dirty="0" smtClean="0"/>
            <a:t>Детализация поведения, </a:t>
          </a:r>
          <a:br>
            <a:rPr lang="ru-RU" b="1" dirty="0" smtClean="0"/>
          </a:br>
          <a:r>
            <a:rPr lang="ru-RU" b="1" dirty="0" smtClean="0"/>
            <a:t>формы и содержания </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C7F63F5C-E72F-4471-B813-1473ED1ADC4A}">
      <dgm:prSet phldrT="[Текст]"/>
      <dgm:spPr/>
      <dgm:t>
        <a:bodyPr/>
        <a:lstStyle/>
        <a:p>
          <a:r>
            <a:rPr lang="ru-RU" dirty="0" smtClean="0"/>
            <a:t>последовательные итерации более узко сфокусированных сценариев. </a:t>
          </a:r>
          <a:endParaRPr lang="ru-RU" dirty="0"/>
        </a:p>
      </dgm:t>
    </dgm:pt>
    <dgm:pt modelId="{686082AC-3C4A-4305-99D0-65D8543334E5}" type="parTrans" cxnId="{991B41B8-C6DA-4C85-B5CB-229F5832E00B}">
      <dgm:prSet/>
      <dgm:spPr/>
      <dgm:t>
        <a:bodyPr/>
        <a:lstStyle/>
        <a:p>
          <a:endParaRPr lang="ru-RU"/>
        </a:p>
      </dgm:t>
    </dgm:pt>
    <dgm:pt modelId="{7368EF3D-2F53-43F7-99A3-27678FB86800}" type="sibTrans" cxnId="{991B41B8-C6DA-4C85-B5CB-229F5832E00B}">
      <dgm:prSet/>
      <dgm:spPr/>
      <dgm:t>
        <a:bodyPr/>
        <a:lstStyle/>
        <a:p>
          <a:endParaRPr lang="ru-RU"/>
        </a:p>
      </dgm:t>
    </dgm:pt>
    <dgm:pt modelId="{63A5B2BF-806E-4621-9C82-7882F17433ED}">
      <dgm:prSet phldrT="[Текст]"/>
      <dgm:spPr/>
      <dgm:t>
        <a:bodyPr/>
        <a:lstStyle/>
        <a:p>
          <a:r>
            <a:rPr lang="ru-RU" smtClean="0"/>
            <a:t>проектная документация</a:t>
          </a:r>
          <a:endParaRPr lang="ru-RU" dirty="0"/>
        </a:p>
      </dgm:t>
    </dgm:pt>
    <dgm:pt modelId="{E8CAA4BD-C3FB-4321-ADFF-B2E9F758E50F}" type="parTrans" cxnId="{DAD7D8C9-54F7-440A-9BB2-0152E22CBB10}">
      <dgm:prSet/>
      <dgm:spPr/>
      <dgm:t>
        <a:bodyPr/>
        <a:lstStyle/>
        <a:p>
          <a:endParaRPr lang="ru-RU"/>
        </a:p>
      </dgm:t>
    </dgm:pt>
    <dgm:pt modelId="{5B21BD71-876B-4950-9888-745469086925}" type="sibTrans" cxnId="{DAD7D8C9-54F7-440A-9BB2-0152E22CBB10}">
      <dgm:prSet/>
      <dgm:spPr/>
      <dgm:t>
        <a:bodyPr/>
        <a:lstStyle/>
        <a:p>
          <a:endParaRPr lang="ru-RU"/>
        </a:p>
      </dgm:t>
    </dgm:pt>
    <dgm:pt modelId="{753E99A6-8EA2-4DC6-89B4-34D4A6C79B68}">
      <dgm:prSet phldrT="[Текст]"/>
      <dgm:spPr/>
      <dgm:t>
        <a:bodyPr/>
        <a:lstStyle/>
        <a:p>
          <a:r>
            <a:rPr lang="ru-RU" dirty="0" smtClean="0"/>
            <a:t>спецификация формы и поведения в бумажном или интерактивном формате</a:t>
          </a:r>
          <a:endParaRPr lang="ru-RU" dirty="0"/>
        </a:p>
      </dgm:t>
    </dgm:pt>
    <dgm:pt modelId="{8BD192DE-46E1-4A5D-8565-8E68B46565F0}" type="parTrans" cxnId="{68AFF9B8-7F05-402E-AA94-326D498EF852}">
      <dgm:prSet/>
      <dgm:spPr/>
      <dgm:t>
        <a:bodyPr/>
        <a:lstStyle/>
        <a:p>
          <a:endParaRPr lang="ru-RU"/>
        </a:p>
      </dgm:t>
    </dgm:pt>
    <dgm:pt modelId="{1D83A9F6-04A3-41DB-901C-1EC7E2CF74C5}" type="sibTrans" cxnId="{68AFF9B8-7F05-402E-AA94-326D498EF852}">
      <dgm:prSet/>
      <dgm:spPr/>
      <dgm:t>
        <a:bodyPr/>
        <a:lstStyle/>
        <a:p>
          <a:endParaRPr lang="ru-RU"/>
        </a:p>
      </dgm:t>
    </dgm:pt>
    <dgm:pt modelId="{0FA2ED55-77DE-45B6-B4BA-D0104A76266C}">
      <dgm:prSet phldrT="[Текст]"/>
      <dgm:spPr/>
      <dgm:t>
        <a:bodyPr/>
        <a:lstStyle/>
        <a:p>
          <a:r>
            <a:rPr lang="ru-RU" dirty="0" smtClean="0"/>
            <a:t>Такой подход часто представляет собой баланс проектирования «сверху вниз» (опирающегося на шаблоны) и проектирования «снизу вверх» (опирающегося на принципы). </a:t>
          </a:r>
          <a:endParaRPr lang="ru-RU" dirty="0"/>
        </a:p>
      </dgm:t>
    </dgm:pt>
    <dgm:pt modelId="{5FB1FBC8-9647-4EF8-8E8E-7B8A489C6F5F}" type="parTrans" cxnId="{5327FE96-052A-4300-89EC-1E073D60A459}">
      <dgm:prSet/>
      <dgm:spPr/>
    </dgm:pt>
    <dgm:pt modelId="{BFC47629-7EC6-42F0-98D3-0FD05103511D}" type="sibTrans" cxnId="{5327FE96-052A-4300-89EC-1E073D60A459}">
      <dgm:prSet/>
      <dgm:spPr/>
    </dgm:pt>
    <dgm:pt modelId="{53A59728-EB11-44EF-BCFA-8B5BEB6E00A8}">
      <dgm:prSet phldrT="[Текст]"/>
      <dgm:spPr/>
      <dgm:t>
        <a:bodyPr/>
        <a:lstStyle/>
        <a:p>
          <a:r>
            <a:rPr lang="ru-RU" dirty="0" smtClean="0"/>
            <a:t>Проектировщики взаимодействия фокусируются на согласованности задач</a:t>
          </a:r>
          <a:endParaRPr lang="ru-RU" dirty="0"/>
        </a:p>
      </dgm:t>
    </dgm:pt>
    <dgm:pt modelId="{0C835B03-2F4F-4131-83F7-A1168BD1234C}" type="parTrans" cxnId="{978625D8-F74D-4308-A12F-8868AC3FAD62}">
      <dgm:prSet/>
      <dgm:spPr/>
    </dgm:pt>
    <dgm:pt modelId="{FDB0CF5B-FCB2-44A6-8CCB-ED8AB506A617}" type="sibTrans" cxnId="{978625D8-F74D-4308-A12F-8868AC3FAD62}">
      <dgm:prSet/>
      <dgm:spPr/>
    </dgm:pt>
    <dgm:pt modelId="{DF0766D2-2148-4CF2-B63F-B842B5831256}">
      <dgm:prSet phldrT="[Текст]"/>
      <dgm:spPr/>
      <dgm:t>
        <a:bodyPr/>
        <a:lstStyle/>
        <a:p>
          <a:r>
            <a:rPr lang="ru-RU" dirty="0" smtClean="0"/>
            <a:t>Графические дизайнеры определяют наборы начертаний и размеров шрифтов, пиктограмм и других визуальных элементов</a:t>
          </a:r>
          <a:endParaRPr lang="ru-RU" dirty="0"/>
        </a:p>
      </dgm:t>
    </dgm:pt>
    <dgm:pt modelId="{C0454C65-747F-4794-AC76-5D57C36F57A4}" type="parTrans" cxnId="{5A1A1407-45E9-4444-BBDE-1DBF0D28571E}">
      <dgm:prSet/>
      <dgm:spPr/>
    </dgm:pt>
    <dgm:pt modelId="{963B517D-B585-4B06-A683-8AE0C8620504}" type="sibTrans" cxnId="{5A1A1407-45E9-4444-BBDE-1DBF0D28571E}">
      <dgm:prSet/>
      <dgm:spPr/>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custScaleY="114179">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AC10AE17-295B-4B04-9950-0F5208677DB3}" type="pres">
      <dgm:prSet presAssocID="{63A5B2BF-806E-4621-9C82-7882F17433ED}" presName="composite" presStyleCnt="0"/>
      <dgm:spPr/>
    </dgm:pt>
    <dgm:pt modelId="{AC40E1D6-1FB9-48B6-86AC-1D108C930D46}" type="pres">
      <dgm:prSet presAssocID="{63A5B2BF-806E-4621-9C82-7882F17433ED}" presName="parentText" presStyleLbl="alignNode1" presStyleIdx="1" presStyleCnt="2">
        <dgm:presLayoutVars>
          <dgm:chMax val="1"/>
          <dgm:bulletEnabled val="1"/>
        </dgm:presLayoutVars>
      </dgm:prSet>
      <dgm:spPr/>
      <dgm:t>
        <a:bodyPr/>
        <a:lstStyle/>
        <a:p>
          <a:endParaRPr lang="ru-RU"/>
        </a:p>
      </dgm:t>
    </dgm:pt>
    <dgm:pt modelId="{C7B59EDB-F833-45AD-A5A8-85A5705108A6}" type="pres">
      <dgm:prSet presAssocID="{63A5B2BF-806E-4621-9C82-7882F17433ED}" presName="descendantText" presStyleLbl="alignAcc1" presStyleIdx="1" presStyleCnt="2">
        <dgm:presLayoutVars>
          <dgm:bulletEnabled val="1"/>
        </dgm:presLayoutVars>
      </dgm:prSet>
      <dgm:spPr/>
      <dgm:t>
        <a:bodyPr/>
        <a:lstStyle/>
        <a:p>
          <a:endParaRPr lang="ru-RU"/>
        </a:p>
      </dgm:t>
    </dgm:pt>
  </dgm:ptLst>
  <dgm:cxnLst>
    <dgm:cxn modelId="{DAD7D8C9-54F7-440A-9BB2-0152E22CBB10}" srcId="{FF2C0266-D46A-4A9C-B0DE-B383507AC601}" destId="{63A5B2BF-806E-4621-9C82-7882F17433ED}" srcOrd="1" destOrd="0" parTransId="{E8CAA4BD-C3FB-4321-ADFF-B2E9F758E50F}" sibTransId="{5B21BD71-876B-4950-9888-745469086925}"/>
    <dgm:cxn modelId="{1A6AE67A-210A-4DB9-932C-EFCE65AEB7B6}" type="presOf" srcId="{753E99A6-8EA2-4DC6-89B4-34D4A6C79B68}" destId="{C7B59EDB-F833-45AD-A5A8-85A5705108A6}" srcOrd="0" destOrd="0" presId="urn:microsoft.com/office/officeart/2005/8/layout/chevron2"/>
    <dgm:cxn modelId="{3E2B6263-7F06-4BF7-8B32-2C1E7BA2FD90}" type="presOf" srcId="{0FA2ED55-77DE-45B6-B4BA-D0104A76266C}" destId="{D1B941DF-19F5-4EF6-8084-854C5736D911}" srcOrd="0" destOrd="1" presId="urn:microsoft.com/office/officeart/2005/8/layout/chevron2"/>
    <dgm:cxn modelId="{991B41B8-C6DA-4C85-B5CB-229F5832E00B}" srcId="{4739C391-819F-43D1-AEFE-6CA7B98E6799}" destId="{C7F63F5C-E72F-4471-B813-1473ED1ADC4A}" srcOrd="0" destOrd="0" parTransId="{686082AC-3C4A-4305-99D0-65D8543334E5}" sibTransId="{7368EF3D-2F53-43F7-99A3-27678FB86800}"/>
    <dgm:cxn modelId="{2473F2C9-7957-4587-9765-4A006176A4FC}" srcId="{FF2C0266-D46A-4A9C-B0DE-B383507AC601}" destId="{4739C391-819F-43D1-AEFE-6CA7B98E6799}" srcOrd="0" destOrd="0" parTransId="{FC16F226-8B60-4738-8AE5-C646AE1ACE77}" sibTransId="{B29825FC-CE66-4F40-B349-B2F1FCC9863A}"/>
    <dgm:cxn modelId="{22E4BE41-0BE0-4C0F-A3F9-6EF60CBD8F50}" type="presOf" srcId="{FF2C0266-D46A-4A9C-B0DE-B383507AC601}" destId="{92C4D05E-8F9F-4DA6-8E5F-29225A161FAC}" srcOrd="0" destOrd="0" presId="urn:microsoft.com/office/officeart/2005/8/layout/chevron2"/>
    <dgm:cxn modelId="{EE38961B-F210-45E1-B4B3-6DDCC1A169C2}" type="presOf" srcId="{DF0766D2-2148-4CF2-B63F-B842B5831256}" destId="{C7B59EDB-F833-45AD-A5A8-85A5705108A6}" srcOrd="0" destOrd="2" presId="urn:microsoft.com/office/officeart/2005/8/layout/chevron2"/>
    <dgm:cxn modelId="{68AFF9B8-7F05-402E-AA94-326D498EF852}" srcId="{63A5B2BF-806E-4621-9C82-7882F17433ED}" destId="{753E99A6-8EA2-4DC6-89B4-34D4A6C79B68}" srcOrd="0" destOrd="0" parTransId="{8BD192DE-46E1-4A5D-8565-8E68B46565F0}" sibTransId="{1D83A9F6-04A3-41DB-901C-1EC7E2CF74C5}"/>
    <dgm:cxn modelId="{BAF1C3D4-9F35-4833-8425-C30A6596486E}" type="presOf" srcId="{C7F63F5C-E72F-4471-B813-1473ED1ADC4A}" destId="{D1B941DF-19F5-4EF6-8084-854C5736D911}" srcOrd="0" destOrd="0" presId="urn:microsoft.com/office/officeart/2005/8/layout/chevron2"/>
    <dgm:cxn modelId="{978625D8-F74D-4308-A12F-8868AC3FAD62}" srcId="{63A5B2BF-806E-4621-9C82-7882F17433ED}" destId="{53A59728-EB11-44EF-BCFA-8B5BEB6E00A8}" srcOrd="1" destOrd="0" parTransId="{0C835B03-2F4F-4131-83F7-A1168BD1234C}" sibTransId="{FDB0CF5B-FCB2-44A6-8CCB-ED8AB506A617}"/>
    <dgm:cxn modelId="{D9F63470-F440-40D4-B507-D8ABE16DC7AC}" type="presOf" srcId="{4739C391-819F-43D1-AEFE-6CA7B98E6799}" destId="{6C9F17C7-49DB-42C9-BF44-E15EDE01DB6E}" srcOrd="0" destOrd="0" presId="urn:microsoft.com/office/officeart/2005/8/layout/chevron2"/>
    <dgm:cxn modelId="{90254E1E-2769-4E34-B1BA-7BFE3E0C09F1}" type="presOf" srcId="{53A59728-EB11-44EF-BCFA-8B5BEB6E00A8}" destId="{C7B59EDB-F833-45AD-A5A8-85A5705108A6}" srcOrd="0" destOrd="1" presId="urn:microsoft.com/office/officeart/2005/8/layout/chevron2"/>
    <dgm:cxn modelId="{E2BCE95B-0202-423E-B5EF-B0E5F101E5C2}" type="presOf" srcId="{63A5B2BF-806E-4621-9C82-7882F17433ED}" destId="{AC40E1D6-1FB9-48B6-86AC-1D108C930D46}" srcOrd="0" destOrd="0" presId="urn:microsoft.com/office/officeart/2005/8/layout/chevron2"/>
    <dgm:cxn modelId="{5327FE96-052A-4300-89EC-1E073D60A459}" srcId="{4739C391-819F-43D1-AEFE-6CA7B98E6799}" destId="{0FA2ED55-77DE-45B6-B4BA-D0104A76266C}" srcOrd="1" destOrd="0" parTransId="{5FB1FBC8-9647-4EF8-8E8E-7B8A489C6F5F}" sibTransId="{BFC47629-7EC6-42F0-98D3-0FD05103511D}"/>
    <dgm:cxn modelId="{5A1A1407-45E9-4444-BBDE-1DBF0D28571E}" srcId="{63A5B2BF-806E-4621-9C82-7882F17433ED}" destId="{DF0766D2-2148-4CF2-B63F-B842B5831256}" srcOrd="2" destOrd="0" parTransId="{C0454C65-747F-4794-AC76-5D57C36F57A4}" sibTransId="{963B517D-B585-4B06-A683-8AE0C8620504}"/>
    <dgm:cxn modelId="{A06E6507-62E9-4356-9FE1-DF401ACE9229}" type="presParOf" srcId="{92C4D05E-8F9F-4DA6-8E5F-29225A161FAC}" destId="{754C158D-53C4-4392-83B0-C956F7CAD9F8}" srcOrd="0" destOrd="0" presId="urn:microsoft.com/office/officeart/2005/8/layout/chevron2"/>
    <dgm:cxn modelId="{FAFCE5A2-50F9-411E-8848-C9E25AC176DD}" type="presParOf" srcId="{754C158D-53C4-4392-83B0-C956F7CAD9F8}" destId="{6C9F17C7-49DB-42C9-BF44-E15EDE01DB6E}" srcOrd="0" destOrd="0" presId="urn:microsoft.com/office/officeart/2005/8/layout/chevron2"/>
    <dgm:cxn modelId="{FC6F8D4A-F5EE-4A8F-9E23-4DFD023E3A0F}" type="presParOf" srcId="{754C158D-53C4-4392-83B0-C956F7CAD9F8}" destId="{D1B941DF-19F5-4EF6-8084-854C5736D911}" srcOrd="1" destOrd="0" presId="urn:microsoft.com/office/officeart/2005/8/layout/chevron2"/>
    <dgm:cxn modelId="{C2F0DB13-3C23-42EA-8C58-5740AE08E0EB}" type="presParOf" srcId="{92C4D05E-8F9F-4DA6-8E5F-29225A161FAC}" destId="{9D6FDB06-AACA-46A9-9975-7AFDA192EFDB}" srcOrd="1" destOrd="0" presId="urn:microsoft.com/office/officeart/2005/8/layout/chevron2"/>
    <dgm:cxn modelId="{6FFCE87C-A635-4697-B294-D9E2CAFAE41A}" type="presParOf" srcId="{92C4D05E-8F9F-4DA6-8E5F-29225A161FAC}" destId="{AC10AE17-295B-4B04-9950-0F5208677DB3}" srcOrd="2" destOrd="0" presId="urn:microsoft.com/office/officeart/2005/8/layout/chevron2"/>
    <dgm:cxn modelId="{E4174B4F-F652-4FAC-A72F-8BE918F809A9}" type="presParOf" srcId="{AC10AE17-295B-4B04-9950-0F5208677DB3}" destId="{AC40E1D6-1FB9-48B6-86AC-1D108C930D46}" srcOrd="0" destOrd="0" presId="urn:microsoft.com/office/officeart/2005/8/layout/chevron2"/>
    <dgm:cxn modelId="{E0B3F713-B32F-4818-B246-911CA2519BE4}" type="presParOf" srcId="{AC10AE17-295B-4B04-9950-0F5208677DB3}" destId="{C7B59EDB-F833-45AD-A5A8-85A5705108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F2C0266-D46A-4A9C-B0DE-B383507AC601}" type="doc">
      <dgm:prSet loTypeId="urn:microsoft.com/office/officeart/2005/8/layout/chevron2" loCatId="process" qsTypeId="urn:microsoft.com/office/officeart/2005/8/quickstyle/simple1" qsCatId="simple" csTypeId="urn:microsoft.com/office/officeart/2005/8/colors/colorful1#13" csCatId="colorful" phldr="1"/>
      <dgm:spPr/>
      <dgm:t>
        <a:bodyPr/>
        <a:lstStyle/>
        <a:p>
          <a:endParaRPr lang="ru-RU"/>
        </a:p>
      </dgm:t>
    </dgm:pt>
    <dgm:pt modelId="{4739C391-819F-43D1-AEFE-6CA7B98E6799}">
      <dgm:prSet phldrT="[Текст]"/>
      <dgm:spPr/>
      <dgm:t>
        <a:bodyPr/>
        <a:lstStyle/>
        <a:p>
          <a:r>
            <a:rPr lang="ru-RU" b="1" dirty="0" smtClean="0"/>
            <a:t>Сопровождение разработки </a:t>
          </a:r>
          <a:endParaRPr lang="ru-RU" dirty="0"/>
        </a:p>
      </dgm:t>
    </dgm:pt>
    <dgm:pt modelId="{FC16F226-8B60-4738-8AE5-C646AE1ACE77}" type="parTrans" cxnId="{2473F2C9-7957-4587-9765-4A006176A4FC}">
      <dgm:prSet/>
      <dgm:spPr/>
      <dgm:t>
        <a:bodyPr/>
        <a:lstStyle/>
        <a:p>
          <a:endParaRPr lang="ru-RU"/>
        </a:p>
      </dgm:t>
    </dgm:pt>
    <dgm:pt modelId="{B29825FC-CE66-4F40-B349-B2F1FCC9863A}" type="sibTrans" cxnId="{2473F2C9-7957-4587-9765-4A006176A4FC}">
      <dgm:prSet/>
      <dgm:spPr/>
      <dgm:t>
        <a:bodyPr/>
        <a:lstStyle/>
        <a:p>
          <a:endParaRPr lang="ru-RU"/>
        </a:p>
      </dgm:t>
    </dgm:pt>
    <dgm:pt modelId="{63A5B2BF-806E-4621-9C82-7882F17433ED}">
      <dgm:prSet phldrT="[Текст]"/>
      <dgm:spPr/>
      <dgm:t>
        <a:bodyPr/>
        <a:lstStyle/>
        <a:p>
          <a:r>
            <a:rPr lang="ru-RU" dirty="0" smtClean="0"/>
            <a:t>корректировка проектных решений</a:t>
          </a:r>
          <a:endParaRPr lang="ru-RU" dirty="0"/>
        </a:p>
      </dgm:t>
    </dgm:pt>
    <dgm:pt modelId="{E8CAA4BD-C3FB-4321-ADFF-B2E9F758E50F}" type="parTrans" cxnId="{DAD7D8C9-54F7-440A-9BB2-0152E22CBB10}">
      <dgm:prSet/>
      <dgm:spPr/>
      <dgm:t>
        <a:bodyPr/>
        <a:lstStyle/>
        <a:p>
          <a:endParaRPr lang="ru-RU"/>
        </a:p>
      </dgm:t>
    </dgm:pt>
    <dgm:pt modelId="{5B21BD71-876B-4950-9888-745469086925}" type="sibTrans" cxnId="{DAD7D8C9-54F7-440A-9BB2-0152E22CBB10}">
      <dgm:prSet/>
      <dgm:spPr/>
      <dgm:t>
        <a:bodyPr/>
        <a:lstStyle/>
        <a:p>
          <a:endParaRPr lang="ru-RU"/>
        </a:p>
      </dgm:t>
    </dgm:pt>
    <dgm:pt modelId="{643ED51D-88BA-47EB-B69F-0EA6EEEDB00C}">
      <dgm:prSet phldrT="[Текст]"/>
      <dgm:spPr/>
      <dgm:t>
        <a:bodyPr/>
        <a:lstStyle/>
        <a:p>
          <a:r>
            <a:rPr lang="ru-RU" dirty="0" smtClean="0"/>
            <a:t>Реакция на все препятствия и технические осложнения на пути разработчиков</a:t>
          </a:r>
          <a:endParaRPr lang="ru-RU" dirty="0"/>
        </a:p>
      </dgm:t>
    </dgm:pt>
    <dgm:pt modelId="{57C01FD0-063E-4487-8EC5-3042CB435330}" type="parTrans" cxnId="{42EAEDFD-22C1-40F8-8D90-E9CB0157030F}">
      <dgm:prSet/>
      <dgm:spPr/>
    </dgm:pt>
    <dgm:pt modelId="{F7873F77-ECBD-48A6-AC18-1C235EFDEA75}" type="sibTrans" cxnId="{42EAEDFD-22C1-40F8-8D90-E9CB0157030F}">
      <dgm:prSet/>
      <dgm:spPr/>
    </dgm:pt>
    <dgm:pt modelId="{92C4D05E-8F9F-4DA6-8E5F-29225A161FAC}" type="pres">
      <dgm:prSet presAssocID="{FF2C0266-D46A-4A9C-B0DE-B383507AC601}" presName="linearFlow" presStyleCnt="0">
        <dgm:presLayoutVars>
          <dgm:dir/>
          <dgm:animLvl val="lvl"/>
          <dgm:resizeHandles val="exact"/>
        </dgm:presLayoutVars>
      </dgm:prSet>
      <dgm:spPr/>
      <dgm:t>
        <a:bodyPr/>
        <a:lstStyle/>
        <a:p>
          <a:endParaRPr lang="ru-RU"/>
        </a:p>
      </dgm:t>
    </dgm:pt>
    <dgm:pt modelId="{754C158D-53C4-4392-83B0-C956F7CAD9F8}" type="pres">
      <dgm:prSet presAssocID="{4739C391-819F-43D1-AEFE-6CA7B98E6799}" presName="composite" presStyleCnt="0"/>
      <dgm:spPr/>
    </dgm:pt>
    <dgm:pt modelId="{6C9F17C7-49DB-42C9-BF44-E15EDE01DB6E}" type="pres">
      <dgm:prSet presAssocID="{4739C391-819F-43D1-AEFE-6CA7B98E6799}" presName="parentText" presStyleLbl="alignNode1" presStyleIdx="0" presStyleCnt="2">
        <dgm:presLayoutVars>
          <dgm:chMax val="1"/>
          <dgm:bulletEnabled val="1"/>
        </dgm:presLayoutVars>
      </dgm:prSet>
      <dgm:spPr/>
      <dgm:t>
        <a:bodyPr/>
        <a:lstStyle/>
        <a:p>
          <a:endParaRPr lang="ru-RU"/>
        </a:p>
      </dgm:t>
    </dgm:pt>
    <dgm:pt modelId="{D1B941DF-19F5-4EF6-8084-854C5736D911}" type="pres">
      <dgm:prSet presAssocID="{4739C391-819F-43D1-AEFE-6CA7B98E6799}" presName="descendantText" presStyleLbl="alignAcc1" presStyleIdx="0" presStyleCnt="2" custScaleY="100000">
        <dgm:presLayoutVars>
          <dgm:bulletEnabled val="1"/>
        </dgm:presLayoutVars>
      </dgm:prSet>
      <dgm:spPr/>
      <dgm:t>
        <a:bodyPr/>
        <a:lstStyle/>
        <a:p>
          <a:endParaRPr lang="ru-RU"/>
        </a:p>
      </dgm:t>
    </dgm:pt>
    <dgm:pt modelId="{9D6FDB06-AACA-46A9-9975-7AFDA192EFDB}" type="pres">
      <dgm:prSet presAssocID="{B29825FC-CE66-4F40-B349-B2F1FCC9863A}" presName="sp" presStyleCnt="0"/>
      <dgm:spPr/>
    </dgm:pt>
    <dgm:pt modelId="{AC10AE17-295B-4B04-9950-0F5208677DB3}" type="pres">
      <dgm:prSet presAssocID="{63A5B2BF-806E-4621-9C82-7882F17433ED}" presName="composite" presStyleCnt="0"/>
      <dgm:spPr/>
    </dgm:pt>
    <dgm:pt modelId="{AC40E1D6-1FB9-48B6-86AC-1D108C930D46}" type="pres">
      <dgm:prSet presAssocID="{63A5B2BF-806E-4621-9C82-7882F17433ED}" presName="parentText" presStyleLbl="alignNode1" presStyleIdx="1" presStyleCnt="2">
        <dgm:presLayoutVars>
          <dgm:chMax val="1"/>
          <dgm:bulletEnabled val="1"/>
        </dgm:presLayoutVars>
      </dgm:prSet>
      <dgm:spPr/>
      <dgm:t>
        <a:bodyPr/>
        <a:lstStyle/>
        <a:p>
          <a:endParaRPr lang="ru-RU"/>
        </a:p>
      </dgm:t>
    </dgm:pt>
    <dgm:pt modelId="{C7B59EDB-F833-45AD-A5A8-85A5705108A6}" type="pres">
      <dgm:prSet presAssocID="{63A5B2BF-806E-4621-9C82-7882F17433ED}" presName="descendantText" presStyleLbl="alignAcc1" presStyleIdx="1" presStyleCnt="2">
        <dgm:presLayoutVars>
          <dgm:bulletEnabled val="1"/>
        </dgm:presLayoutVars>
      </dgm:prSet>
      <dgm:spPr/>
      <dgm:t>
        <a:bodyPr/>
        <a:lstStyle/>
        <a:p>
          <a:endParaRPr lang="ru-RU"/>
        </a:p>
      </dgm:t>
    </dgm:pt>
  </dgm:ptLst>
  <dgm:cxnLst>
    <dgm:cxn modelId="{30E5F71F-E1E8-452D-8D2C-52EF86F33189}" type="presOf" srcId="{FF2C0266-D46A-4A9C-B0DE-B383507AC601}" destId="{92C4D05E-8F9F-4DA6-8E5F-29225A161FAC}" srcOrd="0" destOrd="0" presId="urn:microsoft.com/office/officeart/2005/8/layout/chevron2"/>
    <dgm:cxn modelId="{42EAEDFD-22C1-40F8-8D90-E9CB0157030F}" srcId="{4739C391-819F-43D1-AEFE-6CA7B98E6799}" destId="{643ED51D-88BA-47EB-B69F-0EA6EEEDB00C}" srcOrd="0" destOrd="0" parTransId="{57C01FD0-063E-4487-8EC5-3042CB435330}" sibTransId="{F7873F77-ECBD-48A6-AC18-1C235EFDEA75}"/>
    <dgm:cxn modelId="{2473F2C9-7957-4587-9765-4A006176A4FC}" srcId="{FF2C0266-D46A-4A9C-B0DE-B383507AC601}" destId="{4739C391-819F-43D1-AEFE-6CA7B98E6799}" srcOrd="0" destOrd="0" parTransId="{FC16F226-8B60-4738-8AE5-C646AE1ACE77}" sibTransId="{B29825FC-CE66-4F40-B349-B2F1FCC9863A}"/>
    <dgm:cxn modelId="{DAD7D8C9-54F7-440A-9BB2-0152E22CBB10}" srcId="{FF2C0266-D46A-4A9C-B0DE-B383507AC601}" destId="{63A5B2BF-806E-4621-9C82-7882F17433ED}" srcOrd="1" destOrd="0" parTransId="{E8CAA4BD-C3FB-4321-ADFF-B2E9F758E50F}" sibTransId="{5B21BD71-876B-4950-9888-745469086925}"/>
    <dgm:cxn modelId="{520C3ABE-3BDC-4E41-8439-994076D215AE}" type="presOf" srcId="{63A5B2BF-806E-4621-9C82-7882F17433ED}" destId="{AC40E1D6-1FB9-48B6-86AC-1D108C930D46}" srcOrd="0" destOrd="0" presId="urn:microsoft.com/office/officeart/2005/8/layout/chevron2"/>
    <dgm:cxn modelId="{4457E831-9F7F-4F1E-BF54-BD5B8E6A3F03}" type="presOf" srcId="{4739C391-819F-43D1-AEFE-6CA7B98E6799}" destId="{6C9F17C7-49DB-42C9-BF44-E15EDE01DB6E}" srcOrd="0" destOrd="0" presId="urn:microsoft.com/office/officeart/2005/8/layout/chevron2"/>
    <dgm:cxn modelId="{DF624F90-4A14-4410-B35A-1AE3A928EC72}" type="presOf" srcId="{643ED51D-88BA-47EB-B69F-0EA6EEEDB00C}" destId="{D1B941DF-19F5-4EF6-8084-854C5736D911}" srcOrd="0" destOrd="0" presId="urn:microsoft.com/office/officeart/2005/8/layout/chevron2"/>
    <dgm:cxn modelId="{080774DC-9720-45D7-8D58-955E682B46B9}" type="presParOf" srcId="{92C4D05E-8F9F-4DA6-8E5F-29225A161FAC}" destId="{754C158D-53C4-4392-83B0-C956F7CAD9F8}" srcOrd="0" destOrd="0" presId="urn:microsoft.com/office/officeart/2005/8/layout/chevron2"/>
    <dgm:cxn modelId="{BE58E715-FFCA-4DFA-88AD-D1F7E51D614D}" type="presParOf" srcId="{754C158D-53C4-4392-83B0-C956F7CAD9F8}" destId="{6C9F17C7-49DB-42C9-BF44-E15EDE01DB6E}" srcOrd="0" destOrd="0" presId="urn:microsoft.com/office/officeart/2005/8/layout/chevron2"/>
    <dgm:cxn modelId="{2B716D95-F28D-4184-95C9-2CC199A91D7A}" type="presParOf" srcId="{754C158D-53C4-4392-83B0-C956F7CAD9F8}" destId="{D1B941DF-19F5-4EF6-8084-854C5736D911}" srcOrd="1" destOrd="0" presId="urn:microsoft.com/office/officeart/2005/8/layout/chevron2"/>
    <dgm:cxn modelId="{364E6B18-038F-4F9F-9D9A-EA5541076E33}" type="presParOf" srcId="{92C4D05E-8F9F-4DA6-8E5F-29225A161FAC}" destId="{9D6FDB06-AACA-46A9-9975-7AFDA192EFDB}" srcOrd="1" destOrd="0" presId="urn:microsoft.com/office/officeart/2005/8/layout/chevron2"/>
    <dgm:cxn modelId="{05960CA7-6DD5-4920-904C-00C13B4CDA77}" type="presParOf" srcId="{92C4D05E-8F9F-4DA6-8E5F-29225A161FAC}" destId="{AC10AE17-295B-4B04-9950-0F5208677DB3}" srcOrd="2" destOrd="0" presId="urn:microsoft.com/office/officeart/2005/8/layout/chevron2"/>
    <dgm:cxn modelId="{BBA86C69-1537-400D-8251-A0EF36B38476}" type="presParOf" srcId="{AC10AE17-295B-4B04-9950-0F5208677DB3}" destId="{AC40E1D6-1FB9-48B6-86AC-1D108C930D46}" srcOrd="0" destOrd="0" presId="urn:microsoft.com/office/officeart/2005/8/layout/chevron2"/>
    <dgm:cxn modelId="{98EF4E28-FFDA-4442-9E91-71B296E131FB}" type="presParOf" srcId="{AC10AE17-295B-4B04-9950-0F5208677DB3}" destId="{C7B59EDB-F833-45AD-A5A8-85A5705108A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28EA96F-78C5-4503-909A-368A9B199C4E}" type="doc">
      <dgm:prSet loTypeId="urn:microsoft.com/office/officeart/2005/8/layout/pList2" loCatId="list" qsTypeId="urn:microsoft.com/office/officeart/2005/8/quickstyle/simple1" qsCatId="simple" csTypeId="urn:microsoft.com/office/officeart/2005/8/colors/accent1_2" csCatId="accent1" phldr="1"/>
      <dgm:spPr/>
    </dgm:pt>
    <dgm:pt modelId="{CB619CA8-5A42-4A3C-8D50-1402F8209A25}">
      <dgm:prSet phldrT="[Text]"/>
      <dgm:spPr/>
      <dgm:t>
        <a:bodyPr/>
        <a:lstStyle/>
        <a:p>
          <a:r>
            <a:rPr lang="ru-RU" dirty="0" smtClean="0"/>
            <a:t>Модель реализации</a:t>
          </a:r>
        </a:p>
        <a:p>
          <a:endParaRPr lang="ru-RU" dirty="0" smtClean="0"/>
        </a:p>
        <a:p>
          <a:endParaRPr lang="ru-RU" dirty="0" smtClean="0"/>
        </a:p>
        <a:p>
          <a:r>
            <a:rPr lang="ru-RU" dirty="0" smtClean="0"/>
            <a:t>Отражает технологию</a:t>
          </a:r>
          <a:endParaRPr lang="ru-RU" dirty="0"/>
        </a:p>
      </dgm:t>
    </dgm:pt>
    <dgm:pt modelId="{C63ADF2A-6372-49F6-AAC6-1B008B06DE20}" type="parTrans" cxnId="{05D24F88-4567-4080-A752-A1F657402018}">
      <dgm:prSet/>
      <dgm:spPr/>
      <dgm:t>
        <a:bodyPr/>
        <a:lstStyle/>
        <a:p>
          <a:endParaRPr lang="ru-RU"/>
        </a:p>
      </dgm:t>
    </dgm:pt>
    <dgm:pt modelId="{7D4AAFFF-AA80-4529-8FE3-E5E0D6A65921}" type="sibTrans" cxnId="{05D24F88-4567-4080-A752-A1F657402018}">
      <dgm:prSet/>
      <dgm:spPr/>
      <dgm:t>
        <a:bodyPr/>
        <a:lstStyle/>
        <a:p>
          <a:endParaRPr lang="ru-RU"/>
        </a:p>
      </dgm:t>
    </dgm:pt>
    <dgm:pt modelId="{96367D47-6D95-462D-A5FD-84FF514B7001}">
      <dgm:prSet phldrT="[Text]"/>
      <dgm:spPr/>
      <dgm:t>
        <a:bodyPr/>
        <a:lstStyle/>
        <a:p>
          <a:r>
            <a:rPr lang="ru-RU" dirty="0" smtClean="0"/>
            <a:t>Модели представления</a:t>
          </a:r>
        </a:p>
        <a:p>
          <a:endParaRPr lang="ru-RU" dirty="0"/>
        </a:p>
      </dgm:t>
    </dgm:pt>
    <dgm:pt modelId="{036E10F2-58A7-4472-8954-6235B07148D1}" type="parTrans" cxnId="{FB26F7E4-7B52-4A02-B9F8-A7949E33A788}">
      <dgm:prSet/>
      <dgm:spPr/>
      <dgm:t>
        <a:bodyPr/>
        <a:lstStyle/>
        <a:p>
          <a:endParaRPr lang="ru-RU"/>
        </a:p>
      </dgm:t>
    </dgm:pt>
    <dgm:pt modelId="{D5D62238-F6CA-4CBA-8319-EF0CAF8710CD}" type="sibTrans" cxnId="{FB26F7E4-7B52-4A02-B9F8-A7949E33A788}">
      <dgm:prSet/>
      <dgm:spPr/>
      <dgm:t>
        <a:bodyPr/>
        <a:lstStyle/>
        <a:p>
          <a:endParaRPr lang="ru-RU"/>
        </a:p>
      </dgm:t>
    </dgm:pt>
    <dgm:pt modelId="{6824D032-9344-4976-8E31-93FEF4FE0AD4}">
      <dgm:prSet phldrT="[Text]"/>
      <dgm:spPr/>
      <dgm:t>
        <a:bodyPr/>
        <a:lstStyle/>
        <a:p>
          <a:r>
            <a:rPr lang="ru-RU" dirty="0" smtClean="0"/>
            <a:t>Ментальная модель </a:t>
          </a:r>
        </a:p>
        <a:p>
          <a:endParaRPr lang="ru-RU" dirty="0" smtClean="0"/>
        </a:p>
        <a:p>
          <a:endParaRPr lang="ru-RU" dirty="0" smtClean="0"/>
        </a:p>
        <a:p>
          <a:r>
            <a:rPr lang="ru-RU" dirty="0" smtClean="0"/>
            <a:t>Отражает видение программы пользователем</a:t>
          </a:r>
          <a:endParaRPr lang="ru-RU" dirty="0"/>
        </a:p>
      </dgm:t>
    </dgm:pt>
    <dgm:pt modelId="{46521FAD-8062-44D6-968B-67D4D131AC44}" type="parTrans" cxnId="{C0B93173-CA52-49A8-9DB4-E984440AE182}">
      <dgm:prSet/>
      <dgm:spPr/>
      <dgm:t>
        <a:bodyPr/>
        <a:lstStyle/>
        <a:p>
          <a:endParaRPr lang="ru-RU"/>
        </a:p>
      </dgm:t>
    </dgm:pt>
    <dgm:pt modelId="{0A3CD0C4-23F9-46D3-A583-19A13F97BA0C}" type="sibTrans" cxnId="{C0B93173-CA52-49A8-9DB4-E984440AE182}">
      <dgm:prSet/>
      <dgm:spPr/>
      <dgm:t>
        <a:bodyPr/>
        <a:lstStyle/>
        <a:p>
          <a:endParaRPr lang="ru-RU"/>
        </a:p>
      </dgm:t>
    </dgm:pt>
    <dgm:pt modelId="{92541970-D345-4681-81A9-D915B14D74D7}" type="pres">
      <dgm:prSet presAssocID="{528EA96F-78C5-4503-909A-368A9B199C4E}" presName="Name0" presStyleCnt="0">
        <dgm:presLayoutVars>
          <dgm:dir/>
          <dgm:resizeHandles val="exact"/>
        </dgm:presLayoutVars>
      </dgm:prSet>
      <dgm:spPr/>
    </dgm:pt>
    <dgm:pt modelId="{9243D903-DB48-4854-B69A-8826476AB8DF}" type="pres">
      <dgm:prSet presAssocID="{528EA96F-78C5-4503-909A-368A9B199C4E}" presName="bkgdShp" presStyleLbl="alignAccFollowNode1" presStyleIdx="0" presStyleCnt="1" custLinFactNeighborX="-2054" custLinFactNeighborY="-754"/>
      <dgm:spPr/>
    </dgm:pt>
    <dgm:pt modelId="{6F96D266-6195-41C7-9D94-8755312E3F95}" type="pres">
      <dgm:prSet presAssocID="{528EA96F-78C5-4503-909A-368A9B199C4E}" presName="linComp" presStyleCnt="0"/>
      <dgm:spPr/>
    </dgm:pt>
    <dgm:pt modelId="{24EA2E3F-FBEC-408B-B067-0DC2D81BCC09}" type="pres">
      <dgm:prSet presAssocID="{CB619CA8-5A42-4A3C-8D50-1402F8209A25}" presName="compNode" presStyleCnt="0"/>
      <dgm:spPr/>
    </dgm:pt>
    <dgm:pt modelId="{B62E259B-077A-45F1-95A2-B6DE34832199}" type="pres">
      <dgm:prSet presAssocID="{CB619CA8-5A42-4A3C-8D50-1402F8209A25}" presName="node" presStyleLbl="node1" presStyleIdx="0" presStyleCnt="3">
        <dgm:presLayoutVars>
          <dgm:bulletEnabled val="1"/>
        </dgm:presLayoutVars>
      </dgm:prSet>
      <dgm:spPr/>
      <dgm:t>
        <a:bodyPr/>
        <a:lstStyle/>
        <a:p>
          <a:endParaRPr lang="ru-RU"/>
        </a:p>
      </dgm:t>
    </dgm:pt>
    <dgm:pt modelId="{E23110D2-7E49-4D2C-A5FA-D1E4A53155DC}" type="pres">
      <dgm:prSet presAssocID="{CB619CA8-5A42-4A3C-8D50-1402F8209A25}" presName="invisiNode" presStyleLbl="node1" presStyleIdx="0" presStyleCnt="3"/>
      <dgm:spPr/>
    </dgm:pt>
    <dgm:pt modelId="{CA608E7D-0436-4FA1-9E70-C4111EE7D0B9}" type="pres">
      <dgm:prSet presAssocID="{CB619CA8-5A42-4A3C-8D50-1402F8209A25}" presName="imagNode" presStyleLbl="fgImgPlace1" presStyleIdx="0" presStyleCnt="3" custScaleX="95152" custLinFactNeighborX="2336" custLinFactNeighborY="-105"/>
      <dgm:spPr/>
    </dgm:pt>
    <dgm:pt modelId="{E08AE49F-DE5C-4A50-8467-63C72C1E1A7D}" type="pres">
      <dgm:prSet presAssocID="{7D4AAFFF-AA80-4529-8FE3-E5E0D6A65921}" presName="sibTrans" presStyleLbl="sibTrans2D1" presStyleIdx="0" presStyleCnt="0"/>
      <dgm:spPr/>
      <dgm:t>
        <a:bodyPr/>
        <a:lstStyle/>
        <a:p>
          <a:endParaRPr lang="ru-RU"/>
        </a:p>
      </dgm:t>
    </dgm:pt>
    <dgm:pt modelId="{7CDCD1BA-2F9C-4E80-A37D-5F260DAD0374}" type="pres">
      <dgm:prSet presAssocID="{96367D47-6D95-462D-A5FD-84FF514B7001}" presName="compNode" presStyleCnt="0"/>
      <dgm:spPr/>
    </dgm:pt>
    <dgm:pt modelId="{F8CBFE3A-A76A-4359-99A7-B045B300E8D4}" type="pres">
      <dgm:prSet presAssocID="{96367D47-6D95-462D-A5FD-84FF514B7001}" presName="node" presStyleLbl="node1" presStyleIdx="1" presStyleCnt="3" custScaleX="169967">
        <dgm:presLayoutVars>
          <dgm:bulletEnabled val="1"/>
        </dgm:presLayoutVars>
      </dgm:prSet>
      <dgm:spPr/>
      <dgm:t>
        <a:bodyPr/>
        <a:lstStyle/>
        <a:p>
          <a:endParaRPr lang="ru-RU"/>
        </a:p>
      </dgm:t>
    </dgm:pt>
    <dgm:pt modelId="{39C48074-CED6-414E-B52B-AC42AFE8C0D9}" type="pres">
      <dgm:prSet presAssocID="{96367D47-6D95-462D-A5FD-84FF514B7001}" presName="invisiNode" presStyleLbl="node1" presStyleIdx="1" presStyleCnt="3"/>
      <dgm:spPr/>
    </dgm:pt>
    <dgm:pt modelId="{14587EF1-CF23-43C5-BD70-1CA015A44B4C}" type="pres">
      <dgm:prSet presAssocID="{96367D47-6D95-462D-A5FD-84FF514B7001}" presName="imagNode" presStyleLbl="fgImgPlace1" presStyleIdx="1" presStyleCnt="3" custScaleX="175321"/>
      <dgm:spPr/>
    </dgm:pt>
    <dgm:pt modelId="{46FE6909-AD1C-4CB4-90BA-D257810261BD}" type="pres">
      <dgm:prSet presAssocID="{D5D62238-F6CA-4CBA-8319-EF0CAF8710CD}" presName="sibTrans" presStyleLbl="sibTrans2D1" presStyleIdx="0" presStyleCnt="0"/>
      <dgm:spPr/>
      <dgm:t>
        <a:bodyPr/>
        <a:lstStyle/>
        <a:p>
          <a:endParaRPr lang="ru-RU"/>
        </a:p>
      </dgm:t>
    </dgm:pt>
    <dgm:pt modelId="{230402FA-94D8-4579-9CBE-E32AE2B238B7}" type="pres">
      <dgm:prSet presAssocID="{6824D032-9344-4976-8E31-93FEF4FE0AD4}" presName="compNode" presStyleCnt="0"/>
      <dgm:spPr/>
    </dgm:pt>
    <dgm:pt modelId="{1D93A23D-4033-45CE-8D1F-7D52E37C4448}" type="pres">
      <dgm:prSet presAssocID="{6824D032-9344-4976-8E31-93FEF4FE0AD4}" presName="node" presStyleLbl="node1" presStyleIdx="2" presStyleCnt="3">
        <dgm:presLayoutVars>
          <dgm:bulletEnabled val="1"/>
        </dgm:presLayoutVars>
      </dgm:prSet>
      <dgm:spPr/>
      <dgm:t>
        <a:bodyPr/>
        <a:lstStyle/>
        <a:p>
          <a:endParaRPr lang="ru-RU"/>
        </a:p>
      </dgm:t>
    </dgm:pt>
    <dgm:pt modelId="{79E545A3-4A6A-4731-A5CE-07C5306FE0D9}" type="pres">
      <dgm:prSet presAssocID="{6824D032-9344-4976-8E31-93FEF4FE0AD4}" presName="invisiNode" presStyleLbl="node1" presStyleIdx="2" presStyleCnt="3"/>
      <dgm:spPr/>
    </dgm:pt>
    <dgm:pt modelId="{461C71B2-D751-455B-9C50-0B7F4819016F}" type="pres">
      <dgm:prSet presAssocID="{6824D032-9344-4976-8E31-93FEF4FE0AD4}" presName="imagNode" presStyleLbl="fgImgPlace1" presStyleIdx="2" presStyleCnt="3"/>
      <dgm:spPr/>
    </dgm:pt>
  </dgm:ptLst>
  <dgm:cxnLst>
    <dgm:cxn modelId="{FB26F7E4-7B52-4A02-B9F8-A7949E33A788}" srcId="{528EA96F-78C5-4503-909A-368A9B199C4E}" destId="{96367D47-6D95-462D-A5FD-84FF514B7001}" srcOrd="1" destOrd="0" parTransId="{036E10F2-58A7-4472-8954-6235B07148D1}" sibTransId="{D5D62238-F6CA-4CBA-8319-EF0CAF8710CD}"/>
    <dgm:cxn modelId="{D60CE433-0AD2-4B69-AD8B-D9DD93B0CD4B}" type="presOf" srcId="{528EA96F-78C5-4503-909A-368A9B199C4E}" destId="{92541970-D345-4681-81A9-D915B14D74D7}" srcOrd="0" destOrd="0" presId="urn:microsoft.com/office/officeart/2005/8/layout/pList2"/>
    <dgm:cxn modelId="{441EA7D0-EBD6-4702-A023-4B1ED566D52E}" type="presOf" srcId="{6824D032-9344-4976-8E31-93FEF4FE0AD4}" destId="{1D93A23D-4033-45CE-8D1F-7D52E37C4448}" srcOrd="0" destOrd="0" presId="urn:microsoft.com/office/officeart/2005/8/layout/pList2"/>
    <dgm:cxn modelId="{05D24F88-4567-4080-A752-A1F657402018}" srcId="{528EA96F-78C5-4503-909A-368A9B199C4E}" destId="{CB619CA8-5A42-4A3C-8D50-1402F8209A25}" srcOrd="0" destOrd="0" parTransId="{C63ADF2A-6372-49F6-AAC6-1B008B06DE20}" sibTransId="{7D4AAFFF-AA80-4529-8FE3-E5E0D6A65921}"/>
    <dgm:cxn modelId="{C694885D-948E-4EF5-B3D9-4497FB8DB34C}" type="presOf" srcId="{D5D62238-F6CA-4CBA-8319-EF0CAF8710CD}" destId="{46FE6909-AD1C-4CB4-90BA-D257810261BD}" srcOrd="0" destOrd="0" presId="urn:microsoft.com/office/officeart/2005/8/layout/pList2"/>
    <dgm:cxn modelId="{C7BB677F-12D8-46C0-BC12-E8FD6702D033}" type="presOf" srcId="{96367D47-6D95-462D-A5FD-84FF514B7001}" destId="{F8CBFE3A-A76A-4359-99A7-B045B300E8D4}" srcOrd="0" destOrd="0" presId="urn:microsoft.com/office/officeart/2005/8/layout/pList2"/>
    <dgm:cxn modelId="{8B57CCA8-6EA4-42E7-96F5-6ABEA8FCAEFF}" type="presOf" srcId="{CB619CA8-5A42-4A3C-8D50-1402F8209A25}" destId="{B62E259B-077A-45F1-95A2-B6DE34832199}" srcOrd="0" destOrd="0" presId="urn:microsoft.com/office/officeart/2005/8/layout/pList2"/>
    <dgm:cxn modelId="{C0B93173-CA52-49A8-9DB4-E984440AE182}" srcId="{528EA96F-78C5-4503-909A-368A9B199C4E}" destId="{6824D032-9344-4976-8E31-93FEF4FE0AD4}" srcOrd="2" destOrd="0" parTransId="{46521FAD-8062-44D6-968B-67D4D131AC44}" sibTransId="{0A3CD0C4-23F9-46D3-A583-19A13F97BA0C}"/>
    <dgm:cxn modelId="{7D6C703E-68DB-4D6D-9AB0-9D34FA486ACA}" type="presOf" srcId="{7D4AAFFF-AA80-4529-8FE3-E5E0D6A65921}" destId="{E08AE49F-DE5C-4A50-8467-63C72C1E1A7D}" srcOrd="0" destOrd="0" presId="urn:microsoft.com/office/officeart/2005/8/layout/pList2"/>
    <dgm:cxn modelId="{CA13FEDC-D30F-4266-BCAE-A77A1BEED7D6}" type="presParOf" srcId="{92541970-D345-4681-81A9-D915B14D74D7}" destId="{9243D903-DB48-4854-B69A-8826476AB8DF}" srcOrd="0" destOrd="0" presId="urn:microsoft.com/office/officeart/2005/8/layout/pList2"/>
    <dgm:cxn modelId="{0C6280E6-1B07-41AB-AB11-781EE87A5899}" type="presParOf" srcId="{92541970-D345-4681-81A9-D915B14D74D7}" destId="{6F96D266-6195-41C7-9D94-8755312E3F95}" srcOrd="1" destOrd="0" presId="urn:microsoft.com/office/officeart/2005/8/layout/pList2"/>
    <dgm:cxn modelId="{7B204ADD-7A16-40FD-A8DC-BDFDCB8A7789}" type="presParOf" srcId="{6F96D266-6195-41C7-9D94-8755312E3F95}" destId="{24EA2E3F-FBEC-408B-B067-0DC2D81BCC09}" srcOrd="0" destOrd="0" presId="urn:microsoft.com/office/officeart/2005/8/layout/pList2"/>
    <dgm:cxn modelId="{A6E50656-3D66-41A7-AF08-40BD9C118544}" type="presParOf" srcId="{24EA2E3F-FBEC-408B-B067-0DC2D81BCC09}" destId="{B62E259B-077A-45F1-95A2-B6DE34832199}" srcOrd="0" destOrd="0" presId="urn:microsoft.com/office/officeart/2005/8/layout/pList2"/>
    <dgm:cxn modelId="{44CEAFE4-CBF5-4DAA-98B4-EE148AC25A82}" type="presParOf" srcId="{24EA2E3F-FBEC-408B-B067-0DC2D81BCC09}" destId="{E23110D2-7E49-4D2C-A5FA-D1E4A53155DC}" srcOrd="1" destOrd="0" presId="urn:microsoft.com/office/officeart/2005/8/layout/pList2"/>
    <dgm:cxn modelId="{3C97D536-8C1F-4F7E-888A-1E2E5BC8E65F}" type="presParOf" srcId="{24EA2E3F-FBEC-408B-B067-0DC2D81BCC09}" destId="{CA608E7D-0436-4FA1-9E70-C4111EE7D0B9}" srcOrd="2" destOrd="0" presId="urn:microsoft.com/office/officeart/2005/8/layout/pList2"/>
    <dgm:cxn modelId="{AF1A145D-7A25-4549-A44B-37BC052ABE3F}" type="presParOf" srcId="{6F96D266-6195-41C7-9D94-8755312E3F95}" destId="{E08AE49F-DE5C-4A50-8467-63C72C1E1A7D}" srcOrd="1" destOrd="0" presId="urn:microsoft.com/office/officeart/2005/8/layout/pList2"/>
    <dgm:cxn modelId="{9FDA2285-5F72-4399-B29C-D9A18DD84DB8}" type="presParOf" srcId="{6F96D266-6195-41C7-9D94-8755312E3F95}" destId="{7CDCD1BA-2F9C-4E80-A37D-5F260DAD0374}" srcOrd="2" destOrd="0" presId="urn:microsoft.com/office/officeart/2005/8/layout/pList2"/>
    <dgm:cxn modelId="{D4042D1A-2A9F-4D87-BF64-136B383FF30E}" type="presParOf" srcId="{7CDCD1BA-2F9C-4E80-A37D-5F260DAD0374}" destId="{F8CBFE3A-A76A-4359-99A7-B045B300E8D4}" srcOrd="0" destOrd="0" presId="urn:microsoft.com/office/officeart/2005/8/layout/pList2"/>
    <dgm:cxn modelId="{5FDACB95-752B-4F95-89B9-5B0B7F03C7A8}" type="presParOf" srcId="{7CDCD1BA-2F9C-4E80-A37D-5F260DAD0374}" destId="{39C48074-CED6-414E-B52B-AC42AFE8C0D9}" srcOrd="1" destOrd="0" presId="urn:microsoft.com/office/officeart/2005/8/layout/pList2"/>
    <dgm:cxn modelId="{EBCE3594-AD24-4A04-A281-2BF7CE1BCB1F}" type="presParOf" srcId="{7CDCD1BA-2F9C-4E80-A37D-5F260DAD0374}" destId="{14587EF1-CF23-43C5-BD70-1CA015A44B4C}" srcOrd="2" destOrd="0" presId="urn:microsoft.com/office/officeart/2005/8/layout/pList2"/>
    <dgm:cxn modelId="{5CE433C5-54E0-4BCF-A08B-7AC7D266AF32}" type="presParOf" srcId="{6F96D266-6195-41C7-9D94-8755312E3F95}" destId="{46FE6909-AD1C-4CB4-90BA-D257810261BD}" srcOrd="3" destOrd="0" presId="urn:microsoft.com/office/officeart/2005/8/layout/pList2"/>
    <dgm:cxn modelId="{36C18659-538C-45C7-BDD7-3D637143B583}" type="presParOf" srcId="{6F96D266-6195-41C7-9D94-8755312E3F95}" destId="{230402FA-94D8-4579-9CBE-E32AE2B238B7}" srcOrd="4" destOrd="0" presId="urn:microsoft.com/office/officeart/2005/8/layout/pList2"/>
    <dgm:cxn modelId="{E4F5E0ED-DBAA-45E1-BE9D-1A6B5D5D5E10}" type="presParOf" srcId="{230402FA-94D8-4579-9CBE-E32AE2B238B7}" destId="{1D93A23D-4033-45CE-8D1F-7D52E37C4448}" srcOrd="0" destOrd="0" presId="urn:microsoft.com/office/officeart/2005/8/layout/pList2"/>
    <dgm:cxn modelId="{C07B5BCF-658C-430C-8A32-F459CBF57286}" type="presParOf" srcId="{230402FA-94D8-4579-9CBE-E32AE2B238B7}" destId="{79E545A3-4A6A-4731-A5CE-07C5306FE0D9}" srcOrd="1" destOrd="0" presId="urn:microsoft.com/office/officeart/2005/8/layout/pList2"/>
    <dgm:cxn modelId="{96E5CE5D-1870-4CEB-8E8C-5A40401620B2}" type="presParOf" srcId="{230402FA-94D8-4579-9CBE-E32AE2B238B7}" destId="{461C71B2-D751-455B-9C50-0B7F4819016F}"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ADBD26-0082-4632-9D91-2F05137658B6}" type="doc">
      <dgm:prSet loTypeId="urn:microsoft.com/office/officeart/2005/8/layout/hierarchy3" loCatId="relationship" qsTypeId="urn:microsoft.com/office/officeart/2005/8/quickstyle/simple1" qsCatId="simple" csTypeId="urn:microsoft.com/office/officeart/2005/8/colors/colorful1#1" csCatId="colorful" phldr="1"/>
      <dgm:spPr/>
      <dgm:t>
        <a:bodyPr/>
        <a:lstStyle/>
        <a:p>
          <a:endParaRPr lang="ru-RU"/>
        </a:p>
      </dgm:t>
    </dgm:pt>
    <dgm:pt modelId="{CF2BB67B-2DD8-422C-8982-8F4F4E509162}">
      <dgm:prSet phldrT="[Текст]" custT="1"/>
      <dgm:spPr/>
      <dgm:t>
        <a:bodyPr/>
        <a:lstStyle/>
        <a:p>
          <a:r>
            <a:rPr lang="ru-RU" sz="1800" b="1" dirty="0" smtClean="0"/>
            <a:t>программисты</a:t>
          </a:r>
          <a:endParaRPr lang="ru-RU" sz="1800" b="1" dirty="0"/>
        </a:p>
      </dgm:t>
    </dgm:pt>
    <dgm:pt modelId="{28668431-9092-40D5-80F9-4ACE92BB6057}" type="parTrans" cxnId="{C658AF97-1618-446A-A5A4-ECD89BBE1297}">
      <dgm:prSet/>
      <dgm:spPr/>
      <dgm:t>
        <a:bodyPr/>
        <a:lstStyle/>
        <a:p>
          <a:endParaRPr lang="ru-RU" sz="2000"/>
        </a:p>
      </dgm:t>
    </dgm:pt>
    <dgm:pt modelId="{42D84E93-E008-4EC1-B63F-03256B0B32B5}" type="sibTrans" cxnId="{C658AF97-1618-446A-A5A4-ECD89BBE1297}">
      <dgm:prSet/>
      <dgm:spPr/>
      <dgm:t>
        <a:bodyPr/>
        <a:lstStyle/>
        <a:p>
          <a:endParaRPr lang="ru-RU" sz="2000"/>
        </a:p>
      </dgm:t>
    </dgm:pt>
    <dgm:pt modelId="{A2FC1D6F-FC21-40B5-8C51-EE957470B724}">
      <dgm:prSet phldrT="[Текст]" custT="1"/>
      <dgm:spPr/>
      <dgm:t>
        <a:bodyPr/>
        <a:lstStyle/>
        <a:p>
          <a:r>
            <a:rPr lang="ru-RU" sz="1400" dirty="0" smtClean="0"/>
            <a:t>осознают, что именно они создают </a:t>
          </a:r>
          <a:endParaRPr lang="ru-RU" sz="1400" dirty="0"/>
        </a:p>
      </dgm:t>
    </dgm:pt>
    <dgm:pt modelId="{717E2584-60BE-4B18-9CA0-BFA48547AE17}" type="parTrans" cxnId="{932980AA-B385-486D-99EA-E02D3337540E}">
      <dgm:prSet/>
      <dgm:spPr/>
      <dgm:t>
        <a:bodyPr/>
        <a:lstStyle/>
        <a:p>
          <a:endParaRPr lang="ru-RU"/>
        </a:p>
      </dgm:t>
    </dgm:pt>
    <dgm:pt modelId="{66D04CC5-B7DF-4EBE-BFED-CD665501A15B}" type="sibTrans" cxnId="{932980AA-B385-486D-99EA-E02D3337540E}">
      <dgm:prSet/>
      <dgm:spPr/>
      <dgm:t>
        <a:bodyPr/>
        <a:lstStyle/>
        <a:p>
          <a:endParaRPr lang="ru-RU"/>
        </a:p>
      </dgm:t>
    </dgm:pt>
    <dgm:pt modelId="{6A55D885-C53A-4754-968E-896B167BDAAA}">
      <dgm:prSet phldrT="[Текст]" custT="1"/>
      <dgm:spPr/>
      <dgm:t>
        <a:bodyPr/>
        <a:lstStyle/>
        <a:p>
          <a:r>
            <a:rPr lang="ru-RU" sz="1800" b="1" dirty="0" smtClean="0"/>
            <a:t>руководители</a:t>
          </a:r>
          <a:endParaRPr lang="ru-RU" sz="1800" b="1" dirty="0"/>
        </a:p>
      </dgm:t>
    </dgm:pt>
    <dgm:pt modelId="{F9598FED-AB52-430D-A86B-593FEE955B02}" type="parTrans" cxnId="{96C2EAE0-899A-4BFE-A812-7C4A0B65A68D}">
      <dgm:prSet/>
      <dgm:spPr/>
      <dgm:t>
        <a:bodyPr/>
        <a:lstStyle/>
        <a:p>
          <a:endParaRPr lang="ru-RU"/>
        </a:p>
      </dgm:t>
    </dgm:pt>
    <dgm:pt modelId="{014E7267-AB1F-452B-9CED-F06D3B76F920}" type="sibTrans" cxnId="{96C2EAE0-899A-4BFE-A812-7C4A0B65A68D}">
      <dgm:prSet/>
      <dgm:spPr/>
      <dgm:t>
        <a:bodyPr/>
        <a:lstStyle/>
        <a:p>
          <a:endParaRPr lang="ru-RU"/>
        </a:p>
      </dgm:t>
    </dgm:pt>
    <dgm:pt modelId="{6B8B5D89-67C5-41A3-8C4F-9496AF0CC3D1}">
      <dgm:prSet phldrT="[Текст]" custT="1"/>
      <dgm:spPr/>
      <dgm:t>
        <a:bodyPr/>
        <a:lstStyle/>
        <a:p>
          <a:r>
            <a:rPr lang="ru-RU" sz="1400" dirty="0" smtClean="0"/>
            <a:t>могут оценить прогресс в работе программистов</a:t>
          </a:r>
          <a:endParaRPr lang="ru-RU" sz="1400" dirty="0"/>
        </a:p>
      </dgm:t>
    </dgm:pt>
    <dgm:pt modelId="{DA0CA72B-DE9E-42EB-9956-AF6942732C6F}" type="parTrans" cxnId="{0289AFA8-91CA-4CB1-9CE9-4D554E9AD176}">
      <dgm:prSet/>
      <dgm:spPr/>
      <dgm:t>
        <a:bodyPr/>
        <a:lstStyle/>
        <a:p>
          <a:endParaRPr lang="ru-RU"/>
        </a:p>
      </dgm:t>
    </dgm:pt>
    <dgm:pt modelId="{024499FC-FA79-4950-9150-6F3009A2DF72}" type="sibTrans" cxnId="{0289AFA8-91CA-4CB1-9CE9-4D554E9AD176}">
      <dgm:prSet/>
      <dgm:spPr/>
      <dgm:t>
        <a:bodyPr/>
        <a:lstStyle/>
        <a:p>
          <a:endParaRPr lang="ru-RU"/>
        </a:p>
      </dgm:t>
    </dgm:pt>
    <dgm:pt modelId="{556F5BB1-42A2-46BB-B31D-AA4494A338D2}">
      <dgm:prSet phldrT="[Текст]" custT="1"/>
      <dgm:spPr/>
      <dgm:t>
        <a:bodyPr/>
        <a:lstStyle/>
        <a:p>
          <a:r>
            <a:rPr lang="ru-RU" sz="1800" b="1" dirty="0" err="1" smtClean="0"/>
            <a:t>маркетологи</a:t>
          </a:r>
          <a:endParaRPr lang="ru-RU" sz="1800" b="1" dirty="0"/>
        </a:p>
      </dgm:t>
    </dgm:pt>
    <dgm:pt modelId="{4DAB73B4-1CF5-45D8-87D5-060F445E022D}" type="parTrans" cxnId="{B2322761-E27E-461E-903C-DA9F3E32F01B}">
      <dgm:prSet/>
      <dgm:spPr/>
      <dgm:t>
        <a:bodyPr/>
        <a:lstStyle/>
        <a:p>
          <a:endParaRPr lang="ru-RU"/>
        </a:p>
      </dgm:t>
    </dgm:pt>
    <dgm:pt modelId="{DE0383C9-8F81-45BF-BF73-4770258F84DC}" type="sibTrans" cxnId="{B2322761-E27E-461E-903C-DA9F3E32F01B}">
      <dgm:prSet/>
      <dgm:spPr/>
      <dgm:t>
        <a:bodyPr/>
        <a:lstStyle/>
        <a:p>
          <a:endParaRPr lang="ru-RU"/>
        </a:p>
      </dgm:t>
    </dgm:pt>
    <dgm:pt modelId="{12FE0490-71D1-40D3-9A0D-FD31800BE683}">
      <dgm:prSet phldrT="[Текст]" custT="1"/>
      <dgm:spPr/>
      <dgm:t>
        <a:bodyPr/>
        <a:lstStyle/>
        <a:p>
          <a:r>
            <a:rPr lang="ru-RU" sz="1400" dirty="0" smtClean="0"/>
            <a:t>получают понимание источника мотивации покупателя </a:t>
          </a:r>
          <a:endParaRPr lang="ru-RU" sz="1400" dirty="0"/>
        </a:p>
      </dgm:t>
    </dgm:pt>
    <dgm:pt modelId="{40BE2479-0D52-4705-BF78-AEF51290CBFA}" type="parTrans" cxnId="{C5289D36-D122-43A6-8255-11D69682852C}">
      <dgm:prSet/>
      <dgm:spPr/>
      <dgm:t>
        <a:bodyPr/>
        <a:lstStyle/>
        <a:p>
          <a:endParaRPr lang="ru-RU"/>
        </a:p>
      </dgm:t>
    </dgm:pt>
    <dgm:pt modelId="{272005FD-4EC9-436C-8128-A9733DC948C8}" type="sibTrans" cxnId="{C5289D36-D122-43A6-8255-11D69682852C}">
      <dgm:prSet/>
      <dgm:spPr/>
      <dgm:t>
        <a:bodyPr/>
        <a:lstStyle/>
        <a:p>
          <a:endParaRPr lang="ru-RU"/>
        </a:p>
      </dgm:t>
    </dgm:pt>
    <dgm:pt modelId="{66119C15-7DBE-4AA4-9514-595793728BC4}" type="pres">
      <dgm:prSet presAssocID="{AFADBD26-0082-4632-9D91-2F05137658B6}" presName="diagram" presStyleCnt="0">
        <dgm:presLayoutVars>
          <dgm:chPref val="1"/>
          <dgm:dir/>
          <dgm:animOne val="branch"/>
          <dgm:animLvl val="lvl"/>
          <dgm:resizeHandles/>
        </dgm:presLayoutVars>
      </dgm:prSet>
      <dgm:spPr/>
      <dgm:t>
        <a:bodyPr/>
        <a:lstStyle/>
        <a:p>
          <a:endParaRPr lang="ru-RU"/>
        </a:p>
      </dgm:t>
    </dgm:pt>
    <dgm:pt modelId="{C663944F-BD09-4ACC-9C7D-9E29E9CDA8B8}" type="pres">
      <dgm:prSet presAssocID="{CF2BB67B-2DD8-422C-8982-8F4F4E509162}" presName="root" presStyleCnt="0"/>
      <dgm:spPr/>
    </dgm:pt>
    <dgm:pt modelId="{9CF2C9BF-431B-4B61-AE61-3BC21A1D7CC5}" type="pres">
      <dgm:prSet presAssocID="{CF2BB67B-2DD8-422C-8982-8F4F4E509162}" presName="rootComposite" presStyleCnt="0"/>
      <dgm:spPr/>
    </dgm:pt>
    <dgm:pt modelId="{F540EBF7-EE6C-4B4C-AA12-027AA05D75F5}" type="pres">
      <dgm:prSet presAssocID="{CF2BB67B-2DD8-422C-8982-8F4F4E509162}" presName="rootText" presStyleLbl="node1" presStyleIdx="0" presStyleCnt="3"/>
      <dgm:spPr/>
      <dgm:t>
        <a:bodyPr/>
        <a:lstStyle/>
        <a:p>
          <a:endParaRPr lang="ru-RU"/>
        </a:p>
      </dgm:t>
    </dgm:pt>
    <dgm:pt modelId="{23FC7951-81F0-4D01-A3C4-E527E33D547B}" type="pres">
      <dgm:prSet presAssocID="{CF2BB67B-2DD8-422C-8982-8F4F4E509162}" presName="rootConnector" presStyleLbl="node1" presStyleIdx="0" presStyleCnt="3"/>
      <dgm:spPr/>
      <dgm:t>
        <a:bodyPr/>
        <a:lstStyle/>
        <a:p>
          <a:endParaRPr lang="ru-RU"/>
        </a:p>
      </dgm:t>
    </dgm:pt>
    <dgm:pt modelId="{E9A37754-67B8-493F-BCEE-B23D5B4AB69E}" type="pres">
      <dgm:prSet presAssocID="{CF2BB67B-2DD8-422C-8982-8F4F4E509162}" presName="childShape" presStyleCnt="0"/>
      <dgm:spPr/>
    </dgm:pt>
    <dgm:pt modelId="{09FE5D44-9595-4CCC-A31C-598EEEFE31F8}" type="pres">
      <dgm:prSet presAssocID="{717E2584-60BE-4B18-9CA0-BFA48547AE17}" presName="Name13" presStyleLbl="parChTrans1D2" presStyleIdx="0" presStyleCnt="3"/>
      <dgm:spPr/>
      <dgm:t>
        <a:bodyPr/>
        <a:lstStyle/>
        <a:p>
          <a:endParaRPr lang="ru-RU"/>
        </a:p>
      </dgm:t>
    </dgm:pt>
    <dgm:pt modelId="{9A8BCDFF-F6E6-421C-AB38-358C3C6693D4}" type="pres">
      <dgm:prSet presAssocID="{A2FC1D6F-FC21-40B5-8C51-EE957470B724}" presName="childText" presStyleLbl="bgAcc1" presStyleIdx="0" presStyleCnt="3">
        <dgm:presLayoutVars>
          <dgm:bulletEnabled val="1"/>
        </dgm:presLayoutVars>
      </dgm:prSet>
      <dgm:spPr/>
      <dgm:t>
        <a:bodyPr/>
        <a:lstStyle/>
        <a:p>
          <a:endParaRPr lang="ru-RU"/>
        </a:p>
      </dgm:t>
    </dgm:pt>
    <dgm:pt modelId="{A3371FE0-2022-477E-B5AE-EEDD36F6C446}" type="pres">
      <dgm:prSet presAssocID="{6A55D885-C53A-4754-968E-896B167BDAAA}" presName="root" presStyleCnt="0"/>
      <dgm:spPr/>
    </dgm:pt>
    <dgm:pt modelId="{C43C9CE5-224C-4778-BFA6-02F1580D6485}" type="pres">
      <dgm:prSet presAssocID="{6A55D885-C53A-4754-968E-896B167BDAAA}" presName="rootComposite" presStyleCnt="0"/>
      <dgm:spPr/>
    </dgm:pt>
    <dgm:pt modelId="{23EDAB6E-C05A-4A4F-95AE-5AC2203C7C2E}" type="pres">
      <dgm:prSet presAssocID="{6A55D885-C53A-4754-968E-896B167BDAAA}" presName="rootText" presStyleLbl="node1" presStyleIdx="1" presStyleCnt="3"/>
      <dgm:spPr/>
      <dgm:t>
        <a:bodyPr/>
        <a:lstStyle/>
        <a:p>
          <a:endParaRPr lang="ru-RU"/>
        </a:p>
      </dgm:t>
    </dgm:pt>
    <dgm:pt modelId="{A26E7CB0-98F6-414A-983D-D29B3B53E74B}" type="pres">
      <dgm:prSet presAssocID="{6A55D885-C53A-4754-968E-896B167BDAAA}" presName="rootConnector" presStyleLbl="node1" presStyleIdx="1" presStyleCnt="3"/>
      <dgm:spPr/>
      <dgm:t>
        <a:bodyPr/>
        <a:lstStyle/>
        <a:p>
          <a:endParaRPr lang="ru-RU"/>
        </a:p>
      </dgm:t>
    </dgm:pt>
    <dgm:pt modelId="{245D3DF9-4A44-4ADA-9A6C-3248146BB9E6}" type="pres">
      <dgm:prSet presAssocID="{6A55D885-C53A-4754-968E-896B167BDAAA}" presName="childShape" presStyleCnt="0"/>
      <dgm:spPr/>
    </dgm:pt>
    <dgm:pt modelId="{843CAB4A-6ED4-41FC-88A6-16F17F607C04}" type="pres">
      <dgm:prSet presAssocID="{DA0CA72B-DE9E-42EB-9956-AF6942732C6F}" presName="Name13" presStyleLbl="parChTrans1D2" presStyleIdx="1" presStyleCnt="3"/>
      <dgm:spPr/>
      <dgm:t>
        <a:bodyPr/>
        <a:lstStyle/>
        <a:p>
          <a:endParaRPr lang="ru-RU"/>
        </a:p>
      </dgm:t>
    </dgm:pt>
    <dgm:pt modelId="{0A7023F2-E5E1-4C45-9D2B-B4E5F61F3082}" type="pres">
      <dgm:prSet presAssocID="{6B8B5D89-67C5-41A3-8C4F-9496AF0CC3D1}" presName="childText" presStyleLbl="bgAcc1" presStyleIdx="1" presStyleCnt="3">
        <dgm:presLayoutVars>
          <dgm:bulletEnabled val="1"/>
        </dgm:presLayoutVars>
      </dgm:prSet>
      <dgm:spPr/>
      <dgm:t>
        <a:bodyPr/>
        <a:lstStyle/>
        <a:p>
          <a:endParaRPr lang="ru-RU"/>
        </a:p>
      </dgm:t>
    </dgm:pt>
    <dgm:pt modelId="{43110DD0-BCA9-4E0C-8DF4-580E8C9B3257}" type="pres">
      <dgm:prSet presAssocID="{556F5BB1-42A2-46BB-B31D-AA4494A338D2}" presName="root" presStyleCnt="0"/>
      <dgm:spPr/>
    </dgm:pt>
    <dgm:pt modelId="{F5D70816-14E3-4DAB-B716-F444840214F5}" type="pres">
      <dgm:prSet presAssocID="{556F5BB1-42A2-46BB-B31D-AA4494A338D2}" presName="rootComposite" presStyleCnt="0"/>
      <dgm:spPr/>
    </dgm:pt>
    <dgm:pt modelId="{0FD26B96-0834-4D7A-82F4-ED3230B3ACDA}" type="pres">
      <dgm:prSet presAssocID="{556F5BB1-42A2-46BB-B31D-AA4494A338D2}" presName="rootText" presStyleLbl="node1" presStyleIdx="2" presStyleCnt="3"/>
      <dgm:spPr/>
      <dgm:t>
        <a:bodyPr/>
        <a:lstStyle/>
        <a:p>
          <a:endParaRPr lang="ru-RU"/>
        </a:p>
      </dgm:t>
    </dgm:pt>
    <dgm:pt modelId="{4D40FFF0-89E4-4CEB-A5D5-130DFFCDD3B0}" type="pres">
      <dgm:prSet presAssocID="{556F5BB1-42A2-46BB-B31D-AA4494A338D2}" presName="rootConnector" presStyleLbl="node1" presStyleIdx="2" presStyleCnt="3"/>
      <dgm:spPr/>
      <dgm:t>
        <a:bodyPr/>
        <a:lstStyle/>
        <a:p>
          <a:endParaRPr lang="ru-RU"/>
        </a:p>
      </dgm:t>
    </dgm:pt>
    <dgm:pt modelId="{016BBAA5-1F38-4B65-B60E-3CF99E324C75}" type="pres">
      <dgm:prSet presAssocID="{556F5BB1-42A2-46BB-B31D-AA4494A338D2}" presName="childShape" presStyleCnt="0"/>
      <dgm:spPr/>
    </dgm:pt>
    <dgm:pt modelId="{68851421-EB01-4968-9CC3-A9E13883A64C}" type="pres">
      <dgm:prSet presAssocID="{40BE2479-0D52-4705-BF78-AEF51290CBFA}" presName="Name13" presStyleLbl="parChTrans1D2" presStyleIdx="2" presStyleCnt="3"/>
      <dgm:spPr/>
      <dgm:t>
        <a:bodyPr/>
        <a:lstStyle/>
        <a:p>
          <a:endParaRPr lang="ru-RU"/>
        </a:p>
      </dgm:t>
    </dgm:pt>
    <dgm:pt modelId="{5A1B3D73-9FB1-48DC-B986-E2706E987325}" type="pres">
      <dgm:prSet presAssocID="{12FE0490-71D1-40D3-9A0D-FD31800BE683}" presName="childText" presStyleLbl="bgAcc1" presStyleIdx="2" presStyleCnt="3">
        <dgm:presLayoutVars>
          <dgm:bulletEnabled val="1"/>
        </dgm:presLayoutVars>
      </dgm:prSet>
      <dgm:spPr/>
      <dgm:t>
        <a:bodyPr/>
        <a:lstStyle/>
        <a:p>
          <a:endParaRPr lang="ru-RU"/>
        </a:p>
      </dgm:t>
    </dgm:pt>
  </dgm:ptLst>
  <dgm:cxnLst>
    <dgm:cxn modelId="{C5289D36-D122-43A6-8255-11D69682852C}" srcId="{556F5BB1-42A2-46BB-B31D-AA4494A338D2}" destId="{12FE0490-71D1-40D3-9A0D-FD31800BE683}" srcOrd="0" destOrd="0" parTransId="{40BE2479-0D52-4705-BF78-AEF51290CBFA}" sibTransId="{272005FD-4EC9-436C-8128-A9733DC948C8}"/>
    <dgm:cxn modelId="{0289AFA8-91CA-4CB1-9CE9-4D554E9AD176}" srcId="{6A55D885-C53A-4754-968E-896B167BDAAA}" destId="{6B8B5D89-67C5-41A3-8C4F-9496AF0CC3D1}" srcOrd="0" destOrd="0" parTransId="{DA0CA72B-DE9E-42EB-9956-AF6942732C6F}" sibTransId="{024499FC-FA79-4950-9150-6F3009A2DF72}"/>
    <dgm:cxn modelId="{359E5AC4-4F55-40D1-8543-A534CFBF2DB3}" type="presOf" srcId="{556F5BB1-42A2-46BB-B31D-AA4494A338D2}" destId="{0FD26B96-0834-4D7A-82F4-ED3230B3ACDA}" srcOrd="0" destOrd="0" presId="urn:microsoft.com/office/officeart/2005/8/layout/hierarchy3"/>
    <dgm:cxn modelId="{F6024D42-4283-4A6A-AF0A-FF6D92B926E8}" type="presOf" srcId="{6A55D885-C53A-4754-968E-896B167BDAAA}" destId="{23EDAB6E-C05A-4A4F-95AE-5AC2203C7C2E}" srcOrd="0" destOrd="0" presId="urn:microsoft.com/office/officeart/2005/8/layout/hierarchy3"/>
    <dgm:cxn modelId="{10DB0E9D-24E3-435C-A7E7-ABDE5851DD2E}" type="presOf" srcId="{CF2BB67B-2DD8-422C-8982-8F4F4E509162}" destId="{23FC7951-81F0-4D01-A3C4-E527E33D547B}" srcOrd="1" destOrd="0" presId="urn:microsoft.com/office/officeart/2005/8/layout/hierarchy3"/>
    <dgm:cxn modelId="{1BABC574-6E71-4EE1-8D6E-5B08BA51CBF9}" type="presOf" srcId="{A2FC1D6F-FC21-40B5-8C51-EE957470B724}" destId="{9A8BCDFF-F6E6-421C-AB38-358C3C6693D4}" srcOrd="0" destOrd="0" presId="urn:microsoft.com/office/officeart/2005/8/layout/hierarchy3"/>
    <dgm:cxn modelId="{96C2EAE0-899A-4BFE-A812-7C4A0B65A68D}" srcId="{AFADBD26-0082-4632-9D91-2F05137658B6}" destId="{6A55D885-C53A-4754-968E-896B167BDAAA}" srcOrd="1" destOrd="0" parTransId="{F9598FED-AB52-430D-A86B-593FEE955B02}" sibTransId="{014E7267-AB1F-452B-9CED-F06D3B76F920}"/>
    <dgm:cxn modelId="{932980AA-B385-486D-99EA-E02D3337540E}" srcId="{CF2BB67B-2DD8-422C-8982-8F4F4E509162}" destId="{A2FC1D6F-FC21-40B5-8C51-EE957470B724}" srcOrd="0" destOrd="0" parTransId="{717E2584-60BE-4B18-9CA0-BFA48547AE17}" sibTransId="{66D04CC5-B7DF-4EBE-BFED-CD665501A15B}"/>
    <dgm:cxn modelId="{FE68F9C8-0A9A-49A2-ADE5-CE257319F7F1}" type="presOf" srcId="{717E2584-60BE-4B18-9CA0-BFA48547AE17}" destId="{09FE5D44-9595-4CCC-A31C-598EEEFE31F8}" srcOrd="0" destOrd="0" presId="urn:microsoft.com/office/officeart/2005/8/layout/hierarchy3"/>
    <dgm:cxn modelId="{1D96789E-DC4E-45F3-A4CB-113B490C240F}" type="presOf" srcId="{6B8B5D89-67C5-41A3-8C4F-9496AF0CC3D1}" destId="{0A7023F2-E5E1-4C45-9D2B-B4E5F61F3082}" srcOrd="0" destOrd="0" presId="urn:microsoft.com/office/officeart/2005/8/layout/hierarchy3"/>
    <dgm:cxn modelId="{C658AF97-1618-446A-A5A4-ECD89BBE1297}" srcId="{AFADBD26-0082-4632-9D91-2F05137658B6}" destId="{CF2BB67B-2DD8-422C-8982-8F4F4E509162}" srcOrd="0" destOrd="0" parTransId="{28668431-9092-40D5-80F9-4ACE92BB6057}" sibTransId="{42D84E93-E008-4EC1-B63F-03256B0B32B5}"/>
    <dgm:cxn modelId="{1FCB3B92-4F40-4F14-886F-9012C49AC49B}" type="presOf" srcId="{40BE2479-0D52-4705-BF78-AEF51290CBFA}" destId="{68851421-EB01-4968-9CC3-A9E13883A64C}" srcOrd="0" destOrd="0" presId="urn:microsoft.com/office/officeart/2005/8/layout/hierarchy3"/>
    <dgm:cxn modelId="{96E2D976-2B33-4AC4-B137-CA82D1A5D0FA}" type="presOf" srcId="{DA0CA72B-DE9E-42EB-9956-AF6942732C6F}" destId="{843CAB4A-6ED4-41FC-88A6-16F17F607C04}" srcOrd="0" destOrd="0" presId="urn:microsoft.com/office/officeart/2005/8/layout/hierarchy3"/>
    <dgm:cxn modelId="{FC0B775F-3562-419E-9B2E-E95C5DC10311}" type="presOf" srcId="{AFADBD26-0082-4632-9D91-2F05137658B6}" destId="{66119C15-7DBE-4AA4-9514-595793728BC4}" srcOrd="0" destOrd="0" presId="urn:microsoft.com/office/officeart/2005/8/layout/hierarchy3"/>
    <dgm:cxn modelId="{3AC2C4F5-3C3A-482B-81E7-5B678B3E464E}" type="presOf" srcId="{556F5BB1-42A2-46BB-B31D-AA4494A338D2}" destId="{4D40FFF0-89E4-4CEB-A5D5-130DFFCDD3B0}" srcOrd="1" destOrd="0" presId="urn:microsoft.com/office/officeart/2005/8/layout/hierarchy3"/>
    <dgm:cxn modelId="{EFC13046-A0C1-4CD3-ABF7-E9934A901AAE}" type="presOf" srcId="{CF2BB67B-2DD8-422C-8982-8F4F4E509162}" destId="{F540EBF7-EE6C-4B4C-AA12-027AA05D75F5}" srcOrd="0" destOrd="0" presId="urn:microsoft.com/office/officeart/2005/8/layout/hierarchy3"/>
    <dgm:cxn modelId="{D5C0F27E-5F6F-41EA-9F75-64A7625C0C71}" type="presOf" srcId="{6A55D885-C53A-4754-968E-896B167BDAAA}" destId="{A26E7CB0-98F6-414A-983D-D29B3B53E74B}" srcOrd="1" destOrd="0" presId="urn:microsoft.com/office/officeart/2005/8/layout/hierarchy3"/>
    <dgm:cxn modelId="{98F2ECC9-63A4-4324-9C3D-D40CA2A9F69B}" type="presOf" srcId="{12FE0490-71D1-40D3-9A0D-FD31800BE683}" destId="{5A1B3D73-9FB1-48DC-B986-E2706E987325}" srcOrd="0" destOrd="0" presId="urn:microsoft.com/office/officeart/2005/8/layout/hierarchy3"/>
    <dgm:cxn modelId="{B2322761-E27E-461E-903C-DA9F3E32F01B}" srcId="{AFADBD26-0082-4632-9D91-2F05137658B6}" destId="{556F5BB1-42A2-46BB-B31D-AA4494A338D2}" srcOrd="2" destOrd="0" parTransId="{4DAB73B4-1CF5-45D8-87D5-060F445E022D}" sibTransId="{DE0383C9-8F81-45BF-BF73-4770258F84DC}"/>
    <dgm:cxn modelId="{405F16F5-AE38-4391-9B32-668354B413EF}" type="presParOf" srcId="{66119C15-7DBE-4AA4-9514-595793728BC4}" destId="{C663944F-BD09-4ACC-9C7D-9E29E9CDA8B8}" srcOrd="0" destOrd="0" presId="urn:microsoft.com/office/officeart/2005/8/layout/hierarchy3"/>
    <dgm:cxn modelId="{D355C40C-C500-419A-B587-B261CA967E59}" type="presParOf" srcId="{C663944F-BD09-4ACC-9C7D-9E29E9CDA8B8}" destId="{9CF2C9BF-431B-4B61-AE61-3BC21A1D7CC5}" srcOrd="0" destOrd="0" presId="urn:microsoft.com/office/officeart/2005/8/layout/hierarchy3"/>
    <dgm:cxn modelId="{F34E6637-7FE6-4A46-8BE0-90818FDC78DA}" type="presParOf" srcId="{9CF2C9BF-431B-4B61-AE61-3BC21A1D7CC5}" destId="{F540EBF7-EE6C-4B4C-AA12-027AA05D75F5}" srcOrd="0" destOrd="0" presId="urn:microsoft.com/office/officeart/2005/8/layout/hierarchy3"/>
    <dgm:cxn modelId="{E67731F2-FE8C-4BC6-84CA-AA39B410F185}" type="presParOf" srcId="{9CF2C9BF-431B-4B61-AE61-3BC21A1D7CC5}" destId="{23FC7951-81F0-4D01-A3C4-E527E33D547B}" srcOrd="1" destOrd="0" presId="urn:microsoft.com/office/officeart/2005/8/layout/hierarchy3"/>
    <dgm:cxn modelId="{8E45EEF8-2583-44F2-8C62-CF0CE1049DA3}" type="presParOf" srcId="{C663944F-BD09-4ACC-9C7D-9E29E9CDA8B8}" destId="{E9A37754-67B8-493F-BCEE-B23D5B4AB69E}" srcOrd="1" destOrd="0" presId="urn:microsoft.com/office/officeart/2005/8/layout/hierarchy3"/>
    <dgm:cxn modelId="{BACBBC95-D97C-42EF-BF27-EB11B490F77A}" type="presParOf" srcId="{E9A37754-67B8-493F-BCEE-B23D5B4AB69E}" destId="{09FE5D44-9595-4CCC-A31C-598EEEFE31F8}" srcOrd="0" destOrd="0" presId="urn:microsoft.com/office/officeart/2005/8/layout/hierarchy3"/>
    <dgm:cxn modelId="{96F3F358-784C-4062-9948-0EA2EEB7710C}" type="presParOf" srcId="{E9A37754-67B8-493F-BCEE-B23D5B4AB69E}" destId="{9A8BCDFF-F6E6-421C-AB38-358C3C6693D4}" srcOrd="1" destOrd="0" presId="urn:microsoft.com/office/officeart/2005/8/layout/hierarchy3"/>
    <dgm:cxn modelId="{9CF34B57-2664-4DD5-A9FA-FF2A45F4484B}" type="presParOf" srcId="{66119C15-7DBE-4AA4-9514-595793728BC4}" destId="{A3371FE0-2022-477E-B5AE-EEDD36F6C446}" srcOrd="1" destOrd="0" presId="urn:microsoft.com/office/officeart/2005/8/layout/hierarchy3"/>
    <dgm:cxn modelId="{7F60BC17-C4D8-4405-AD09-D718D5C1E0D0}" type="presParOf" srcId="{A3371FE0-2022-477E-B5AE-EEDD36F6C446}" destId="{C43C9CE5-224C-4778-BFA6-02F1580D6485}" srcOrd="0" destOrd="0" presId="urn:microsoft.com/office/officeart/2005/8/layout/hierarchy3"/>
    <dgm:cxn modelId="{0574636C-D05D-4841-9B06-F2FFC869736C}" type="presParOf" srcId="{C43C9CE5-224C-4778-BFA6-02F1580D6485}" destId="{23EDAB6E-C05A-4A4F-95AE-5AC2203C7C2E}" srcOrd="0" destOrd="0" presId="urn:microsoft.com/office/officeart/2005/8/layout/hierarchy3"/>
    <dgm:cxn modelId="{94A3658C-B7BD-4508-A97C-52D5507170B4}" type="presParOf" srcId="{C43C9CE5-224C-4778-BFA6-02F1580D6485}" destId="{A26E7CB0-98F6-414A-983D-D29B3B53E74B}" srcOrd="1" destOrd="0" presId="urn:microsoft.com/office/officeart/2005/8/layout/hierarchy3"/>
    <dgm:cxn modelId="{318947F0-2E6E-4255-926A-5B49CF328926}" type="presParOf" srcId="{A3371FE0-2022-477E-B5AE-EEDD36F6C446}" destId="{245D3DF9-4A44-4ADA-9A6C-3248146BB9E6}" srcOrd="1" destOrd="0" presId="urn:microsoft.com/office/officeart/2005/8/layout/hierarchy3"/>
    <dgm:cxn modelId="{92C779C9-C679-424C-964F-DC93AED9202B}" type="presParOf" srcId="{245D3DF9-4A44-4ADA-9A6C-3248146BB9E6}" destId="{843CAB4A-6ED4-41FC-88A6-16F17F607C04}" srcOrd="0" destOrd="0" presId="urn:microsoft.com/office/officeart/2005/8/layout/hierarchy3"/>
    <dgm:cxn modelId="{209C5217-C5C7-40E5-91AA-A45CF26D92ED}" type="presParOf" srcId="{245D3DF9-4A44-4ADA-9A6C-3248146BB9E6}" destId="{0A7023F2-E5E1-4C45-9D2B-B4E5F61F3082}" srcOrd="1" destOrd="0" presId="urn:microsoft.com/office/officeart/2005/8/layout/hierarchy3"/>
    <dgm:cxn modelId="{3BCC90AA-E680-4963-9AC4-F3E274E0E759}" type="presParOf" srcId="{66119C15-7DBE-4AA4-9514-595793728BC4}" destId="{43110DD0-BCA9-4E0C-8DF4-580E8C9B3257}" srcOrd="2" destOrd="0" presId="urn:microsoft.com/office/officeart/2005/8/layout/hierarchy3"/>
    <dgm:cxn modelId="{8C1AEEAC-890D-4628-A1DE-D635B9B5BCBF}" type="presParOf" srcId="{43110DD0-BCA9-4E0C-8DF4-580E8C9B3257}" destId="{F5D70816-14E3-4DAB-B716-F444840214F5}" srcOrd="0" destOrd="0" presId="urn:microsoft.com/office/officeart/2005/8/layout/hierarchy3"/>
    <dgm:cxn modelId="{A4CBC5BE-05F1-4F0B-A97A-909F188E8524}" type="presParOf" srcId="{F5D70816-14E3-4DAB-B716-F444840214F5}" destId="{0FD26B96-0834-4D7A-82F4-ED3230B3ACDA}" srcOrd="0" destOrd="0" presId="urn:microsoft.com/office/officeart/2005/8/layout/hierarchy3"/>
    <dgm:cxn modelId="{84E7E8FF-5087-4F40-A0F7-D0BB8BB42EC2}" type="presParOf" srcId="{F5D70816-14E3-4DAB-B716-F444840214F5}" destId="{4D40FFF0-89E4-4CEB-A5D5-130DFFCDD3B0}" srcOrd="1" destOrd="0" presId="urn:microsoft.com/office/officeart/2005/8/layout/hierarchy3"/>
    <dgm:cxn modelId="{FF1C4DC5-8B0D-4163-818C-DF7659B080E2}" type="presParOf" srcId="{43110DD0-BCA9-4E0C-8DF4-580E8C9B3257}" destId="{016BBAA5-1F38-4B65-B60E-3CF99E324C75}" srcOrd="1" destOrd="0" presId="urn:microsoft.com/office/officeart/2005/8/layout/hierarchy3"/>
    <dgm:cxn modelId="{AB1EAED4-96D2-42BE-A1A1-222BC10789E2}" type="presParOf" srcId="{016BBAA5-1F38-4B65-B60E-3CF99E324C75}" destId="{68851421-EB01-4968-9CC3-A9E13883A64C}" srcOrd="0" destOrd="0" presId="urn:microsoft.com/office/officeart/2005/8/layout/hierarchy3"/>
    <dgm:cxn modelId="{E4F22449-C22B-4A50-8637-420F351F642A}" type="presParOf" srcId="{016BBAA5-1F38-4B65-B60E-3CF99E324C75}" destId="{5A1B3D73-9FB1-48DC-B986-E2706E987325}"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5940193-5432-4B5D-A7B3-94D938E21975}" type="doc">
      <dgm:prSet loTypeId="urn:microsoft.com/office/officeart/2005/8/layout/cycle8" loCatId="cycle" qsTypeId="urn:microsoft.com/office/officeart/2005/8/quickstyle/simple1" qsCatId="simple" csTypeId="urn:microsoft.com/office/officeart/2005/8/colors/colorful1#14" csCatId="colorful" phldr="1"/>
      <dgm:spPr/>
      <dgm:t>
        <a:bodyPr/>
        <a:lstStyle/>
        <a:p>
          <a:endParaRPr lang="ru-RU"/>
        </a:p>
      </dgm:t>
    </dgm:pt>
    <dgm:pt modelId="{F1DB5B4D-DECA-46CE-AB55-D07B90FC2D1D}">
      <dgm:prSet phldrT="[Текст]"/>
      <dgm:spPr/>
      <dgm:t>
        <a:bodyPr/>
        <a:lstStyle/>
        <a:p>
          <a:r>
            <a:rPr lang="ru-RU" dirty="0" smtClean="0"/>
            <a:t>Начинающие</a:t>
          </a:r>
          <a:endParaRPr lang="ru-RU" dirty="0"/>
        </a:p>
      </dgm:t>
    </dgm:pt>
    <dgm:pt modelId="{10DD1429-EF92-47DC-A29B-64522B6DD2E5}" type="parTrans" cxnId="{3878D820-882C-43FD-BCB3-E04EE69817C2}">
      <dgm:prSet/>
      <dgm:spPr/>
      <dgm:t>
        <a:bodyPr/>
        <a:lstStyle/>
        <a:p>
          <a:endParaRPr lang="ru-RU"/>
        </a:p>
      </dgm:t>
    </dgm:pt>
    <dgm:pt modelId="{34F59749-629B-4EA4-B4C1-F83F863CE0D8}" type="sibTrans" cxnId="{3878D820-882C-43FD-BCB3-E04EE69817C2}">
      <dgm:prSet/>
      <dgm:spPr/>
      <dgm:t>
        <a:bodyPr/>
        <a:lstStyle/>
        <a:p>
          <a:endParaRPr lang="ru-RU"/>
        </a:p>
      </dgm:t>
    </dgm:pt>
    <dgm:pt modelId="{1FD581C2-7956-4FE9-B3FD-1B516616923F}">
      <dgm:prSet/>
      <dgm:spPr/>
      <dgm:t>
        <a:bodyPr/>
        <a:lstStyle/>
        <a:p>
          <a:r>
            <a:rPr lang="ru-RU" dirty="0" smtClean="0"/>
            <a:t>Вечные середняки</a:t>
          </a:r>
          <a:endParaRPr lang="ru-RU" dirty="0"/>
        </a:p>
      </dgm:t>
    </dgm:pt>
    <dgm:pt modelId="{59064C99-08F9-44EA-A2D4-DE43B427C75C}" type="parTrans" cxnId="{88C9C97C-E5C7-4447-869D-313A5707B198}">
      <dgm:prSet/>
      <dgm:spPr/>
      <dgm:t>
        <a:bodyPr/>
        <a:lstStyle/>
        <a:p>
          <a:endParaRPr lang="ru-RU"/>
        </a:p>
      </dgm:t>
    </dgm:pt>
    <dgm:pt modelId="{0BE43229-4449-47DA-9EBD-5CB85A082A0B}" type="sibTrans" cxnId="{88C9C97C-E5C7-4447-869D-313A5707B198}">
      <dgm:prSet/>
      <dgm:spPr/>
      <dgm:t>
        <a:bodyPr/>
        <a:lstStyle/>
        <a:p>
          <a:endParaRPr lang="ru-RU"/>
        </a:p>
      </dgm:t>
    </dgm:pt>
    <dgm:pt modelId="{A6F0F94C-45ED-4CE3-975C-771E3B845F47}">
      <dgm:prSet/>
      <dgm:spPr/>
      <dgm:t>
        <a:bodyPr/>
        <a:lstStyle/>
        <a:p>
          <a:r>
            <a:rPr lang="ru-RU" dirty="0" smtClean="0"/>
            <a:t>Эксперты</a:t>
          </a:r>
          <a:endParaRPr lang="ru-RU" dirty="0"/>
        </a:p>
      </dgm:t>
    </dgm:pt>
    <dgm:pt modelId="{375B2F85-829D-4B89-BB86-11A446C920F5}" type="parTrans" cxnId="{59400278-A0F2-484B-AD30-087D9656557E}">
      <dgm:prSet/>
      <dgm:spPr/>
      <dgm:t>
        <a:bodyPr/>
        <a:lstStyle/>
        <a:p>
          <a:endParaRPr lang="ru-RU"/>
        </a:p>
      </dgm:t>
    </dgm:pt>
    <dgm:pt modelId="{C06EF476-6DDA-44DD-8EAD-6275AB7C855F}" type="sibTrans" cxnId="{59400278-A0F2-484B-AD30-087D9656557E}">
      <dgm:prSet/>
      <dgm:spPr/>
      <dgm:t>
        <a:bodyPr/>
        <a:lstStyle/>
        <a:p>
          <a:endParaRPr lang="ru-RU"/>
        </a:p>
      </dgm:t>
    </dgm:pt>
    <dgm:pt modelId="{9BFFEB8E-5870-42E9-8361-36FE6AD545E7}" type="pres">
      <dgm:prSet presAssocID="{35940193-5432-4B5D-A7B3-94D938E21975}" presName="compositeShape" presStyleCnt="0">
        <dgm:presLayoutVars>
          <dgm:chMax val="7"/>
          <dgm:dir/>
          <dgm:resizeHandles val="exact"/>
        </dgm:presLayoutVars>
      </dgm:prSet>
      <dgm:spPr/>
      <dgm:t>
        <a:bodyPr/>
        <a:lstStyle/>
        <a:p>
          <a:endParaRPr lang="ru-RU"/>
        </a:p>
      </dgm:t>
    </dgm:pt>
    <dgm:pt modelId="{31127C86-8D1B-445E-8177-D88847FFDCFA}" type="pres">
      <dgm:prSet presAssocID="{35940193-5432-4B5D-A7B3-94D938E21975}" presName="wedge1" presStyleLbl="node1" presStyleIdx="0" presStyleCnt="3" custAng="0" custScaleX="78979" custScaleY="78739"/>
      <dgm:spPr/>
      <dgm:t>
        <a:bodyPr/>
        <a:lstStyle/>
        <a:p>
          <a:endParaRPr lang="ru-RU"/>
        </a:p>
      </dgm:t>
    </dgm:pt>
    <dgm:pt modelId="{301993A5-8017-425C-BBF9-09B5A053EF68}" type="pres">
      <dgm:prSet presAssocID="{35940193-5432-4B5D-A7B3-94D938E21975}" presName="dummy1a" presStyleCnt="0"/>
      <dgm:spPr/>
      <dgm:t>
        <a:bodyPr/>
        <a:lstStyle/>
        <a:p>
          <a:endParaRPr lang="ru-RU"/>
        </a:p>
      </dgm:t>
    </dgm:pt>
    <dgm:pt modelId="{4F97DF8A-D357-424C-9848-1EC14EB493CB}" type="pres">
      <dgm:prSet presAssocID="{35940193-5432-4B5D-A7B3-94D938E21975}" presName="dummy1b" presStyleCnt="0"/>
      <dgm:spPr/>
      <dgm:t>
        <a:bodyPr/>
        <a:lstStyle/>
        <a:p>
          <a:endParaRPr lang="ru-RU"/>
        </a:p>
      </dgm:t>
    </dgm:pt>
    <dgm:pt modelId="{D9EE606A-F101-4661-9B4B-5D54C3CD18CF}" type="pres">
      <dgm:prSet presAssocID="{35940193-5432-4B5D-A7B3-94D938E21975}" presName="wedge1Tx" presStyleLbl="node1" presStyleIdx="0" presStyleCnt="3">
        <dgm:presLayoutVars>
          <dgm:chMax val="0"/>
          <dgm:chPref val="0"/>
          <dgm:bulletEnabled val="1"/>
        </dgm:presLayoutVars>
      </dgm:prSet>
      <dgm:spPr/>
      <dgm:t>
        <a:bodyPr/>
        <a:lstStyle/>
        <a:p>
          <a:endParaRPr lang="ru-RU"/>
        </a:p>
      </dgm:t>
    </dgm:pt>
    <dgm:pt modelId="{038ABD17-3212-4430-8C4B-606D928CA9B9}" type="pres">
      <dgm:prSet presAssocID="{35940193-5432-4B5D-A7B3-94D938E21975}" presName="wedge2" presStyleLbl="node1" presStyleIdx="1" presStyleCnt="3" custAng="0" custScaleX="132171" custScaleY="146076"/>
      <dgm:spPr/>
      <dgm:t>
        <a:bodyPr/>
        <a:lstStyle/>
        <a:p>
          <a:endParaRPr lang="ru-RU"/>
        </a:p>
      </dgm:t>
    </dgm:pt>
    <dgm:pt modelId="{22521059-78D0-4154-83C7-8E30A526A229}" type="pres">
      <dgm:prSet presAssocID="{35940193-5432-4B5D-A7B3-94D938E21975}" presName="dummy2a" presStyleCnt="0"/>
      <dgm:spPr/>
      <dgm:t>
        <a:bodyPr/>
        <a:lstStyle/>
        <a:p>
          <a:endParaRPr lang="ru-RU"/>
        </a:p>
      </dgm:t>
    </dgm:pt>
    <dgm:pt modelId="{1A8296AC-574B-4B3E-B08A-A1CC936193B6}" type="pres">
      <dgm:prSet presAssocID="{35940193-5432-4B5D-A7B3-94D938E21975}" presName="dummy2b" presStyleCnt="0"/>
      <dgm:spPr/>
      <dgm:t>
        <a:bodyPr/>
        <a:lstStyle/>
        <a:p>
          <a:endParaRPr lang="ru-RU"/>
        </a:p>
      </dgm:t>
    </dgm:pt>
    <dgm:pt modelId="{B742599F-EF73-4F5D-B889-73F7A552B982}" type="pres">
      <dgm:prSet presAssocID="{35940193-5432-4B5D-A7B3-94D938E21975}" presName="wedge2Tx" presStyleLbl="node1" presStyleIdx="1" presStyleCnt="3">
        <dgm:presLayoutVars>
          <dgm:chMax val="0"/>
          <dgm:chPref val="0"/>
          <dgm:bulletEnabled val="1"/>
        </dgm:presLayoutVars>
      </dgm:prSet>
      <dgm:spPr/>
      <dgm:t>
        <a:bodyPr/>
        <a:lstStyle/>
        <a:p>
          <a:endParaRPr lang="ru-RU"/>
        </a:p>
      </dgm:t>
    </dgm:pt>
    <dgm:pt modelId="{4C56317F-2CC0-4123-81FA-384AC8CA2B6E}" type="pres">
      <dgm:prSet presAssocID="{35940193-5432-4B5D-A7B3-94D938E21975}" presName="wedge3" presStyleLbl="node1" presStyleIdx="2" presStyleCnt="3" custAng="0" custScaleX="83442" custScaleY="78739"/>
      <dgm:spPr/>
      <dgm:t>
        <a:bodyPr/>
        <a:lstStyle/>
        <a:p>
          <a:endParaRPr lang="ru-RU"/>
        </a:p>
      </dgm:t>
    </dgm:pt>
    <dgm:pt modelId="{F1CCFFE1-85A5-425D-8BA6-CFDD66051165}" type="pres">
      <dgm:prSet presAssocID="{35940193-5432-4B5D-A7B3-94D938E21975}" presName="dummy3a" presStyleCnt="0"/>
      <dgm:spPr/>
      <dgm:t>
        <a:bodyPr/>
        <a:lstStyle/>
        <a:p>
          <a:endParaRPr lang="ru-RU"/>
        </a:p>
      </dgm:t>
    </dgm:pt>
    <dgm:pt modelId="{8DE0924D-6CEC-46AF-95E7-8AAA34EF55D7}" type="pres">
      <dgm:prSet presAssocID="{35940193-5432-4B5D-A7B3-94D938E21975}" presName="dummy3b" presStyleCnt="0"/>
      <dgm:spPr/>
      <dgm:t>
        <a:bodyPr/>
        <a:lstStyle/>
        <a:p>
          <a:endParaRPr lang="ru-RU"/>
        </a:p>
      </dgm:t>
    </dgm:pt>
    <dgm:pt modelId="{F49A3AE2-CEDC-4884-9A6B-4F09CDDB5D19}" type="pres">
      <dgm:prSet presAssocID="{35940193-5432-4B5D-A7B3-94D938E21975}" presName="wedge3Tx" presStyleLbl="node1" presStyleIdx="2" presStyleCnt="3">
        <dgm:presLayoutVars>
          <dgm:chMax val="0"/>
          <dgm:chPref val="0"/>
          <dgm:bulletEnabled val="1"/>
        </dgm:presLayoutVars>
      </dgm:prSet>
      <dgm:spPr/>
      <dgm:t>
        <a:bodyPr/>
        <a:lstStyle/>
        <a:p>
          <a:endParaRPr lang="ru-RU"/>
        </a:p>
      </dgm:t>
    </dgm:pt>
    <dgm:pt modelId="{3D6E203B-1D14-48FE-A084-4BAD868D734E}" type="pres">
      <dgm:prSet presAssocID="{34F59749-629B-4EA4-B4C1-F83F863CE0D8}" presName="arrowWedge1" presStyleLbl="fgSibTrans2D1" presStyleIdx="0" presStyleCnt="3" custLinFactNeighborX="17921" custLinFactNeighborY="-6830"/>
      <dgm:spPr>
        <a:noFill/>
      </dgm:spPr>
      <dgm:t>
        <a:bodyPr/>
        <a:lstStyle/>
        <a:p>
          <a:endParaRPr lang="ru-RU"/>
        </a:p>
      </dgm:t>
    </dgm:pt>
    <dgm:pt modelId="{9BE97204-D366-4218-9C06-A098F02EED0A}" type="pres">
      <dgm:prSet presAssocID="{0BE43229-4449-47DA-9EBD-5CB85A082A0B}" presName="arrowWedge2" presStyleLbl="fgSibTrans2D1" presStyleIdx="1" presStyleCnt="3" custLinFactNeighborX="-39928" custLinFactNeighborY="-44001"/>
      <dgm:spPr>
        <a:noFill/>
      </dgm:spPr>
      <dgm:t>
        <a:bodyPr/>
        <a:lstStyle/>
        <a:p>
          <a:endParaRPr lang="ru-RU"/>
        </a:p>
      </dgm:t>
    </dgm:pt>
    <dgm:pt modelId="{3AF0976A-D964-4441-946D-9255A2F74AB0}" type="pres">
      <dgm:prSet presAssocID="{C06EF476-6DDA-44DD-8EAD-6275AB7C855F}" presName="arrowWedge3" presStyleLbl="fgSibTrans2D1" presStyleIdx="2" presStyleCnt="3" custAng="13955599" custLinFactNeighborX="-88847" custLinFactNeighborY="31930"/>
      <dgm:spPr>
        <a:noFill/>
      </dgm:spPr>
      <dgm:t>
        <a:bodyPr/>
        <a:lstStyle/>
        <a:p>
          <a:endParaRPr lang="ru-RU"/>
        </a:p>
      </dgm:t>
    </dgm:pt>
  </dgm:ptLst>
  <dgm:cxnLst>
    <dgm:cxn modelId="{59400278-A0F2-484B-AD30-087D9656557E}" srcId="{35940193-5432-4B5D-A7B3-94D938E21975}" destId="{A6F0F94C-45ED-4CE3-975C-771E3B845F47}" srcOrd="2" destOrd="0" parTransId="{375B2F85-829D-4B89-BB86-11A446C920F5}" sibTransId="{C06EF476-6DDA-44DD-8EAD-6275AB7C855F}"/>
    <dgm:cxn modelId="{251D2788-68EF-4731-80FA-3E9724DC624A}" type="presOf" srcId="{A6F0F94C-45ED-4CE3-975C-771E3B845F47}" destId="{4C56317F-2CC0-4123-81FA-384AC8CA2B6E}" srcOrd="0" destOrd="0" presId="urn:microsoft.com/office/officeart/2005/8/layout/cycle8"/>
    <dgm:cxn modelId="{F959A758-D7F0-4813-B6C3-CA998F4CAD6F}" type="presOf" srcId="{F1DB5B4D-DECA-46CE-AB55-D07B90FC2D1D}" destId="{D9EE606A-F101-4661-9B4B-5D54C3CD18CF}" srcOrd="1" destOrd="0" presId="urn:microsoft.com/office/officeart/2005/8/layout/cycle8"/>
    <dgm:cxn modelId="{291A9AF3-2FD7-48A2-A85C-D8E8F27D1A88}" type="presOf" srcId="{F1DB5B4D-DECA-46CE-AB55-D07B90FC2D1D}" destId="{31127C86-8D1B-445E-8177-D88847FFDCFA}" srcOrd="0" destOrd="0" presId="urn:microsoft.com/office/officeart/2005/8/layout/cycle8"/>
    <dgm:cxn modelId="{495EDB68-CDB9-4FB1-A567-161AB82139E4}" type="presOf" srcId="{A6F0F94C-45ED-4CE3-975C-771E3B845F47}" destId="{F49A3AE2-CEDC-4884-9A6B-4F09CDDB5D19}" srcOrd="1" destOrd="0" presId="urn:microsoft.com/office/officeart/2005/8/layout/cycle8"/>
    <dgm:cxn modelId="{3878D820-882C-43FD-BCB3-E04EE69817C2}" srcId="{35940193-5432-4B5D-A7B3-94D938E21975}" destId="{F1DB5B4D-DECA-46CE-AB55-D07B90FC2D1D}" srcOrd="0" destOrd="0" parTransId="{10DD1429-EF92-47DC-A29B-64522B6DD2E5}" sibTransId="{34F59749-629B-4EA4-B4C1-F83F863CE0D8}"/>
    <dgm:cxn modelId="{637027E8-2804-4E4A-BB31-7FE14B32E71E}" type="presOf" srcId="{35940193-5432-4B5D-A7B3-94D938E21975}" destId="{9BFFEB8E-5870-42E9-8361-36FE6AD545E7}" srcOrd="0" destOrd="0" presId="urn:microsoft.com/office/officeart/2005/8/layout/cycle8"/>
    <dgm:cxn modelId="{1DFF6122-9FF2-459A-A463-75DE0D101A2B}" type="presOf" srcId="{1FD581C2-7956-4FE9-B3FD-1B516616923F}" destId="{038ABD17-3212-4430-8C4B-606D928CA9B9}" srcOrd="0" destOrd="0" presId="urn:microsoft.com/office/officeart/2005/8/layout/cycle8"/>
    <dgm:cxn modelId="{C7D2D480-2FE2-4A7E-80D7-782443C987C5}" type="presOf" srcId="{1FD581C2-7956-4FE9-B3FD-1B516616923F}" destId="{B742599F-EF73-4F5D-B889-73F7A552B982}" srcOrd="1" destOrd="0" presId="urn:microsoft.com/office/officeart/2005/8/layout/cycle8"/>
    <dgm:cxn modelId="{88C9C97C-E5C7-4447-869D-313A5707B198}" srcId="{35940193-5432-4B5D-A7B3-94D938E21975}" destId="{1FD581C2-7956-4FE9-B3FD-1B516616923F}" srcOrd="1" destOrd="0" parTransId="{59064C99-08F9-44EA-A2D4-DE43B427C75C}" sibTransId="{0BE43229-4449-47DA-9EBD-5CB85A082A0B}"/>
    <dgm:cxn modelId="{0B78494B-EA8E-4613-A3B4-E35A0994A028}" type="presParOf" srcId="{9BFFEB8E-5870-42E9-8361-36FE6AD545E7}" destId="{31127C86-8D1B-445E-8177-D88847FFDCFA}" srcOrd="0" destOrd="0" presId="urn:microsoft.com/office/officeart/2005/8/layout/cycle8"/>
    <dgm:cxn modelId="{94FCD018-2F86-4D6E-9907-D21993812A42}" type="presParOf" srcId="{9BFFEB8E-5870-42E9-8361-36FE6AD545E7}" destId="{301993A5-8017-425C-BBF9-09B5A053EF68}" srcOrd="1" destOrd="0" presId="urn:microsoft.com/office/officeart/2005/8/layout/cycle8"/>
    <dgm:cxn modelId="{F27B9293-EE86-4F37-B37E-B864BB58F619}" type="presParOf" srcId="{9BFFEB8E-5870-42E9-8361-36FE6AD545E7}" destId="{4F97DF8A-D357-424C-9848-1EC14EB493CB}" srcOrd="2" destOrd="0" presId="urn:microsoft.com/office/officeart/2005/8/layout/cycle8"/>
    <dgm:cxn modelId="{5FF74519-C591-441E-BB9E-F538F0DBF26E}" type="presParOf" srcId="{9BFFEB8E-5870-42E9-8361-36FE6AD545E7}" destId="{D9EE606A-F101-4661-9B4B-5D54C3CD18CF}" srcOrd="3" destOrd="0" presId="urn:microsoft.com/office/officeart/2005/8/layout/cycle8"/>
    <dgm:cxn modelId="{FB13B99A-6F88-451E-B4EC-4FD7D37139A8}" type="presParOf" srcId="{9BFFEB8E-5870-42E9-8361-36FE6AD545E7}" destId="{038ABD17-3212-4430-8C4B-606D928CA9B9}" srcOrd="4" destOrd="0" presId="urn:microsoft.com/office/officeart/2005/8/layout/cycle8"/>
    <dgm:cxn modelId="{D9037512-9893-4843-8C79-3969BE5D47EE}" type="presParOf" srcId="{9BFFEB8E-5870-42E9-8361-36FE6AD545E7}" destId="{22521059-78D0-4154-83C7-8E30A526A229}" srcOrd="5" destOrd="0" presId="urn:microsoft.com/office/officeart/2005/8/layout/cycle8"/>
    <dgm:cxn modelId="{3F1925AF-87DD-426F-9048-10BA5BD8CD85}" type="presParOf" srcId="{9BFFEB8E-5870-42E9-8361-36FE6AD545E7}" destId="{1A8296AC-574B-4B3E-B08A-A1CC936193B6}" srcOrd="6" destOrd="0" presId="urn:microsoft.com/office/officeart/2005/8/layout/cycle8"/>
    <dgm:cxn modelId="{46BD7EB7-75EA-4DE2-86CC-4805276605F7}" type="presParOf" srcId="{9BFFEB8E-5870-42E9-8361-36FE6AD545E7}" destId="{B742599F-EF73-4F5D-B889-73F7A552B982}" srcOrd="7" destOrd="0" presId="urn:microsoft.com/office/officeart/2005/8/layout/cycle8"/>
    <dgm:cxn modelId="{DD7C13A0-D917-4CDA-8053-E4ED12B82DBC}" type="presParOf" srcId="{9BFFEB8E-5870-42E9-8361-36FE6AD545E7}" destId="{4C56317F-2CC0-4123-81FA-384AC8CA2B6E}" srcOrd="8" destOrd="0" presId="urn:microsoft.com/office/officeart/2005/8/layout/cycle8"/>
    <dgm:cxn modelId="{8F455553-3AA8-4C06-A09A-1C714B79A177}" type="presParOf" srcId="{9BFFEB8E-5870-42E9-8361-36FE6AD545E7}" destId="{F1CCFFE1-85A5-425D-8BA6-CFDD66051165}" srcOrd="9" destOrd="0" presId="urn:microsoft.com/office/officeart/2005/8/layout/cycle8"/>
    <dgm:cxn modelId="{22A571E3-AF70-4C20-9E64-081393811483}" type="presParOf" srcId="{9BFFEB8E-5870-42E9-8361-36FE6AD545E7}" destId="{8DE0924D-6CEC-46AF-95E7-8AAA34EF55D7}" srcOrd="10" destOrd="0" presId="urn:microsoft.com/office/officeart/2005/8/layout/cycle8"/>
    <dgm:cxn modelId="{D44C5B7B-CEB9-497C-862C-D32486A1483A}" type="presParOf" srcId="{9BFFEB8E-5870-42E9-8361-36FE6AD545E7}" destId="{F49A3AE2-CEDC-4884-9A6B-4F09CDDB5D19}" srcOrd="11" destOrd="0" presId="urn:microsoft.com/office/officeart/2005/8/layout/cycle8"/>
    <dgm:cxn modelId="{65555637-DF4E-465D-8F9D-53660BD72F2B}" type="presParOf" srcId="{9BFFEB8E-5870-42E9-8361-36FE6AD545E7}" destId="{3D6E203B-1D14-48FE-A084-4BAD868D734E}" srcOrd="12" destOrd="0" presId="urn:microsoft.com/office/officeart/2005/8/layout/cycle8"/>
    <dgm:cxn modelId="{1944DDFA-C909-4A48-A46A-6B50DA7E045C}" type="presParOf" srcId="{9BFFEB8E-5870-42E9-8361-36FE6AD545E7}" destId="{9BE97204-D366-4218-9C06-A098F02EED0A}" srcOrd="13" destOrd="0" presId="urn:microsoft.com/office/officeart/2005/8/layout/cycle8"/>
    <dgm:cxn modelId="{2DCF9FE5-E858-45C3-AB6D-7D8898CF1480}" type="presParOf" srcId="{9BFFEB8E-5870-42E9-8361-36FE6AD545E7}" destId="{3AF0976A-D964-4441-946D-9255A2F74AB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5940193-5432-4B5D-A7B3-94D938E2197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F1DB5B4D-DECA-46CE-AB55-D07B90FC2D1D}">
      <dgm:prSet phldrT="[Текст]"/>
      <dgm:spPr/>
      <dgm:t>
        <a:bodyPr/>
        <a:lstStyle/>
        <a:p>
          <a:r>
            <a:rPr lang="ru-RU" dirty="0" smtClean="0"/>
            <a:t>Начинающие</a:t>
          </a:r>
          <a:endParaRPr lang="ru-RU" dirty="0"/>
        </a:p>
      </dgm:t>
    </dgm:pt>
    <dgm:pt modelId="{10DD1429-EF92-47DC-A29B-64522B6DD2E5}" type="parTrans" cxnId="{3878D820-882C-43FD-BCB3-E04EE69817C2}">
      <dgm:prSet/>
      <dgm:spPr/>
      <dgm:t>
        <a:bodyPr/>
        <a:lstStyle/>
        <a:p>
          <a:endParaRPr lang="ru-RU"/>
        </a:p>
      </dgm:t>
    </dgm:pt>
    <dgm:pt modelId="{34F59749-629B-4EA4-B4C1-F83F863CE0D8}" type="sibTrans" cxnId="{3878D820-882C-43FD-BCB3-E04EE69817C2}">
      <dgm:prSet/>
      <dgm:spPr/>
      <dgm:t>
        <a:bodyPr/>
        <a:lstStyle/>
        <a:p>
          <a:endParaRPr lang="ru-RU"/>
        </a:p>
      </dgm:t>
    </dgm:pt>
    <dgm:pt modelId="{581FB252-91CC-42E4-B156-8259781042BE}">
      <dgm:prSet phldrT="[Текст]"/>
      <dgm:spPr/>
      <dgm:t>
        <a:bodyPr/>
        <a:lstStyle/>
        <a:p>
          <a:r>
            <a:rPr lang="ru-RU" dirty="0" smtClean="0"/>
            <a:t>обычно требуется быстрый и целенаправленный инструктаж, который не будет фиксированной частью интерфейса и исчезнет, как только пропадет  в нем необходимость, </a:t>
          </a:r>
          <a:endParaRPr lang="ru-RU" dirty="0"/>
        </a:p>
      </dgm:t>
    </dgm:pt>
    <dgm:pt modelId="{B1B9B4D6-34C4-4D8C-9300-CF62542C386C}" type="parTrans" cxnId="{A99A26C3-C19C-4525-B800-E07C50D20322}">
      <dgm:prSet/>
      <dgm:spPr/>
      <dgm:t>
        <a:bodyPr/>
        <a:lstStyle/>
        <a:p>
          <a:endParaRPr lang="ru-RU"/>
        </a:p>
      </dgm:t>
    </dgm:pt>
    <dgm:pt modelId="{7EC2FA53-4064-4179-8A79-8507711A83CD}" type="sibTrans" cxnId="{A99A26C3-C19C-4525-B800-E07C50D20322}">
      <dgm:prSet/>
      <dgm:spPr/>
      <dgm:t>
        <a:bodyPr/>
        <a:lstStyle/>
        <a:p>
          <a:endParaRPr lang="ru-RU"/>
        </a:p>
      </dgm:t>
    </dgm:pt>
    <dgm:pt modelId="{37F11748-26F0-47B8-A62B-67C9BF5357A0}">
      <dgm:prSet phldrT="[Текст]"/>
      <dgm:spPr/>
      <dgm:t>
        <a:bodyPr/>
        <a:lstStyle/>
        <a:p>
          <a:r>
            <a:rPr lang="ru-RU" dirty="0" smtClean="0"/>
            <a:t>обзорное «Знакомство с программой» (</a:t>
          </a:r>
          <a:r>
            <a:rPr lang="en-US" dirty="0" smtClean="0"/>
            <a:t>guided tour</a:t>
          </a:r>
          <a:r>
            <a:rPr lang="ru-RU" dirty="0" smtClean="0"/>
            <a:t>). </a:t>
          </a:r>
          <a:endParaRPr lang="ru-RU" dirty="0"/>
        </a:p>
      </dgm:t>
    </dgm:pt>
    <dgm:pt modelId="{98E1ABB9-99B7-4340-B7A9-0EE1672BA274}" type="parTrans" cxnId="{84FDAA44-1E0C-4EE5-AD55-4AD56C820586}">
      <dgm:prSet/>
      <dgm:spPr/>
      <dgm:t>
        <a:bodyPr/>
        <a:lstStyle/>
        <a:p>
          <a:endParaRPr lang="ru-RU"/>
        </a:p>
      </dgm:t>
    </dgm:pt>
    <dgm:pt modelId="{A313B997-5523-4E0E-AFCA-45153565DE8F}" type="sibTrans" cxnId="{84FDAA44-1E0C-4EE5-AD55-4AD56C820586}">
      <dgm:prSet/>
      <dgm:spPr/>
      <dgm:t>
        <a:bodyPr/>
        <a:lstStyle/>
        <a:p>
          <a:endParaRPr lang="ru-RU"/>
        </a:p>
      </dgm:t>
    </dgm:pt>
    <dgm:pt modelId="{6FF05692-DFF7-4CF7-94A9-E0C92E0F59D3}" type="pres">
      <dgm:prSet presAssocID="{35940193-5432-4B5D-A7B3-94D938E21975}" presName="Name0" presStyleCnt="0">
        <dgm:presLayoutVars>
          <dgm:dir/>
          <dgm:animLvl val="lvl"/>
          <dgm:resizeHandles val="exact"/>
        </dgm:presLayoutVars>
      </dgm:prSet>
      <dgm:spPr/>
      <dgm:t>
        <a:bodyPr/>
        <a:lstStyle/>
        <a:p>
          <a:endParaRPr lang="ru-RU"/>
        </a:p>
      </dgm:t>
    </dgm:pt>
    <dgm:pt modelId="{2D7A5321-C56B-41EC-831D-676D717E69F8}" type="pres">
      <dgm:prSet presAssocID="{F1DB5B4D-DECA-46CE-AB55-D07B90FC2D1D}" presName="linNode" presStyleCnt="0"/>
      <dgm:spPr/>
    </dgm:pt>
    <dgm:pt modelId="{5E737C7E-E7E1-418A-8ADE-D40BADF60A66}" type="pres">
      <dgm:prSet presAssocID="{F1DB5B4D-DECA-46CE-AB55-D07B90FC2D1D}" presName="parentText" presStyleLbl="node1" presStyleIdx="0" presStyleCnt="1" custScaleX="76613" custScaleY="69833" custLinFactNeighborX="-8302" custLinFactNeighborY="1967">
        <dgm:presLayoutVars>
          <dgm:chMax val="1"/>
          <dgm:bulletEnabled val="1"/>
        </dgm:presLayoutVars>
      </dgm:prSet>
      <dgm:spPr/>
      <dgm:t>
        <a:bodyPr/>
        <a:lstStyle/>
        <a:p>
          <a:endParaRPr lang="ru-RU"/>
        </a:p>
      </dgm:t>
    </dgm:pt>
    <dgm:pt modelId="{8993E34E-7A9A-4D10-8C8D-8DB28274409F}" type="pres">
      <dgm:prSet presAssocID="{F1DB5B4D-DECA-46CE-AB55-D07B90FC2D1D}" presName="descendantText" presStyleLbl="alignAccFollowNode1" presStyleIdx="0" presStyleCnt="1">
        <dgm:presLayoutVars>
          <dgm:bulletEnabled val="1"/>
        </dgm:presLayoutVars>
      </dgm:prSet>
      <dgm:spPr/>
      <dgm:t>
        <a:bodyPr/>
        <a:lstStyle/>
        <a:p>
          <a:endParaRPr lang="ru-RU"/>
        </a:p>
      </dgm:t>
    </dgm:pt>
  </dgm:ptLst>
  <dgm:cxnLst>
    <dgm:cxn modelId="{84FDAA44-1E0C-4EE5-AD55-4AD56C820586}" srcId="{F1DB5B4D-DECA-46CE-AB55-D07B90FC2D1D}" destId="{37F11748-26F0-47B8-A62B-67C9BF5357A0}" srcOrd="1" destOrd="0" parTransId="{98E1ABB9-99B7-4340-B7A9-0EE1672BA274}" sibTransId="{A313B997-5523-4E0E-AFCA-45153565DE8F}"/>
    <dgm:cxn modelId="{49781BF4-6E80-4B77-A206-75014238BA0C}" type="presOf" srcId="{35940193-5432-4B5D-A7B3-94D938E21975}" destId="{6FF05692-DFF7-4CF7-94A9-E0C92E0F59D3}" srcOrd="0" destOrd="0" presId="urn:microsoft.com/office/officeart/2005/8/layout/vList5"/>
    <dgm:cxn modelId="{7DCA1C0B-615F-41A4-8473-E956D6ECF92A}" type="presOf" srcId="{F1DB5B4D-DECA-46CE-AB55-D07B90FC2D1D}" destId="{5E737C7E-E7E1-418A-8ADE-D40BADF60A66}" srcOrd="0" destOrd="0" presId="urn:microsoft.com/office/officeart/2005/8/layout/vList5"/>
    <dgm:cxn modelId="{3878D820-882C-43FD-BCB3-E04EE69817C2}" srcId="{35940193-5432-4B5D-A7B3-94D938E21975}" destId="{F1DB5B4D-DECA-46CE-AB55-D07B90FC2D1D}" srcOrd="0" destOrd="0" parTransId="{10DD1429-EF92-47DC-A29B-64522B6DD2E5}" sibTransId="{34F59749-629B-4EA4-B4C1-F83F863CE0D8}"/>
    <dgm:cxn modelId="{BDA78801-BDE2-40B3-BE57-91AA816C1A27}" type="presOf" srcId="{37F11748-26F0-47B8-A62B-67C9BF5357A0}" destId="{8993E34E-7A9A-4D10-8C8D-8DB28274409F}" srcOrd="0" destOrd="1" presId="urn:microsoft.com/office/officeart/2005/8/layout/vList5"/>
    <dgm:cxn modelId="{A99A26C3-C19C-4525-B800-E07C50D20322}" srcId="{F1DB5B4D-DECA-46CE-AB55-D07B90FC2D1D}" destId="{581FB252-91CC-42E4-B156-8259781042BE}" srcOrd="0" destOrd="0" parTransId="{B1B9B4D6-34C4-4D8C-9300-CF62542C386C}" sibTransId="{7EC2FA53-4064-4179-8A79-8507711A83CD}"/>
    <dgm:cxn modelId="{18E0DA5A-B5A9-4FB8-8C77-59FB716A0978}" type="presOf" srcId="{581FB252-91CC-42E4-B156-8259781042BE}" destId="{8993E34E-7A9A-4D10-8C8D-8DB28274409F}" srcOrd="0" destOrd="0" presId="urn:microsoft.com/office/officeart/2005/8/layout/vList5"/>
    <dgm:cxn modelId="{A29CC018-2CF0-4F37-B210-3862A1ECFACC}" type="presParOf" srcId="{6FF05692-DFF7-4CF7-94A9-E0C92E0F59D3}" destId="{2D7A5321-C56B-41EC-831D-676D717E69F8}" srcOrd="0" destOrd="0" presId="urn:microsoft.com/office/officeart/2005/8/layout/vList5"/>
    <dgm:cxn modelId="{996AD362-2892-4377-AF7D-0D57BAC153A9}" type="presParOf" srcId="{2D7A5321-C56B-41EC-831D-676D717E69F8}" destId="{5E737C7E-E7E1-418A-8ADE-D40BADF60A66}" srcOrd="0" destOrd="0" presId="urn:microsoft.com/office/officeart/2005/8/layout/vList5"/>
    <dgm:cxn modelId="{E9C4624A-D141-49E7-97B0-AD75954D4EE4}" type="presParOf" srcId="{2D7A5321-C56B-41EC-831D-676D717E69F8}" destId="{8993E34E-7A9A-4D10-8C8D-8DB28274409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5940193-5432-4B5D-A7B3-94D938E2197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FD581C2-7956-4FE9-B3FD-1B516616923F}">
      <dgm:prSet/>
      <dgm:spPr/>
      <dgm:t>
        <a:bodyPr/>
        <a:lstStyle/>
        <a:p>
          <a:r>
            <a:rPr lang="ru-RU" dirty="0" smtClean="0"/>
            <a:t>Эксперты </a:t>
          </a:r>
          <a:endParaRPr lang="ru-RU" dirty="0"/>
        </a:p>
      </dgm:t>
    </dgm:pt>
    <dgm:pt modelId="{59064C99-08F9-44EA-A2D4-DE43B427C75C}" type="parTrans" cxnId="{88C9C97C-E5C7-4447-869D-313A5707B198}">
      <dgm:prSet/>
      <dgm:spPr/>
      <dgm:t>
        <a:bodyPr/>
        <a:lstStyle/>
        <a:p>
          <a:endParaRPr lang="ru-RU"/>
        </a:p>
      </dgm:t>
    </dgm:pt>
    <dgm:pt modelId="{0BE43229-4449-47DA-9EBD-5CB85A082A0B}" type="sibTrans" cxnId="{88C9C97C-E5C7-4447-869D-313A5707B198}">
      <dgm:prSet/>
      <dgm:spPr/>
      <dgm:t>
        <a:bodyPr/>
        <a:lstStyle/>
        <a:p>
          <a:endParaRPr lang="ru-RU"/>
        </a:p>
      </dgm:t>
    </dgm:pt>
    <dgm:pt modelId="{9A076697-27A4-4EA8-9CDF-2474B5FC5F0B}">
      <dgm:prSet/>
      <dgm:spPr/>
      <dgm:t>
        <a:bodyPr/>
        <a:lstStyle/>
        <a:p>
          <a:r>
            <a:rPr lang="ru-RU" dirty="0" smtClean="0"/>
            <a:t>оказывают сильное влияние на менее опытных пользователей, на мнение эксперта принято полагаться больше, чем на мнение середняка. </a:t>
          </a:r>
          <a:endParaRPr lang="ru-RU" dirty="0"/>
        </a:p>
      </dgm:t>
    </dgm:pt>
    <dgm:pt modelId="{9F50B45F-E809-45ED-99D4-8FA11640B4D2}" type="parTrans" cxnId="{E786FC2C-C17B-4F41-94AE-C897C6D22190}">
      <dgm:prSet/>
      <dgm:spPr/>
      <dgm:t>
        <a:bodyPr/>
        <a:lstStyle/>
        <a:p>
          <a:endParaRPr lang="ru-RU"/>
        </a:p>
      </dgm:t>
    </dgm:pt>
    <dgm:pt modelId="{274F1F96-AB2C-461A-8CDC-34038ED2D0C2}" type="sibTrans" cxnId="{E786FC2C-C17B-4F41-94AE-C897C6D22190}">
      <dgm:prSet/>
      <dgm:spPr/>
      <dgm:t>
        <a:bodyPr/>
        <a:lstStyle/>
        <a:p>
          <a:endParaRPr lang="ru-RU"/>
        </a:p>
      </dgm:t>
    </dgm:pt>
    <dgm:pt modelId="{64D66093-1343-4488-B490-708F21845567}">
      <dgm:prSet/>
      <dgm:spPr/>
      <dgm:t>
        <a:bodyPr/>
        <a:lstStyle/>
        <a:p>
          <a:r>
            <a:rPr lang="ru-RU" dirty="0" smtClean="0"/>
            <a:t>ожидают от интерфейса коротких путей к большинству инструментов программы, если не ко всем инструментам</a:t>
          </a:r>
          <a:endParaRPr lang="ru-RU" dirty="0"/>
        </a:p>
      </dgm:t>
    </dgm:pt>
    <dgm:pt modelId="{4D9461CA-D33E-4BF6-8DE5-9C6536B7FC3B}" type="parTrans" cxnId="{48A69A0E-AE06-480C-9174-29AF02B3A56B}">
      <dgm:prSet/>
      <dgm:spPr/>
      <dgm:t>
        <a:bodyPr/>
        <a:lstStyle/>
        <a:p>
          <a:endParaRPr lang="ru-RU"/>
        </a:p>
      </dgm:t>
    </dgm:pt>
    <dgm:pt modelId="{575E11CC-89EA-48E6-96A7-873BE85BB73C}" type="sibTrans" cxnId="{48A69A0E-AE06-480C-9174-29AF02B3A56B}">
      <dgm:prSet/>
      <dgm:spPr/>
      <dgm:t>
        <a:bodyPr/>
        <a:lstStyle/>
        <a:p>
          <a:endParaRPr lang="ru-RU"/>
        </a:p>
      </dgm:t>
    </dgm:pt>
    <dgm:pt modelId="{9EA35699-953B-40A7-931D-6AC0890C17B7}">
      <dgm:prSet/>
      <dgm:spPr/>
      <dgm:t>
        <a:bodyPr/>
        <a:lstStyle/>
        <a:p>
          <a:r>
            <a:rPr lang="ru-RU" dirty="0" smtClean="0"/>
            <a:t>Ими становятся при регулярном использовании программного продукта по нескольку часов в день, </a:t>
          </a:r>
          <a:endParaRPr lang="ru-RU" dirty="0"/>
        </a:p>
      </dgm:t>
    </dgm:pt>
    <dgm:pt modelId="{6608E8A1-7743-43CC-B927-16B4B5A4E82A}" type="parTrans" cxnId="{CE4D2CD7-11B9-4545-9A89-08DD5AC148FA}">
      <dgm:prSet/>
      <dgm:spPr/>
      <dgm:t>
        <a:bodyPr/>
        <a:lstStyle/>
        <a:p>
          <a:endParaRPr lang="ru-RU"/>
        </a:p>
      </dgm:t>
    </dgm:pt>
    <dgm:pt modelId="{D9093620-B673-4944-9BD9-2C57DB1E8925}" type="sibTrans" cxnId="{CE4D2CD7-11B9-4545-9A89-08DD5AC148FA}">
      <dgm:prSet/>
      <dgm:spPr/>
      <dgm:t>
        <a:bodyPr/>
        <a:lstStyle/>
        <a:p>
          <a:endParaRPr lang="ru-RU"/>
        </a:p>
      </dgm:t>
    </dgm:pt>
    <dgm:pt modelId="{4B311DB4-4393-44D4-8063-F795A0651CCC}">
      <dgm:prSet/>
      <dgm:spPr/>
      <dgm:t>
        <a:bodyPr/>
        <a:lstStyle/>
        <a:p>
          <a:r>
            <a:rPr lang="ru-RU" dirty="0" smtClean="0"/>
            <a:t>постоянно ищут связи между своими действиями и поведением и внешним видом программы. </a:t>
          </a:r>
          <a:endParaRPr lang="ru-RU" dirty="0"/>
        </a:p>
      </dgm:t>
    </dgm:pt>
    <dgm:pt modelId="{5033E641-C17F-4CC8-99DE-75B3DC851FFF}" type="parTrans" cxnId="{67A436F4-B8A8-43F3-ADE1-33515076B314}">
      <dgm:prSet/>
      <dgm:spPr/>
      <dgm:t>
        <a:bodyPr/>
        <a:lstStyle/>
        <a:p>
          <a:endParaRPr lang="ru-RU"/>
        </a:p>
      </dgm:t>
    </dgm:pt>
    <dgm:pt modelId="{3E31ECB6-1C9A-44D7-8776-73893BFE81EC}" type="sibTrans" cxnId="{67A436F4-B8A8-43F3-ADE1-33515076B314}">
      <dgm:prSet/>
      <dgm:spPr/>
      <dgm:t>
        <a:bodyPr/>
        <a:lstStyle/>
        <a:p>
          <a:endParaRPr lang="ru-RU"/>
        </a:p>
      </dgm:t>
    </dgm:pt>
    <dgm:pt modelId="{B7C9E8AD-B9BC-4145-B4C1-5D9683F12176}">
      <dgm:prSet/>
      <dgm:spPr/>
      <dgm:t>
        <a:bodyPr/>
        <a:lstStyle/>
        <a:p>
          <a:r>
            <a:rPr lang="ru-RU" dirty="0" smtClean="0"/>
            <a:t>Код программы должен учитывать все возможные ситуации, с которыми может </a:t>
          </a:r>
          <a:r>
            <a:rPr lang="ru-RU" smtClean="0"/>
            <a:t>столкнуться эксперт</a:t>
          </a:r>
          <a:endParaRPr lang="ru-RU" dirty="0"/>
        </a:p>
      </dgm:t>
    </dgm:pt>
    <dgm:pt modelId="{8CA35A1D-9CC9-436C-A609-6E6696D73507}" type="parTrans" cxnId="{7A11C8AC-9F07-44D7-8B12-669AC24D0909}">
      <dgm:prSet/>
      <dgm:spPr/>
      <dgm:t>
        <a:bodyPr/>
        <a:lstStyle/>
        <a:p>
          <a:endParaRPr lang="ru-RU"/>
        </a:p>
      </dgm:t>
    </dgm:pt>
    <dgm:pt modelId="{A4DA549B-99FC-4404-A1A8-AA9E9C0592FA}" type="sibTrans" cxnId="{7A11C8AC-9F07-44D7-8B12-669AC24D0909}">
      <dgm:prSet/>
      <dgm:spPr/>
      <dgm:t>
        <a:bodyPr/>
        <a:lstStyle/>
        <a:p>
          <a:endParaRPr lang="ru-RU"/>
        </a:p>
      </dgm:t>
    </dgm:pt>
    <dgm:pt modelId="{C874BC3E-8F60-4053-9B69-5A81CC3BF827}">
      <dgm:prSet/>
      <dgm:spPr/>
      <dgm:t>
        <a:bodyPr/>
        <a:lstStyle/>
        <a:p>
          <a:r>
            <a:rPr lang="ru-RU" dirty="0" smtClean="0"/>
            <a:t>им хорошо знакомы особенности интерфейса, нравятся новые мощные функции, не пугает возрастающая сложность. </a:t>
          </a:r>
          <a:endParaRPr lang="ru-RU" dirty="0"/>
        </a:p>
      </dgm:t>
    </dgm:pt>
    <dgm:pt modelId="{6FF296D7-BADA-4EDE-B07A-2B4EDAF1AD48}" type="parTrans" cxnId="{951E0F39-44E0-4AFE-A93D-2DD4F8A58268}">
      <dgm:prSet/>
      <dgm:spPr/>
    </dgm:pt>
    <dgm:pt modelId="{29D9981C-11C7-4860-A760-855B07A79EE1}" type="sibTrans" cxnId="{951E0F39-44E0-4AFE-A93D-2DD4F8A58268}">
      <dgm:prSet/>
      <dgm:spPr/>
    </dgm:pt>
    <dgm:pt modelId="{6FF05692-DFF7-4CF7-94A9-E0C92E0F59D3}" type="pres">
      <dgm:prSet presAssocID="{35940193-5432-4B5D-A7B3-94D938E21975}" presName="Name0" presStyleCnt="0">
        <dgm:presLayoutVars>
          <dgm:dir/>
          <dgm:animLvl val="lvl"/>
          <dgm:resizeHandles val="exact"/>
        </dgm:presLayoutVars>
      </dgm:prSet>
      <dgm:spPr/>
      <dgm:t>
        <a:bodyPr/>
        <a:lstStyle/>
        <a:p>
          <a:endParaRPr lang="ru-RU"/>
        </a:p>
      </dgm:t>
    </dgm:pt>
    <dgm:pt modelId="{E6ADEC5B-FB0B-465C-A885-97DD9071BAFD}" type="pres">
      <dgm:prSet presAssocID="{1FD581C2-7956-4FE9-B3FD-1B516616923F}" presName="linNode" presStyleCnt="0"/>
      <dgm:spPr/>
    </dgm:pt>
    <dgm:pt modelId="{C7651AE5-C8BA-4263-B00A-687F8A1740FF}" type="pres">
      <dgm:prSet presAssocID="{1FD581C2-7956-4FE9-B3FD-1B516616923F}" presName="parentText" presStyleLbl="node1" presStyleIdx="0" presStyleCnt="1" custScaleX="74794" custScaleY="63539" custLinFactNeighborX="-6529" custLinFactNeighborY="5005">
        <dgm:presLayoutVars>
          <dgm:chMax val="1"/>
          <dgm:bulletEnabled val="1"/>
        </dgm:presLayoutVars>
      </dgm:prSet>
      <dgm:spPr/>
      <dgm:t>
        <a:bodyPr/>
        <a:lstStyle/>
        <a:p>
          <a:endParaRPr lang="ru-RU"/>
        </a:p>
      </dgm:t>
    </dgm:pt>
    <dgm:pt modelId="{0B7886EF-BCF6-43BC-8471-55D1BB2B1ED9}" type="pres">
      <dgm:prSet presAssocID="{1FD581C2-7956-4FE9-B3FD-1B516616923F}" presName="descendantText" presStyleLbl="alignAccFollowNode1" presStyleIdx="0" presStyleCnt="1">
        <dgm:presLayoutVars>
          <dgm:bulletEnabled val="1"/>
        </dgm:presLayoutVars>
      </dgm:prSet>
      <dgm:spPr/>
      <dgm:t>
        <a:bodyPr/>
        <a:lstStyle/>
        <a:p>
          <a:endParaRPr lang="ru-RU"/>
        </a:p>
      </dgm:t>
    </dgm:pt>
  </dgm:ptLst>
  <dgm:cxnLst>
    <dgm:cxn modelId="{9578A8C4-4D02-4300-B2F5-59466C659B7C}" type="presOf" srcId="{9A076697-27A4-4EA8-9CDF-2474B5FC5F0B}" destId="{0B7886EF-BCF6-43BC-8471-55D1BB2B1ED9}" srcOrd="0" destOrd="0" presId="urn:microsoft.com/office/officeart/2005/8/layout/vList5"/>
    <dgm:cxn modelId="{74BDB51A-7CC9-4A90-8DDA-C8815EA7EFCB}" type="presOf" srcId="{9EA35699-953B-40A7-931D-6AC0890C17B7}" destId="{0B7886EF-BCF6-43BC-8471-55D1BB2B1ED9}" srcOrd="0" destOrd="2" presId="urn:microsoft.com/office/officeart/2005/8/layout/vList5"/>
    <dgm:cxn modelId="{48A69A0E-AE06-480C-9174-29AF02B3A56B}" srcId="{1FD581C2-7956-4FE9-B3FD-1B516616923F}" destId="{64D66093-1343-4488-B490-708F21845567}" srcOrd="1" destOrd="0" parTransId="{4D9461CA-D33E-4BF6-8DE5-9C6536B7FC3B}" sibTransId="{575E11CC-89EA-48E6-96A7-873BE85BB73C}"/>
    <dgm:cxn modelId="{67A436F4-B8A8-43F3-ADE1-33515076B314}" srcId="{1FD581C2-7956-4FE9-B3FD-1B516616923F}" destId="{4B311DB4-4393-44D4-8063-F795A0651CCC}" srcOrd="4" destOrd="0" parTransId="{5033E641-C17F-4CC8-99DE-75B3DC851FFF}" sibTransId="{3E31ECB6-1C9A-44D7-8776-73893BFE81EC}"/>
    <dgm:cxn modelId="{DDD77A2E-8BA9-4228-BD12-4FDDCEB10763}" type="presOf" srcId="{64D66093-1343-4488-B490-708F21845567}" destId="{0B7886EF-BCF6-43BC-8471-55D1BB2B1ED9}" srcOrd="0" destOrd="1" presId="urn:microsoft.com/office/officeart/2005/8/layout/vList5"/>
    <dgm:cxn modelId="{16130E10-5CB7-4C27-BA38-EA90C3A28B1A}" type="presOf" srcId="{B7C9E8AD-B9BC-4145-B4C1-5D9683F12176}" destId="{0B7886EF-BCF6-43BC-8471-55D1BB2B1ED9}" srcOrd="0" destOrd="5" presId="urn:microsoft.com/office/officeart/2005/8/layout/vList5"/>
    <dgm:cxn modelId="{FB13F09A-DE32-4C67-86E0-103207203CFC}" type="presOf" srcId="{4B311DB4-4393-44D4-8063-F795A0651CCC}" destId="{0B7886EF-BCF6-43BC-8471-55D1BB2B1ED9}" srcOrd="0" destOrd="4" presId="urn:microsoft.com/office/officeart/2005/8/layout/vList5"/>
    <dgm:cxn modelId="{BD44EEEA-C6CD-4718-801C-DEAD21693819}" type="presOf" srcId="{1FD581C2-7956-4FE9-B3FD-1B516616923F}" destId="{C7651AE5-C8BA-4263-B00A-687F8A1740FF}" srcOrd="0" destOrd="0" presId="urn:microsoft.com/office/officeart/2005/8/layout/vList5"/>
    <dgm:cxn modelId="{7A11C8AC-9F07-44D7-8B12-669AC24D0909}" srcId="{1FD581C2-7956-4FE9-B3FD-1B516616923F}" destId="{B7C9E8AD-B9BC-4145-B4C1-5D9683F12176}" srcOrd="5" destOrd="0" parTransId="{8CA35A1D-9CC9-436C-A609-6E6696D73507}" sibTransId="{A4DA549B-99FC-4404-A1A8-AA9E9C0592FA}"/>
    <dgm:cxn modelId="{951E0F39-44E0-4AFE-A93D-2DD4F8A58268}" srcId="{1FD581C2-7956-4FE9-B3FD-1B516616923F}" destId="{C874BC3E-8F60-4053-9B69-5A81CC3BF827}" srcOrd="3" destOrd="0" parTransId="{6FF296D7-BADA-4EDE-B07A-2B4EDAF1AD48}" sibTransId="{29D9981C-11C7-4860-A760-855B07A79EE1}"/>
    <dgm:cxn modelId="{CE4D2CD7-11B9-4545-9A89-08DD5AC148FA}" srcId="{1FD581C2-7956-4FE9-B3FD-1B516616923F}" destId="{9EA35699-953B-40A7-931D-6AC0890C17B7}" srcOrd="2" destOrd="0" parTransId="{6608E8A1-7743-43CC-B927-16B4B5A4E82A}" sibTransId="{D9093620-B673-4944-9BD9-2C57DB1E8925}"/>
    <dgm:cxn modelId="{E786FC2C-C17B-4F41-94AE-C897C6D22190}" srcId="{1FD581C2-7956-4FE9-B3FD-1B516616923F}" destId="{9A076697-27A4-4EA8-9CDF-2474B5FC5F0B}" srcOrd="0" destOrd="0" parTransId="{9F50B45F-E809-45ED-99D4-8FA11640B4D2}" sibTransId="{274F1F96-AB2C-461A-8CDC-34038ED2D0C2}"/>
    <dgm:cxn modelId="{56BC6B0D-F8A3-41DC-8947-ECB9B081E451}" type="presOf" srcId="{35940193-5432-4B5D-A7B3-94D938E21975}" destId="{6FF05692-DFF7-4CF7-94A9-E0C92E0F59D3}" srcOrd="0" destOrd="0" presId="urn:microsoft.com/office/officeart/2005/8/layout/vList5"/>
    <dgm:cxn modelId="{5A90BD56-D3FB-4727-A394-A8E585D57AEB}" type="presOf" srcId="{C874BC3E-8F60-4053-9B69-5A81CC3BF827}" destId="{0B7886EF-BCF6-43BC-8471-55D1BB2B1ED9}" srcOrd="0" destOrd="3" presId="urn:microsoft.com/office/officeart/2005/8/layout/vList5"/>
    <dgm:cxn modelId="{88C9C97C-E5C7-4447-869D-313A5707B198}" srcId="{35940193-5432-4B5D-A7B3-94D938E21975}" destId="{1FD581C2-7956-4FE9-B3FD-1B516616923F}" srcOrd="0" destOrd="0" parTransId="{59064C99-08F9-44EA-A2D4-DE43B427C75C}" sibTransId="{0BE43229-4449-47DA-9EBD-5CB85A082A0B}"/>
    <dgm:cxn modelId="{A382E786-4E8B-44E5-A278-B6137D6A1AEE}" type="presParOf" srcId="{6FF05692-DFF7-4CF7-94A9-E0C92E0F59D3}" destId="{E6ADEC5B-FB0B-465C-A885-97DD9071BAFD}" srcOrd="0" destOrd="0" presId="urn:microsoft.com/office/officeart/2005/8/layout/vList5"/>
    <dgm:cxn modelId="{D5A2CBD7-3DCE-4387-8C8D-17021FF6607A}" type="presParOf" srcId="{E6ADEC5B-FB0B-465C-A885-97DD9071BAFD}" destId="{C7651AE5-C8BA-4263-B00A-687F8A1740FF}" srcOrd="0" destOrd="0" presId="urn:microsoft.com/office/officeart/2005/8/layout/vList5"/>
    <dgm:cxn modelId="{3C68F90F-CF40-4B48-A5AE-231344911769}" type="presParOf" srcId="{E6ADEC5B-FB0B-465C-A885-97DD9071BAFD}" destId="{0B7886EF-BCF6-43BC-8471-55D1BB2B1ED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5940193-5432-4B5D-A7B3-94D938E2197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F738A626-0422-4C70-B908-06544BF26035}">
      <dgm:prSet/>
      <dgm:spPr/>
      <dgm:t>
        <a:bodyPr/>
        <a:lstStyle/>
        <a:p>
          <a:r>
            <a:rPr lang="ru-RU" dirty="0" smtClean="0"/>
            <a:t>уже выявили для себя рабочий набор часто используемых инструментов, в этом случае вполне логично возникает требование, чтобы инструменты из этого набора были размещены на самом видном месте в пользовательском интерфейсе.</a:t>
          </a:r>
          <a:endParaRPr lang="ru-RU" dirty="0"/>
        </a:p>
      </dgm:t>
    </dgm:pt>
    <dgm:pt modelId="{67006F1E-D11B-4D43-9F23-3C7F7947CE9F}">
      <dgm:prSet/>
      <dgm:spPr/>
      <dgm:t>
        <a:bodyPr/>
        <a:lstStyle/>
        <a:p>
          <a:r>
            <a:rPr lang="ru-RU" dirty="0" smtClean="0"/>
            <a:t>Часто используют предметный указатель справки, поэтому эта часть должна быть очень хорошо проработана.</a:t>
          </a:r>
          <a:endParaRPr lang="ru-RU" dirty="0"/>
        </a:p>
      </dgm:t>
    </dgm:pt>
    <dgm:pt modelId="{1A8BF961-7B3F-4C6B-8040-B4E92BC61599}">
      <dgm:prSet/>
      <dgm:spPr/>
      <dgm:t>
        <a:bodyPr/>
        <a:lstStyle/>
        <a:p>
          <a:r>
            <a:rPr lang="ru-RU" dirty="0" smtClean="0"/>
            <a:t>Основным инструментом для получения дополнительных знаний о возможностях программы служит встроенная справка</a:t>
          </a:r>
          <a:endParaRPr lang="ru-RU" dirty="0"/>
        </a:p>
      </dgm:t>
    </dgm:pt>
    <dgm:pt modelId="{3DD7040D-FB40-4D62-952E-38B411F8E3E0}">
      <dgm:prSet/>
      <dgm:spPr/>
      <dgm:t>
        <a:bodyPr/>
        <a:lstStyle/>
        <a:p>
          <a:r>
            <a:rPr lang="ru-RU" dirty="0" smtClean="0"/>
            <a:t>достаточным напоминанием о возможностях функций служат всплывающие подсказки. </a:t>
          </a:r>
          <a:endParaRPr lang="ru-RU" dirty="0"/>
        </a:p>
      </dgm:t>
    </dgm:pt>
    <dgm:pt modelId="{5973466E-799B-4CA2-B65A-278861C331DE}">
      <dgm:prSet/>
      <dgm:spPr/>
      <dgm:t>
        <a:bodyPr/>
        <a:lstStyle/>
        <a:p>
          <a:r>
            <a:rPr lang="ru-RU" dirty="0" smtClean="0"/>
            <a:t>необходим доступ к инструментам,  желательно быстрый и понятный, </a:t>
          </a:r>
          <a:endParaRPr lang="ru-RU" dirty="0"/>
        </a:p>
      </dgm:t>
    </dgm:pt>
    <dgm:pt modelId="{A6F0F94C-45ED-4CE3-975C-771E3B845F47}">
      <dgm:prSet/>
      <dgm:spPr/>
      <dgm:t>
        <a:bodyPr/>
        <a:lstStyle/>
        <a:p>
          <a:r>
            <a:rPr lang="ru-RU" dirty="0" smtClean="0"/>
            <a:t>Вечные середняки</a:t>
          </a:r>
          <a:endParaRPr lang="ru-RU" dirty="0"/>
        </a:p>
      </dgm:t>
    </dgm:pt>
    <dgm:pt modelId="{C06EF476-6DDA-44DD-8EAD-6275AB7C855F}" type="sibTrans" cxnId="{59400278-A0F2-484B-AD30-087D9656557E}">
      <dgm:prSet/>
      <dgm:spPr/>
      <dgm:t>
        <a:bodyPr/>
        <a:lstStyle/>
        <a:p>
          <a:endParaRPr lang="ru-RU"/>
        </a:p>
      </dgm:t>
    </dgm:pt>
    <dgm:pt modelId="{375B2F85-829D-4B89-BB86-11A446C920F5}" type="parTrans" cxnId="{59400278-A0F2-484B-AD30-087D9656557E}">
      <dgm:prSet/>
      <dgm:spPr/>
      <dgm:t>
        <a:bodyPr/>
        <a:lstStyle/>
        <a:p>
          <a:endParaRPr lang="ru-RU"/>
        </a:p>
      </dgm:t>
    </dgm:pt>
    <dgm:pt modelId="{A3C9BAE1-64DB-468D-A6EE-7740EB555F8F}" type="sibTrans" cxnId="{D3BE4ACB-758F-441A-98F3-B9808B2E21ED}">
      <dgm:prSet/>
      <dgm:spPr/>
      <dgm:t>
        <a:bodyPr/>
        <a:lstStyle/>
        <a:p>
          <a:endParaRPr lang="ru-RU"/>
        </a:p>
      </dgm:t>
    </dgm:pt>
    <dgm:pt modelId="{9F8E6BFC-1876-4722-8612-CEDDD7CEC210}" type="parTrans" cxnId="{D3BE4ACB-758F-441A-98F3-B9808B2E21ED}">
      <dgm:prSet/>
      <dgm:spPr/>
      <dgm:t>
        <a:bodyPr/>
        <a:lstStyle/>
        <a:p>
          <a:endParaRPr lang="ru-RU"/>
        </a:p>
      </dgm:t>
    </dgm:pt>
    <dgm:pt modelId="{7399A925-EEC5-47B9-826E-0A3E6EA7B6B7}" type="sibTrans" cxnId="{425EEFE7-FF86-4079-A3CD-2C5B7B96B275}">
      <dgm:prSet/>
      <dgm:spPr/>
      <dgm:t>
        <a:bodyPr/>
        <a:lstStyle/>
        <a:p>
          <a:endParaRPr lang="ru-RU"/>
        </a:p>
      </dgm:t>
    </dgm:pt>
    <dgm:pt modelId="{26E8D8BE-B577-465A-AD7E-A426FBCC0EC6}" type="parTrans" cxnId="{425EEFE7-FF86-4079-A3CD-2C5B7B96B275}">
      <dgm:prSet/>
      <dgm:spPr/>
      <dgm:t>
        <a:bodyPr/>
        <a:lstStyle/>
        <a:p>
          <a:endParaRPr lang="ru-RU"/>
        </a:p>
      </dgm:t>
    </dgm:pt>
    <dgm:pt modelId="{3A8FB2EE-782F-47E6-8A4B-C46BD183D089}" type="sibTrans" cxnId="{15CD1A63-A888-432F-B4D3-D2B01762588F}">
      <dgm:prSet/>
      <dgm:spPr/>
      <dgm:t>
        <a:bodyPr/>
        <a:lstStyle/>
        <a:p>
          <a:endParaRPr lang="ru-RU"/>
        </a:p>
      </dgm:t>
    </dgm:pt>
    <dgm:pt modelId="{122B30F1-4E90-49F0-BC98-4E4C999B1D58}" type="parTrans" cxnId="{15CD1A63-A888-432F-B4D3-D2B01762588F}">
      <dgm:prSet/>
      <dgm:spPr/>
      <dgm:t>
        <a:bodyPr/>
        <a:lstStyle/>
        <a:p>
          <a:endParaRPr lang="ru-RU"/>
        </a:p>
      </dgm:t>
    </dgm:pt>
    <dgm:pt modelId="{4AF91BD1-176D-471B-AB2A-840117647E45}" type="sibTrans" cxnId="{9E8C2872-013A-4D73-B5F9-CC17D434DCBF}">
      <dgm:prSet/>
      <dgm:spPr/>
      <dgm:t>
        <a:bodyPr/>
        <a:lstStyle/>
        <a:p>
          <a:endParaRPr lang="ru-RU"/>
        </a:p>
      </dgm:t>
    </dgm:pt>
    <dgm:pt modelId="{BE40D9FD-DAD8-497D-869F-595E1A9BDCE1}" type="parTrans" cxnId="{9E8C2872-013A-4D73-B5F9-CC17D434DCBF}">
      <dgm:prSet/>
      <dgm:spPr/>
      <dgm:t>
        <a:bodyPr/>
        <a:lstStyle/>
        <a:p>
          <a:endParaRPr lang="ru-RU"/>
        </a:p>
      </dgm:t>
    </dgm:pt>
    <dgm:pt modelId="{8FE19782-7E54-4593-B2B4-BC86B271DAF4}" type="sibTrans" cxnId="{C6F8C593-6344-4888-9205-0281445CF81C}">
      <dgm:prSet/>
      <dgm:spPr/>
      <dgm:t>
        <a:bodyPr/>
        <a:lstStyle/>
        <a:p>
          <a:endParaRPr lang="ru-RU"/>
        </a:p>
      </dgm:t>
    </dgm:pt>
    <dgm:pt modelId="{2EA6FA2F-D96B-4CA2-AD93-682B76E06706}" type="parTrans" cxnId="{C6F8C593-6344-4888-9205-0281445CF81C}">
      <dgm:prSet/>
      <dgm:spPr/>
      <dgm:t>
        <a:bodyPr/>
        <a:lstStyle/>
        <a:p>
          <a:endParaRPr lang="ru-RU"/>
        </a:p>
      </dgm:t>
    </dgm:pt>
    <dgm:pt modelId="{6FF05692-DFF7-4CF7-94A9-E0C92E0F59D3}" type="pres">
      <dgm:prSet presAssocID="{35940193-5432-4B5D-A7B3-94D938E21975}" presName="Name0" presStyleCnt="0">
        <dgm:presLayoutVars>
          <dgm:dir/>
          <dgm:animLvl val="lvl"/>
          <dgm:resizeHandles val="exact"/>
        </dgm:presLayoutVars>
      </dgm:prSet>
      <dgm:spPr/>
      <dgm:t>
        <a:bodyPr/>
        <a:lstStyle/>
        <a:p>
          <a:endParaRPr lang="ru-RU"/>
        </a:p>
      </dgm:t>
    </dgm:pt>
    <dgm:pt modelId="{1706546F-7F1A-470B-82CA-10A8A18FDFC1}" type="pres">
      <dgm:prSet presAssocID="{A6F0F94C-45ED-4CE3-975C-771E3B845F47}" presName="linNode" presStyleCnt="0"/>
      <dgm:spPr/>
    </dgm:pt>
    <dgm:pt modelId="{13BB4125-DC72-4E55-B5E5-1ABC6BF6C58B}" type="pres">
      <dgm:prSet presAssocID="{A6F0F94C-45ED-4CE3-975C-771E3B845F47}" presName="parentText" presStyleLbl="node1" presStyleIdx="0" presStyleCnt="1" custScaleX="76613" custScaleY="66652" custLinFactNeighborX="-8302" custLinFactNeighborY="853">
        <dgm:presLayoutVars>
          <dgm:chMax val="1"/>
          <dgm:bulletEnabled val="1"/>
        </dgm:presLayoutVars>
      </dgm:prSet>
      <dgm:spPr/>
      <dgm:t>
        <a:bodyPr/>
        <a:lstStyle/>
        <a:p>
          <a:endParaRPr lang="ru-RU"/>
        </a:p>
      </dgm:t>
    </dgm:pt>
    <dgm:pt modelId="{D0C47E36-AE57-4A6A-B44A-72CD84654ED9}" type="pres">
      <dgm:prSet presAssocID="{A6F0F94C-45ED-4CE3-975C-771E3B845F47}" presName="descendantText" presStyleLbl="alignAccFollowNode1" presStyleIdx="0" presStyleCnt="1">
        <dgm:presLayoutVars>
          <dgm:bulletEnabled val="1"/>
        </dgm:presLayoutVars>
      </dgm:prSet>
      <dgm:spPr/>
      <dgm:t>
        <a:bodyPr/>
        <a:lstStyle/>
        <a:p>
          <a:endParaRPr lang="ru-RU"/>
        </a:p>
      </dgm:t>
    </dgm:pt>
  </dgm:ptLst>
  <dgm:cxnLst>
    <dgm:cxn modelId="{15CD1A63-A888-432F-B4D3-D2B01762588F}" srcId="{A6F0F94C-45ED-4CE3-975C-771E3B845F47}" destId="{1A8BF961-7B3F-4C6B-8040-B4E92BC61599}" srcOrd="2" destOrd="0" parTransId="{122B30F1-4E90-49F0-BC98-4E4C999B1D58}" sibTransId="{3A8FB2EE-782F-47E6-8A4B-C46BD183D089}"/>
    <dgm:cxn modelId="{425EEFE7-FF86-4079-A3CD-2C5B7B96B275}" srcId="{A6F0F94C-45ED-4CE3-975C-771E3B845F47}" destId="{67006F1E-D11B-4D43-9F23-3C7F7947CE9F}" srcOrd="3" destOrd="0" parTransId="{26E8D8BE-B577-465A-AD7E-A426FBCC0EC6}" sibTransId="{7399A925-EEC5-47B9-826E-0A3E6EA7B6B7}"/>
    <dgm:cxn modelId="{59400278-A0F2-484B-AD30-087D9656557E}" srcId="{35940193-5432-4B5D-A7B3-94D938E21975}" destId="{A6F0F94C-45ED-4CE3-975C-771E3B845F47}" srcOrd="0" destOrd="0" parTransId="{375B2F85-829D-4B89-BB86-11A446C920F5}" sibTransId="{C06EF476-6DDA-44DD-8EAD-6275AB7C855F}"/>
    <dgm:cxn modelId="{08EBF33F-723E-4162-90FB-D3B3F9875271}" type="presOf" srcId="{3DD7040D-FB40-4D62-952E-38B411F8E3E0}" destId="{D0C47E36-AE57-4A6A-B44A-72CD84654ED9}" srcOrd="0" destOrd="1" presId="urn:microsoft.com/office/officeart/2005/8/layout/vList5"/>
    <dgm:cxn modelId="{32CCE427-03A2-42B3-A68D-E0D689201566}" type="presOf" srcId="{5973466E-799B-4CA2-B65A-278861C331DE}" destId="{D0C47E36-AE57-4A6A-B44A-72CD84654ED9}" srcOrd="0" destOrd="0" presId="urn:microsoft.com/office/officeart/2005/8/layout/vList5"/>
    <dgm:cxn modelId="{C6F8C593-6344-4888-9205-0281445CF81C}" srcId="{A6F0F94C-45ED-4CE3-975C-771E3B845F47}" destId="{5973466E-799B-4CA2-B65A-278861C331DE}" srcOrd="0" destOrd="0" parTransId="{2EA6FA2F-D96B-4CA2-AD93-682B76E06706}" sibTransId="{8FE19782-7E54-4593-B2B4-BC86B271DAF4}"/>
    <dgm:cxn modelId="{A1794F52-3784-472C-BE48-10E3F5BBC9EC}" type="presOf" srcId="{F738A626-0422-4C70-B908-06544BF26035}" destId="{D0C47E36-AE57-4A6A-B44A-72CD84654ED9}" srcOrd="0" destOrd="4" presId="urn:microsoft.com/office/officeart/2005/8/layout/vList5"/>
    <dgm:cxn modelId="{D3BE4ACB-758F-441A-98F3-B9808B2E21ED}" srcId="{A6F0F94C-45ED-4CE3-975C-771E3B845F47}" destId="{F738A626-0422-4C70-B908-06544BF26035}" srcOrd="4" destOrd="0" parTransId="{9F8E6BFC-1876-4722-8612-CEDDD7CEC210}" sibTransId="{A3C9BAE1-64DB-468D-A6EE-7740EB555F8F}"/>
    <dgm:cxn modelId="{9E8C2872-013A-4D73-B5F9-CC17D434DCBF}" srcId="{A6F0F94C-45ED-4CE3-975C-771E3B845F47}" destId="{3DD7040D-FB40-4D62-952E-38B411F8E3E0}" srcOrd="1" destOrd="0" parTransId="{BE40D9FD-DAD8-497D-869F-595E1A9BDCE1}" sibTransId="{4AF91BD1-176D-471B-AB2A-840117647E45}"/>
    <dgm:cxn modelId="{3FC44CDB-EBDF-4D6A-A6DE-A225A0A7DF21}" type="presOf" srcId="{A6F0F94C-45ED-4CE3-975C-771E3B845F47}" destId="{13BB4125-DC72-4E55-B5E5-1ABC6BF6C58B}" srcOrd="0" destOrd="0" presId="urn:microsoft.com/office/officeart/2005/8/layout/vList5"/>
    <dgm:cxn modelId="{8E75F5B7-8BF5-4C8A-8E40-3E4CAF80757C}" type="presOf" srcId="{35940193-5432-4B5D-A7B3-94D938E21975}" destId="{6FF05692-DFF7-4CF7-94A9-E0C92E0F59D3}" srcOrd="0" destOrd="0" presId="urn:microsoft.com/office/officeart/2005/8/layout/vList5"/>
    <dgm:cxn modelId="{374F1152-0FCB-4BEA-91A1-62A9C8C0B7F9}" type="presOf" srcId="{67006F1E-D11B-4D43-9F23-3C7F7947CE9F}" destId="{D0C47E36-AE57-4A6A-B44A-72CD84654ED9}" srcOrd="0" destOrd="3" presId="urn:microsoft.com/office/officeart/2005/8/layout/vList5"/>
    <dgm:cxn modelId="{E55948DF-D2BF-4E95-BEC4-6E9CECAA708C}" type="presOf" srcId="{1A8BF961-7B3F-4C6B-8040-B4E92BC61599}" destId="{D0C47E36-AE57-4A6A-B44A-72CD84654ED9}" srcOrd="0" destOrd="2" presId="urn:microsoft.com/office/officeart/2005/8/layout/vList5"/>
    <dgm:cxn modelId="{52E76BCA-72AB-4AA1-B174-D17D93AC5C94}" type="presParOf" srcId="{6FF05692-DFF7-4CF7-94A9-E0C92E0F59D3}" destId="{1706546F-7F1A-470B-82CA-10A8A18FDFC1}" srcOrd="0" destOrd="0" presId="urn:microsoft.com/office/officeart/2005/8/layout/vList5"/>
    <dgm:cxn modelId="{3B36F575-CC03-4B57-8EA1-3D281C7A92CC}" type="presParOf" srcId="{1706546F-7F1A-470B-82CA-10A8A18FDFC1}" destId="{13BB4125-DC72-4E55-B5E5-1ABC6BF6C58B}" srcOrd="0" destOrd="0" presId="urn:microsoft.com/office/officeart/2005/8/layout/vList5"/>
    <dgm:cxn modelId="{A62E0044-1215-418C-A487-D33B8687C35C}" type="presParOf" srcId="{1706546F-7F1A-470B-82CA-10A8A18FDFC1}" destId="{D0C47E36-AE57-4A6A-B44A-72CD84654ED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9C3624C-2F74-47DB-B8CA-0EA636583A67}" type="doc">
      <dgm:prSet loTypeId="urn:microsoft.com/office/officeart/2005/8/layout/default#2" loCatId="list" qsTypeId="urn:microsoft.com/office/officeart/2005/8/quickstyle/simple1" qsCatId="simple" csTypeId="urn:microsoft.com/office/officeart/2005/8/colors/colorful1#15" csCatId="colorful" phldr="1"/>
      <dgm:spPr/>
      <dgm:t>
        <a:bodyPr/>
        <a:lstStyle/>
        <a:p>
          <a:endParaRPr lang="ru-RU"/>
        </a:p>
      </dgm:t>
    </dgm:pt>
    <dgm:pt modelId="{FED2F035-4D58-43EB-B769-3A28917F9C59}">
      <dgm:prSet custT="1"/>
      <dgm:spPr/>
      <dgm:t>
        <a:bodyPr/>
        <a:lstStyle/>
        <a:p>
          <a:r>
            <a:rPr lang="ru-RU" sz="1600" smtClean="0"/>
            <a:t>интервьюирование заинтересованных лиц;</a:t>
          </a:r>
          <a:endParaRPr lang="ru-RU" sz="1600"/>
        </a:p>
      </dgm:t>
    </dgm:pt>
    <dgm:pt modelId="{1BEB555D-C942-4417-A5DE-790952FFBFE2}" type="parTrans" cxnId="{776A96FC-570C-4B49-9AFB-3AA3E6FA9B87}">
      <dgm:prSet/>
      <dgm:spPr/>
      <dgm:t>
        <a:bodyPr/>
        <a:lstStyle/>
        <a:p>
          <a:endParaRPr lang="ru-RU" sz="3600"/>
        </a:p>
      </dgm:t>
    </dgm:pt>
    <dgm:pt modelId="{0D256DF4-6D61-4603-9F8F-2D74921F3C41}" type="sibTrans" cxnId="{776A96FC-570C-4B49-9AFB-3AA3E6FA9B87}">
      <dgm:prSet/>
      <dgm:spPr/>
      <dgm:t>
        <a:bodyPr/>
        <a:lstStyle/>
        <a:p>
          <a:endParaRPr lang="ru-RU" sz="3600"/>
        </a:p>
      </dgm:t>
    </dgm:pt>
    <dgm:pt modelId="{3CF5E4F9-7972-4CB5-8102-AE22697A47D1}">
      <dgm:prSet custT="1"/>
      <dgm:spPr/>
      <dgm:t>
        <a:bodyPr/>
        <a:lstStyle/>
        <a:p>
          <a:r>
            <a:rPr lang="ru-RU" sz="1600" dirty="0" smtClean="0"/>
            <a:t>интервьюирование экспертов </a:t>
          </a:r>
          <a:br>
            <a:rPr lang="ru-RU" sz="1600" dirty="0" smtClean="0"/>
          </a:br>
          <a:r>
            <a:rPr lang="ru-RU" sz="1600" dirty="0" smtClean="0"/>
            <a:t>в предметной области (ЭПО);</a:t>
          </a:r>
          <a:endParaRPr lang="ru-RU" sz="1600" dirty="0"/>
        </a:p>
      </dgm:t>
    </dgm:pt>
    <dgm:pt modelId="{DBE0CC3E-555E-4ABE-9333-BC352DCB1450}" type="parTrans" cxnId="{E02F99AE-2CE9-447E-92E6-303BDFFAA324}">
      <dgm:prSet/>
      <dgm:spPr/>
      <dgm:t>
        <a:bodyPr/>
        <a:lstStyle/>
        <a:p>
          <a:endParaRPr lang="ru-RU" sz="3600"/>
        </a:p>
      </dgm:t>
    </dgm:pt>
    <dgm:pt modelId="{4422614F-FB2D-4F78-91A8-DE4C40E4ACDD}" type="sibTrans" cxnId="{E02F99AE-2CE9-447E-92E6-303BDFFAA324}">
      <dgm:prSet/>
      <dgm:spPr/>
      <dgm:t>
        <a:bodyPr/>
        <a:lstStyle/>
        <a:p>
          <a:endParaRPr lang="ru-RU" sz="3600"/>
        </a:p>
      </dgm:t>
    </dgm:pt>
    <dgm:pt modelId="{7F93505A-5FC7-4AD5-A25B-B2FCC34CAF3E}">
      <dgm:prSet custT="1"/>
      <dgm:spPr/>
      <dgm:t>
        <a:bodyPr/>
        <a:lstStyle/>
        <a:p>
          <a:r>
            <a:rPr lang="ru-RU" sz="1600" smtClean="0"/>
            <a:t>интервьюирование пользователей и покупателей;</a:t>
          </a:r>
          <a:endParaRPr lang="ru-RU" sz="1600"/>
        </a:p>
      </dgm:t>
    </dgm:pt>
    <dgm:pt modelId="{25873343-88FA-46C7-9DEA-3395AD6A2AA1}" type="parTrans" cxnId="{CDBC2F0C-04CA-45C1-AF16-5810234B404B}">
      <dgm:prSet/>
      <dgm:spPr/>
      <dgm:t>
        <a:bodyPr/>
        <a:lstStyle/>
        <a:p>
          <a:endParaRPr lang="ru-RU" sz="3600"/>
        </a:p>
      </dgm:t>
    </dgm:pt>
    <dgm:pt modelId="{86C32A2B-E75A-4E37-B58D-8A2157625CB7}" type="sibTrans" cxnId="{CDBC2F0C-04CA-45C1-AF16-5810234B404B}">
      <dgm:prSet/>
      <dgm:spPr/>
      <dgm:t>
        <a:bodyPr/>
        <a:lstStyle/>
        <a:p>
          <a:endParaRPr lang="ru-RU" sz="3600"/>
        </a:p>
      </dgm:t>
    </dgm:pt>
    <dgm:pt modelId="{388D908F-BF4F-4EFD-9E64-9DEAF84FD399}">
      <dgm:prSet custT="1"/>
      <dgm:spPr/>
      <dgm:t>
        <a:bodyPr/>
        <a:lstStyle/>
        <a:p>
          <a:r>
            <a:rPr lang="ru-RU" sz="1600" dirty="0" smtClean="0"/>
            <a:t>наблюдение </a:t>
          </a:r>
          <a:br>
            <a:rPr lang="ru-RU" sz="1600" dirty="0" smtClean="0"/>
          </a:br>
          <a:r>
            <a:rPr lang="ru-RU" sz="1600" dirty="0" smtClean="0"/>
            <a:t>за пользователями/</a:t>
          </a:r>
          <a:br>
            <a:rPr lang="ru-RU" sz="1600" dirty="0" smtClean="0"/>
          </a:br>
          <a:r>
            <a:rPr lang="ru-RU" sz="1600" dirty="0" smtClean="0"/>
            <a:t>этнографические полевые исследования;</a:t>
          </a:r>
          <a:endParaRPr lang="ru-RU" sz="1600" dirty="0"/>
        </a:p>
      </dgm:t>
    </dgm:pt>
    <dgm:pt modelId="{35D689B3-D97A-411F-A5B6-80C79C18DDEE}" type="parTrans" cxnId="{64F39556-802D-4B2A-BED9-B8F2FEA2364F}">
      <dgm:prSet/>
      <dgm:spPr/>
      <dgm:t>
        <a:bodyPr/>
        <a:lstStyle/>
        <a:p>
          <a:endParaRPr lang="ru-RU" sz="3600"/>
        </a:p>
      </dgm:t>
    </dgm:pt>
    <dgm:pt modelId="{41D94B68-5581-4AE2-A536-28CE4821559E}" type="sibTrans" cxnId="{64F39556-802D-4B2A-BED9-B8F2FEA2364F}">
      <dgm:prSet/>
      <dgm:spPr/>
      <dgm:t>
        <a:bodyPr/>
        <a:lstStyle/>
        <a:p>
          <a:endParaRPr lang="ru-RU" sz="3600"/>
        </a:p>
      </dgm:t>
    </dgm:pt>
    <dgm:pt modelId="{8D173684-2C10-4355-82FF-A44960176D66}">
      <dgm:prSet custT="1"/>
      <dgm:spPr/>
      <dgm:t>
        <a:bodyPr/>
        <a:lstStyle/>
        <a:p>
          <a:r>
            <a:rPr lang="ru-RU" sz="1600" smtClean="0"/>
            <a:t>обзор литературы;</a:t>
          </a:r>
          <a:endParaRPr lang="ru-RU" sz="1600"/>
        </a:p>
      </dgm:t>
    </dgm:pt>
    <dgm:pt modelId="{0C73E019-0ECE-4C60-AF2A-B39A7256EFDE}" type="parTrans" cxnId="{E03B0922-6AD0-4A41-BCA6-6898F4A4B556}">
      <dgm:prSet/>
      <dgm:spPr/>
      <dgm:t>
        <a:bodyPr/>
        <a:lstStyle/>
        <a:p>
          <a:endParaRPr lang="ru-RU" sz="3600"/>
        </a:p>
      </dgm:t>
    </dgm:pt>
    <dgm:pt modelId="{6813A83B-5255-41D8-8A24-0A42375A5410}" type="sibTrans" cxnId="{E03B0922-6AD0-4A41-BCA6-6898F4A4B556}">
      <dgm:prSet/>
      <dgm:spPr/>
      <dgm:t>
        <a:bodyPr/>
        <a:lstStyle/>
        <a:p>
          <a:endParaRPr lang="ru-RU" sz="3600"/>
        </a:p>
      </dgm:t>
    </dgm:pt>
    <dgm:pt modelId="{9691A98F-5C07-4CAF-93FE-2201AA1DCAAC}">
      <dgm:prSet custT="1"/>
      <dgm:spPr/>
      <dgm:t>
        <a:bodyPr/>
        <a:lstStyle/>
        <a:p>
          <a:r>
            <a:rPr lang="ru-RU" sz="1600" dirty="0" smtClean="0"/>
            <a:t>аудит продукта/прототипа и конкурирующих решений</a:t>
          </a:r>
          <a:endParaRPr lang="ru-RU" sz="1600" dirty="0"/>
        </a:p>
      </dgm:t>
    </dgm:pt>
    <dgm:pt modelId="{751D86E0-2108-4F3B-A052-D61291FD40C9}" type="parTrans" cxnId="{BA5B0EED-0985-4B03-A07A-F7BE08B7E632}">
      <dgm:prSet/>
      <dgm:spPr/>
      <dgm:t>
        <a:bodyPr/>
        <a:lstStyle/>
        <a:p>
          <a:endParaRPr lang="ru-RU" sz="3600"/>
        </a:p>
      </dgm:t>
    </dgm:pt>
    <dgm:pt modelId="{FA49CBBD-A656-4526-8856-E8CF05A160B0}" type="sibTrans" cxnId="{BA5B0EED-0985-4B03-A07A-F7BE08B7E632}">
      <dgm:prSet/>
      <dgm:spPr/>
      <dgm:t>
        <a:bodyPr/>
        <a:lstStyle/>
        <a:p>
          <a:endParaRPr lang="ru-RU" sz="3600"/>
        </a:p>
      </dgm:t>
    </dgm:pt>
    <dgm:pt modelId="{C9BA4B99-6CAF-4DFB-B423-9AEB0ADBF5AA}" type="pres">
      <dgm:prSet presAssocID="{C9C3624C-2F74-47DB-B8CA-0EA636583A67}" presName="diagram" presStyleCnt="0">
        <dgm:presLayoutVars>
          <dgm:dir/>
          <dgm:resizeHandles val="exact"/>
        </dgm:presLayoutVars>
      </dgm:prSet>
      <dgm:spPr/>
      <dgm:t>
        <a:bodyPr/>
        <a:lstStyle/>
        <a:p>
          <a:endParaRPr lang="ru-RU"/>
        </a:p>
      </dgm:t>
    </dgm:pt>
    <dgm:pt modelId="{24B10FED-A041-4DFC-A954-CB342F066CB7}" type="pres">
      <dgm:prSet presAssocID="{FED2F035-4D58-43EB-B769-3A28917F9C59}" presName="node" presStyleLbl="node1" presStyleIdx="0" presStyleCnt="6">
        <dgm:presLayoutVars>
          <dgm:bulletEnabled val="1"/>
        </dgm:presLayoutVars>
      </dgm:prSet>
      <dgm:spPr/>
      <dgm:t>
        <a:bodyPr/>
        <a:lstStyle/>
        <a:p>
          <a:endParaRPr lang="ru-RU"/>
        </a:p>
      </dgm:t>
    </dgm:pt>
    <dgm:pt modelId="{264F8F96-14C5-4A57-BC1D-DF81C0535A80}" type="pres">
      <dgm:prSet presAssocID="{0D256DF4-6D61-4603-9F8F-2D74921F3C41}" presName="sibTrans" presStyleCnt="0"/>
      <dgm:spPr/>
    </dgm:pt>
    <dgm:pt modelId="{7561CB27-DAE2-4D07-B8D0-8CD435A00923}" type="pres">
      <dgm:prSet presAssocID="{3CF5E4F9-7972-4CB5-8102-AE22697A47D1}" presName="node" presStyleLbl="node1" presStyleIdx="1" presStyleCnt="6">
        <dgm:presLayoutVars>
          <dgm:bulletEnabled val="1"/>
        </dgm:presLayoutVars>
      </dgm:prSet>
      <dgm:spPr/>
      <dgm:t>
        <a:bodyPr/>
        <a:lstStyle/>
        <a:p>
          <a:endParaRPr lang="ru-RU"/>
        </a:p>
      </dgm:t>
    </dgm:pt>
    <dgm:pt modelId="{B803A609-184B-4687-86F9-FC19444C59BD}" type="pres">
      <dgm:prSet presAssocID="{4422614F-FB2D-4F78-91A8-DE4C40E4ACDD}" presName="sibTrans" presStyleCnt="0"/>
      <dgm:spPr/>
    </dgm:pt>
    <dgm:pt modelId="{35718A6F-A029-4583-9D31-D5DE0D6EB616}" type="pres">
      <dgm:prSet presAssocID="{7F93505A-5FC7-4AD5-A25B-B2FCC34CAF3E}" presName="node" presStyleLbl="node1" presStyleIdx="2" presStyleCnt="6">
        <dgm:presLayoutVars>
          <dgm:bulletEnabled val="1"/>
        </dgm:presLayoutVars>
      </dgm:prSet>
      <dgm:spPr/>
      <dgm:t>
        <a:bodyPr/>
        <a:lstStyle/>
        <a:p>
          <a:endParaRPr lang="ru-RU"/>
        </a:p>
      </dgm:t>
    </dgm:pt>
    <dgm:pt modelId="{9563FF7C-5979-4251-A306-24600CA0344D}" type="pres">
      <dgm:prSet presAssocID="{86C32A2B-E75A-4E37-B58D-8A2157625CB7}" presName="sibTrans" presStyleCnt="0"/>
      <dgm:spPr/>
    </dgm:pt>
    <dgm:pt modelId="{775C9F25-8D51-4CED-994F-383FD52CBC69}" type="pres">
      <dgm:prSet presAssocID="{388D908F-BF4F-4EFD-9E64-9DEAF84FD399}" presName="node" presStyleLbl="node1" presStyleIdx="3" presStyleCnt="6">
        <dgm:presLayoutVars>
          <dgm:bulletEnabled val="1"/>
        </dgm:presLayoutVars>
      </dgm:prSet>
      <dgm:spPr/>
      <dgm:t>
        <a:bodyPr/>
        <a:lstStyle/>
        <a:p>
          <a:endParaRPr lang="ru-RU"/>
        </a:p>
      </dgm:t>
    </dgm:pt>
    <dgm:pt modelId="{31528ACA-E347-4D5E-ABF9-486B2A7B105C}" type="pres">
      <dgm:prSet presAssocID="{41D94B68-5581-4AE2-A536-28CE4821559E}" presName="sibTrans" presStyleCnt="0"/>
      <dgm:spPr/>
    </dgm:pt>
    <dgm:pt modelId="{5BC3C7DD-8CCF-4D51-A6F1-869439227218}" type="pres">
      <dgm:prSet presAssocID="{8D173684-2C10-4355-82FF-A44960176D66}" presName="node" presStyleLbl="node1" presStyleIdx="4" presStyleCnt="6">
        <dgm:presLayoutVars>
          <dgm:bulletEnabled val="1"/>
        </dgm:presLayoutVars>
      </dgm:prSet>
      <dgm:spPr/>
      <dgm:t>
        <a:bodyPr/>
        <a:lstStyle/>
        <a:p>
          <a:endParaRPr lang="ru-RU"/>
        </a:p>
      </dgm:t>
    </dgm:pt>
    <dgm:pt modelId="{82051937-4DDB-4E79-9E9D-D7EC0B33B09E}" type="pres">
      <dgm:prSet presAssocID="{6813A83B-5255-41D8-8A24-0A42375A5410}" presName="sibTrans" presStyleCnt="0"/>
      <dgm:spPr/>
    </dgm:pt>
    <dgm:pt modelId="{63EC2B77-5BEF-46B2-B43B-F6A2A4845BB0}" type="pres">
      <dgm:prSet presAssocID="{9691A98F-5C07-4CAF-93FE-2201AA1DCAAC}" presName="node" presStyleLbl="node1" presStyleIdx="5" presStyleCnt="6">
        <dgm:presLayoutVars>
          <dgm:bulletEnabled val="1"/>
        </dgm:presLayoutVars>
      </dgm:prSet>
      <dgm:spPr/>
      <dgm:t>
        <a:bodyPr/>
        <a:lstStyle/>
        <a:p>
          <a:endParaRPr lang="ru-RU"/>
        </a:p>
      </dgm:t>
    </dgm:pt>
  </dgm:ptLst>
  <dgm:cxnLst>
    <dgm:cxn modelId="{5D266BA1-DC5F-4429-970E-E664ACA8F0C5}" type="presOf" srcId="{C9C3624C-2F74-47DB-B8CA-0EA636583A67}" destId="{C9BA4B99-6CAF-4DFB-B423-9AEB0ADBF5AA}" srcOrd="0" destOrd="0" presId="urn:microsoft.com/office/officeart/2005/8/layout/default#2"/>
    <dgm:cxn modelId="{64F39556-802D-4B2A-BED9-B8F2FEA2364F}" srcId="{C9C3624C-2F74-47DB-B8CA-0EA636583A67}" destId="{388D908F-BF4F-4EFD-9E64-9DEAF84FD399}" srcOrd="3" destOrd="0" parTransId="{35D689B3-D97A-411F-A5B6-80C79C18DDEE}" sibTransId="{41D94B68-5581-4AE2-A536-28CE4821559E}"/>
    <dgm:cxn modelId="{3C3A99AC-8205-4B97-8526-8E9F565CE216}" type="presOf" srcId="{3CF5E4F9-7972-4CB5-8102-AE22697A47D1}" destId="{7561CB27-DAE2-4D07-B8D0-8CD435A00923}" srcOrd="0" destOrd="0" presId="urn:microsoft.com/office/officeart/2005/8/layout/default#2"/>
    <dgm:cxn modelId="{E03B0922-6AD0-4A41-BCA6-6898F4A4B556}" srcId="{C9C3624C-2F74-47DB-B8CA-0EA636583A67}" destId="{8D173684-2C10-4355-82FF-A44960176D66}" srcOrd="4" destOrd="0" parTransId="{0C73E019-0ECE-4C60-AF2A-B39A7256EFDE}" sibTransId="{6813A83B-5255-41D8-8A24-0A42375A5410}"/>
    <dgm:cxn modelId="{AF2F1E50-29BE-480F-8F0B-7533623D5EB1}" type="presOf" srcId="{7F93505A-5FC7-4AD5-A25B-B2FCC34CAF3E}" destId="{35718A6F-A029-4583-9D31-D5DE0D6EB616}" srcOrd="0" destOrd="0" presId="urn:microsoft.com/office/officeart/2005/8/layout/default#2"/>
    <dgm:cxn modelId="{DA67F217-54FE-4EF6-928E-5459C6F9C92D}" type="presOf" srcId="{388D908F-BF4F-4EFD-9E64-9DEAF84FD399}" destId="{775C9F25-8D51-4CED-994F-383FD52CBC69}" srcOrd="0" destOrd="0" presId="urn:microsoft.com/office/officeart/2005/8/layout/default#2"/>
    <dgm:cxn modelId="{CDBC2F0C-04CA-45C1-AF16-5810234B404B}" srcId="{C9C3624C-2F74-47DB-B8CA-0EA636583A67}" destId="{7F93505A-5FC7-4AD5-A25B-B2FCC34CAF3E}" srcOrd="2" destOrd="0" parTransId="{25873343-88FA-46C7-9DEA-3395AD6A2AA1}" sibTransId="{86C32A2B-E75A-4E37-B58D-8A2157625CB7}"/>
    <dgm:cxn modelId="{9910E22D-5E2C-4B59-84B3-D07F4F219095}" type="presOf" srcId="{FED2F035-4D58-43EB-B769-3A28917F9C59}" destId="{24B10FED-A041-4DFC-A954-CB342F066CB7}" srcOrd="0" destOrd="0" presId="urn:microsoft.com/office/officeart/2005/8/layout/default#2"/>
    <dgm:cxn modelId="{776A96FC-570C-4B49-9AFB-3AA3E6FA9B87}" srcId="{C9C3624C-2F74-47DB-B8CA-0EA636583A67}" destId="{FED2F035-4D58-43EB-B769-3A28917F9C59}" srcOrd="0" destOrd="0" parTransId="{1BEB555D-C942-4417-A5DE-790952FFBFE2}" sibTransId="{0D256DF4-6D61-4603-9F8F-2D74921F3C41}"/>
    <dgm:cxn modelId="{E02F99AE-2CE9-447E-92E6-303BDFFAA324}" srcId="{C9C3624C-2F74-47DB-B8CA-0EA636583A67}" destId="{3CF5E4F9-7972-4CB5-8102-AE22697A47D1}" srcOrd="1" destOrd="0" parTransId="{DBE0CC3E-555E-4ABE-9333-BC352DCB1450}" sibTransId="{4422614F-FB2D-4F78-91A8-DE4C40E4ACDD}"/>
    <dgm:cxn modelId="{6FBB47B7-04C8-4068-87A3-53110C40E726}" type="presOf" srcId="{9691A98F-5C07-4CAF-93FE-2201AA1DCAAC}" destId="{63EC2B77-5BEF-46B2-B43B-F6A2A4845BB0}" srcOrd="0" destOrd="0" presId="urn:microsoft.com/office/officeart/2005/8/layout/default#2"/>
    <dgm:cxn modelId="{BA5B0EED-0985-4B03-A07A-F7BE08B7E632}" srcId="{C9C3624C-2F74-47DB-B8CA-0EA636583A67}" destId="{9691A98F-5C07-4CAF-93FE-2201AA1DCAAC}" srcOrd="5" destOrd="0" parTransId="{751D86E0-2108-4F3B-A052-D61291FD40C9}" sibTransId="{FA49CBBD-A656-4526-8856-E8CF05A160B0}"/>
    <dgm:cxn modelId="{946B6735-AF15-4AC1-A3AB-F834CB9276BE}" type="presOf" srcId="{8D173684-2C10-4355-82FF-A44960176D66}" destId="{5BC3C7DD-8CCF-4D51-A6F1-869439227218}" srcOrd="0" destOrd="0" presId="urn:microsoft.com/office/officeart/2005/8/layout/default#2"/>
    <dgm:cxn modelId="{A10FADA3-F146-4D75-A8A4-027B2446E78E}" type="presParOf" srcId="{C9BA4B99-6CAF-4DFB-B423-9AEB0ADBF5AA}" destId="{24B10FED-A041-4DFC-A954-CB342F066CB7}" srcOrd="0" destOrd="0" presId="urn:microsoft.com/office/officeart/2005/8/layout/default#2"/>
    <dgm:cxn modelId="{7B51B577-1CFD-4C13-A738-97B5F9727C7D}" type="presParOf" srcId="{C9BA4B99-6CAF-4DFB-B423-9AEB0ADBF5AA}" destId="{264F8F96-14C5-4A57-BC1D-DF81C0535A80}" srcOrd="1" destOrd="0" presId="urn:microsoft.com/office/officeart/2005/8/layout/default#2"/>
    <dgm:cxn modelId="{9A908699-2C30-40CF-A000-1EE6250D8203}" type="presParOf" srcId="{C9BA4B99-6CAF-4DFB-B423-9AEB0ADBF5AA}" destId="{7561CB27-DAE2-4D07-B8D0-8CD435A00923}" srcOrd="2" destOrd="0" presId="urn:microsoft.com/office/officeart/2005/8/layout/default#2"/>
    <dgm:cxn modelId="{C9BA6E35-FC0E-4C6B-95E4-59EAD4F1F72A}" type="presParOf" srcId="{C9BA4B99-6CAF-4DFB-B423-9AEB0ADBF5AA}" destId="{B803A609-184B-4687-86F9-FC19444C59BD}" srcOrd="3" destOrd="0" presId="urn:microsoft.com/office/officeart/2005/8/layout/default#2"/>
    <dgm:cxn modelId="{3F337FA1-C14C-4F54-AA06-1554A87B3D17}" type="presParOf" srcId="{C9BA4B99-6CAF-4DFB-B423-9AEB0ADBF5AA}" destId="{35718A6F-A029-4583-9D31-D5DE0D6EB616}" srcOrd="4" destOrd="0" presId="urn:microsoft.com/office/officeart/2005/8/layout/default#2"/>
    <dgm:cxn modelId="{5AC40D12-AD6C-46E2-9D8D-3EDFC5B64A00}" type="presParOf" srcId="{C9BA4B99-6CAF-4DFB-B423-9AEB0ADBF5AA}" destId="{9563FF7C-5979-4251-A306-24600CA0344D}" srcOrd="5" destOrd="0" presId="urn:microsoft.com/office/officeart/2005/8/layout/default#2"/>
    <dgm:cxn modelId="{6F98F8AF-C9CB-4784-AAB7-D46CD76A3449}" type="presParOf" srcId="{C9BA4B99-6CAF-4DFB-B423-9AEB0ADBF5AA}" destId="{775C9F25-8D51-4CED-994F-383FD52CBC69}" srcOrd="6" destOrd="0" presId="urn:microsoft.com/office/officeart/2005/8/layout/default#2"/>
    <dgm:cxn modelId="{97B2C9B9-7DC1-41E3-A5D9-81D0E3C20CEE}" type="presParOf" srcId="{C9BA4B99-6CAF-4DFB-B423-9AEB0ADBF5AA}" destId="{31528ACA-E347-4D5E-ABF9-486B2A7B105C}" srcOrd="7" destOrd="0" presId="urn:microsoft.com/office/officeart/2005/8/layout/default#2"/>
    <dgm:cxn modelId="{E2D35C95-1E9C-45CC-8C54-91175C68BAA8}" type="presParOf" srcId="{C9BA4B99-6CAF-4DFB-B423-9AEB0ADBF5AA}" destId="{5BC3C7DD-8CCF-4D51-A6F1-869439227218}" srcOrd="8" destOrd="0" presId="urn:microsoft.com/office/officeart/2005/8/layout/default#2"/>
    <dgm:cxn modelId="{5FA9D21E-BAB2-48FE-825D-8654F9D6A8A0}" type="presParOf" srcId="{C9BA4B99-6CAF-4DFB-B423-9AEB0ADBF5AA}" destId="{82051937-4DDB-4E79-9E9D-D7EC0B33B09E}" srcOrd="9" destOrd="0" presId="urn:microsoft.com/office/officeart/2005/8/layout/default#2"/>
    <dgm:cxn modelId="{2AD31B4B-9455-4417-9C5E-FE826DEE2DE2}" type="presParOf" srcId="{C9BA4B99-6CAF-4DFB-B423-9AEB0ADBF5AA}" destId="{63EC2B77-5BEF-46B2-B43B-F6A2A4845BB0}" srcOrd="10"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16" csCatId="colorful" phldr="1"/>
      <dgm:spPr/>
      <dgm:t>
        <a:bodyPr/>
        <a:lstStyle/>
        <a:p>
          <a:endParaRPr lang="ru-RU"/>
        </a:p>
      </dgm:t>
    </dgm:pt>
    <dgm:pt modelId="{61BC8389-A8AB-4D7E-AE89-2408B48F6EA7}">
      <dgm:prSet phldrT="[Текст]" custT="1"/>
      <dgm:spPr/>
      <dgm:t>
        <a:bodyPr/>
        <a:lstStyle/>
        <a:p>
          <a:r>
            <a:rPr lang="ru-RU" sz="2800" b="1" dirty="0" smtClean="0"/>
            <a:t>Интервьюирование заинтересованных лиц</a:t>
          </a:r>
          <a:endParaRPr lang="ru-RU" sz="2800" dirty="0"/>
        </a:p>
      </dgm:t>
    </dgm:pt>
    <dgm:pt modelId="{B654AFDD-5F99-4099-A621-708086DDF7B8}" type="parTrans" cxnId="{08C5AA28-D13C-4DCD-9E1F-F3268B2C064B}">
      <dgm:prSet/>
      <dgm:spPr/>
      <dgm:t>
        <a:bodyPr/>
        <a:lstStyle/>
        <a:p>
          <a:endParaRPr lang="ru-RU"/>
        </a:p>
      </dgm:t>
    </dgm:pt>
    <dgm:pt modelId="{EEF5626C-9D7C-4EB7-AE52-C4D347D5F44D}" type="sibTrans" cxnId="{08C5AA28-D13C-4DCD-9E1F-F3268B2C064B}">
      <dgm:prSet/>
      <dgm:spPr/>
      <dgm:t>
        <a:bodyPr/>
        <a:lstStyle/>
        <a:p>
          <a:endParaRPr lang="ru-RU"/>
        </a:p>
      </dgm:t>
    </dgm:pt>
    <dgm:pt modelId="{4DCB8F08-43A5-4018-94B0-B10432440E07}">
      <dgm:prSet phldrT="[Текст]"/>
      <dgm:spPr/>
      <dgm:t>
        <a:bodyPr/>
        <a:lstStyle/>
        <a:p>
          <a:r>
            <a:rPr lang="ru-RU" dirty="0" smtClean="0"/>
            <a:t>представление о техническом окружении и </a:t>
          </a:r>
          <a:r>
            <a:rPr lang="ru-RU" dirty="0" err="1" smtClean="0"/>
            <a:t>бизнес-контексте</a:t>
          </a:r>
          <a:r>
            <a:rPr lang="ru-RU" dirty="0" smtClean="0"/>
            <a:t> продукта. </a:t>
          </a:r>
          <a:endParaRPr lang="ru-RU" dirty="0"/>
        </a:p>
      </dgm:t>
    </dgm:pt>
    <dgm:pt modelId="{FCEB0A26-2876-49E3-A039-21C11D5BA86B}" type="parTrans" cxnId="{247ED638-26B0-46A3-8A1E-A9EC3D64C911}">
      <dgm:prSet/>
      <dgm:spPr/>
      <dgm:t>
        <a:bodyPr/>
        <a:lstStyle/>
        <a:p>
          <a:endParaRPr lang="ru-RU"/>
        </a:p>
      </dgm:t>
    </dgm:pt>
    <dgm:pt modelId="{EA5E23DE-F82C-4617-8E55-0CA55F0AA0F0}" type="sibTrans" cxnId="{247ED638-26B0-46A3-8A1E-A9EC3D64C911}">
      <dgm:prSet/>
      <dgm:spPr/>
      <dgm:t>
        <a:bodyPr/>
        <a:lstStyle/>
        <a:p>
          <a:endParaRPr lang="ru-RU"/>
        </a:p>
      </dgm:t>
    </dgm:pt>
    <dgm:pt modelId="{6AD6C3E4-E7F3-4067-96ED-A6130DB26B24}">
      <dgm:prSet phldrT="[Текст]"/>
      <dgm:spPr/>
      <dgm:t>
        <a:bodyPr/>
        <a:lstStyle/>
        <a:p>
          <a:r>
            <a:rPr lang="ru-RU" dirty="0" smtClean="0"/>
            <a:t>предварительное видение продукта; </a:t>
          </a:r>
          <a:endParaRPr lang="ru-RU" dirty="0"/>
        </a:p>
      </dgm:t>
    </dgm:pt>
    <dgm:pt modelId="{D6BBFE21-E742-486E-A6F7-1887B35FAC6D}" type="parTrans" cxnId="{E32527A1-4425-456B-997A-ADD4DE55F4B2}">
      <dgm:prSet/>
      <dgm:spPr/>
      <dgm:t>
        <a:bodyPr/>
        <a:lstStyle/>
        <a:p>
          <a:endParaRPr lang="ru-RU"/>
        </a:p>
      </dgm:t>
    </dgm:pt>
    <dgm:pt modelId="{0FCD6F55-2AA1-4C87-866B-694282521F36}" type="sibTrans" cxnId="{E32527A1-4425-456B-997A-ADD4DE55F4B2}">
      <dgm:prSet/>
      <dgm:spPr/>
      <dgm:t>
        <a:bodyPr/>
        <a:lstStyle/>
        <a:p>
          <a:endParaRPr lang="ru-RU"/>
        </a:p>
      </dgm:t>
    </dgm:pt>
    <dgm:pt modelId="{E0119A36-FEA4-44CF-A8A3-A1B856E3768A}">
      <dgm:prSet phldrT="[Текст]"/>
      <dgm:spPr/>
      <dgm:t>
        <a:bodyPr/>
        <a:lstStyle/>
        <a:p>
          <a:r>
            <a:rPr lang="ru-RU" dirty="0" smtClean="0"/>
            <a:t>бюджет и график проекта; </a:t>
          </a:r>
          <a:endParaRPr lang="ru-RU" dirty="0"/>
        </a:p>
      </dgm:t>
    </dgm:pt>
    <dgm:pt modelId="{811B6B8F-16BB-460F-8E7A-7CA978DDAD29}" type="parTrans" cxnId="{B5343679-5DCB-4BB1-9163-53C5876D9B62}">
      <dgm:prSet/>
      <dgm:spPr/>
      <dgm:t>
        <a:bodyPr/>
        <a:lstStyle/>
        <a:p>
          <a:endParaRPr lang="ru-RU"/>
        </a:p>
      </dgm:t>
    </dgm:pt>
    <dgm:pt modelId="{EC6DD722-FC18-4A69-A787-CAC8E7C762BA}" type="sibTrans" cxnId="{B5343679-5DCB-4BB1-9163-53C5876D9B62}">
      <dgm:prSet/>
      <dgm:spPr/>
      <dgm:t>
        <a:bodyPr/>
        <a:lstStyle/>
        <a:p>
          <a:endParaRPr lang="ru-RU"/>
        </a:p>
      </dgm:t>
    </dgm:pt>
    <dgm:pt modelId="{EFB42895-0EA8-48D3-8D8D-F5BA5EA0A974}">
      <dgm:prSet phldrT="[Текст]"/>
      <dgm:spPr/>
      <dgm:t>
        <a:bodyPr/>
        <a:lstStyle/>
        <a:p>
          <a:r>
            <a:rPr lang="ru-RU" dirty="0" smtClean="0"/>
            <a:t>технические возможности и ограничения; </a:t>
          </a:r>
          <a:endParaRPr lang="ru-RU" dirty="0"/>
        </a:p>
      </dgm:t>
    </dgm:pt>
    <dgm:pt modelId="{2C278999-9511-42AB-89C4-1944CBCB184B}" type="parTrans" cxnId="{47399401-F8D8-4A74-82CC-E0F093D52379}">
      <dgm:prSet/>
      <dgm:spPr/>
      <dgm:t>
        <a:bodyPr/>
        <a:lstStyle/>
        <a:p>
          <a:endParaRPr lang="ru-RU"/>
        </a:p>
      </dgm:t>
    </dgm:pt>
    <dgm:pt modelId="{04B82015-7B0C-430F-8C47-4C5D84E84906}" type="sibTrans" cxnId="{47399401-F8D8-4A74-82CC-E0F093D52379}">
      <dgm:prSet/>
      <dgm:spPr/>
      <dgm:t>
        <a:bodyPr/>
        <a:lstStyle/>
        <a:p>
          <a:endParaRPr lang="ru-RU"/>
        </a:p>
      </dgm:t>
    </dgm:pt>
    <dgm:pt modelId="{FF36D0EC-34CB-41B3-9D13-DBE9A48A76E7}">
      <dgm:prSet phldrT="[Текст]"/>
      <dgm:spPr/>
      <dgm:t>
        <a:bodyPr/>
        <a:lstStyle/>
        <a:p>
          <a:r>
            <a:rPr lang="ru-RU" dirty="0" smtClean="0"/>
            <a:t>потребности бизнеса; </a:t>
          </a:r>
          <a:endParaRPr lang="ru-RU" dirty="0"/>
        </a:p>
      </dgm:t>
    </dgm:pt>
    <dgm:pt modelId="{F7BF83D8-FFFE-4FEF-96D5-A3292724BE1B}" type="parTrans" cxnId="{8941BCE0-70EA-4824-9509-94ED52BD3C11}">
      <dgm:prSet/>
      <dgm:spPr/>
      <dgm:t>
        <a:bodyPr/>
        <a:lstStyle/>
        <a:p>
          <a:endParaRPr lang="ru-RU"/>
        </a:p>
      </dgm:t>
    </dgm:pt>
    <dgm:pt modelId="{DC2F30BE-9A2D-4A5D-A47E-E2F8E2B789B2}" type="sibTrans" cxnId="{8941BCE0-70EA-4824-9509-94ED52BD3C11}">
      <dgm:prSet/>
      <dgm:spPr/>
      <dgm:t>
        <a:bodyPr/>
        <a:lstStyle/>
        <a:p>
          <a:endParaRPr lang="ru-RU"/>
        </a:p>
      </dgm:t>
    </dgm:pt>
    <dgm:pt modelId="{3DD7C40E-E46F-4FA9-A092-D899DF8600D9}">
      <dgm:prSet phldrT="[Текст]"/>
      <dgm:spPr/>
      <dgm:t>
        <a:bodyPr/>
        <a:lstStyle/>
        <a:p>
          <a:r>
            <a:rPr lang="ru-RU" smtClean="0"/>
            <a:t>представление </a:t>
          </a:r>
          <a:r>
            <a:rPr lang="ru-RU" dirty="0" smtClean="0"/>
            <a:t>о пользователях.</a:t>
          </a:r>
          <a:endParaRPr lang="ru-RU" dirty="0"/>
        </a:p>
      </dgm:t>
    </dgm:pt>
    <dgm:pt modelId="{B43F3DC7-98AC-46A4-8CCD-3C7E28F57761}" type="parTrans" cxnId="{C795D12C-6932-4266-A600-EC1A4E534FDF}">
      <dgm:prSet/>
      <dgm:spPr/>
      <dgm:t>
        <a:bodyPr/>
        <a:lstStyle/>
        <a:p>
          <a:endParaRPr lang="ru-RU"/>
        </a:p>
      </dgm:t>
    </dgm:pt>
    <dgm:pt modelId="{9F87F016-C8D7-42F2-883D-8B3D6C074FB7}" type="sibTrans" cxnId="{C795D12C-6932-4266-A600-EC1A4E534FDF}">
      <dgm:prSet/>
      <dgm:spPr/>
      <dgm:t>
        <a:bodyPr/>
        <a:lstStyle/>
        <a:p>
          <a:endParaRPr lang="ru-RU"/>
        </a:p>
      </dgm:t>
    </dgm:pt>
    <dgm:pt modelId="{1A7E868D-BC46-4C25-931B-204B59729D24}" type="pres">
      <dgm:prSet presAssocID="{7D3AF6AB-1860-4E88-9849-AF2A7DD72FE9}" presName="theList" presStyleCnt="0">
        <dgm:presLayoutVars>
          <dgm:dir/>
          <dgm:animLvl val="lvl"/>
          <dgm:resizeHandles val="exact"/>
        </dgm:presLayoutVars>
      </dgm:prSet>
      <dgm:spPr/>
      <dgm:t>
        <a:bodyPr/>
        <a:lstStyle/>
        <a:p>
          <a:endParaRPr lang="ru-RU"/>
        </a:p>
      </dgm:t>
    </dgm:pt>
    <dgm:pt modelId="{6179AF36-AB40-4A34-B26E-2CE80412BCCC}" type="pres">
      <dgm:prSet presAssocID="{61BC8389-A8AB-4D7E-AE89-2408B48F6EA7}" presName="compNode" presStyleCnt="0"/>
      <dgm:spPr/>
    </dgm:pt>
    <dgm:pt modelId="{3D7CA3CF-9054-484F-9ACB-BEBDEF70121F}" type="pres">
      <dgm:prSet presAssocID="{61BC8389-A8AB-4D7E-AE89-2408B48F6EA7}" presName="aNode" presStyleLbl="bgShp" presStyleIdx="0" presStyleCnt="1"/>
      <dgm:spPr/>
      <dgm:t>
        <a:bodyPr/>
        <a:lstStyle/>
        <a:p>
          <a:endParaRPr lang="ru-RU"/>
        </a:p>
      </dgm:t>
    </dgm:pt>
    <dgm:pt modelId="{32056EA7-977C-405B-9F68-050E469C516A}" type="pres">
      <dgm:prSet presAssocID="{61BC8389-A8AB-4D7E-AE89-2408B48F6EA7}" presName="textNode" presStyleLbl="bgShp" presStyleIdx="0" presStyleCnt="1"/>
      <dgm:spPr/>
      <dgm:t>
        <a:bodyPr/>
        <a:lstStyle/>
        <a:p>
          <a:endParaRPr lang="ru-RU"/>
        </a:p>
      </dgm:t>
    </dgm:pt>
    <dgm:pt modelId="{0A6582AF-AB89-4675-85DA-8274590E3348}" type="pres">
      <dgm:prSet presAssocID="{61BC8389-A8AB-4D7E-AE89-2408B48F6EA7}" presName="compChildNode" presStyleCnt="0"/>
      <dgm:spPr/>
    </dgm:pt>
    <dgm:pt modelId="{DAE6DC6F-2B76-4599-A068-4E0973EBC20E}" type="pres">
      <dgm:prSet presAssocID="{61BC8389-A8AB-4D7E-AE89-2408B48F6EA7}" presName="theInnerList" presStyleCnt="0"/>
      <dgm:spPr/>
    </dgm:pt>
    <dgm:pt modelId="{CABB7E39-1A59-4C43-9AC9-F5C0B09DE66D}" type="pres">
      <dgm:prSet presAssocID="{4DCB8F08-43A5-4018-94B0-B10432440E07}" presName="childNode" presStyleLbl="node1" presStyleIdx="0" presStyleCnt="6">
        <dgm:presLayoutVars>
          <dgm:bulletEnabled val="1"/>
        </dgm:presLayoutVars>
      </dgm:prSet>
      <dgm:spPr/>
      <dgm:t>
        <a:bodyPr/>
        <a:lstStyle/>
        <a:p>
          <a:endParaRPr lang="ru-RU"/>
        </a:p>
      </dgm:t>
    </dgm:pt>
    <dgm:pt modelId="{879684A7-4DAE-4D42-8990-830108BF4E65}" type="pres">
      <dgm:prSet presAssocID="{4DCB8F08-43A5-4018-94B0-B10432440E07}" presName="aSpace2" presStyleCnt="0"/>
      <dgm:spPr/>
    </dgm:pt>
    <dgm:pt modelId="{5759BCF3-2A66-4980-9AD3-765A0D0A3172}" type="pres">
      <dgm:prSet presAssocID="{6AD6C3E4-E7F3-4067-96ED-A6130DB26B24}" presName="childNode" presStyleLbl="node1" presStyleIdx="1" presStyleCnt="6">
        <dgm:presLayoutVars>
          <dgm:bulletEnabled val="1"/>
        </dgm:presLayoutVars>
      </dgm:prSet>
      <dgm:spPr/>
      <dgm:t>
        <a:bodyPr/>
        <a:lstStyle/>
        <a:p>
          <a:endParaRPr lang="ru-RU"/>
        </a:p>
      </dgm:t>
    </dgm:pt>
    <dgm:pt modelId="{2CFCC91F-D661-47DC-AB44-7A213025B1EC}" type="pres">
      <dgm:prSet presAssocID="{6AD6C3E4-E7F3-4067-96ED-A6130DB26B24}" presName="aSpace2" presStyleCnt="0"/>
      <dgm:spPr/>
    </dgm:pt>
    <dgm:pt modelId="{7B405C3C-66A8-4F47-8BA3-99681F1830FD}" type="pres">
      <dgm:prSet presAssocID="{E0119A36-FEA4-44CF-A8A3-A1B856E3768A}" presName="childNode" presStyleLbl="node1" presStyleIdx="2" presStyleCnt="6">
        <dgm:presLayoutVars>
          <dgm:bulletEnabled val="1"/>
        </dgm:presLayoutVars>
      </dgm:prSet>
      <dgm:spPr/>
      <dgm:t>
        <a:bodyPr/>
        <a:lstStyle/>
        <a:p>
          <a:endParaRPr lang="ru-RU"/>
        </a:p>
      </dgm:t>
    </dgm:pt>
    <dgm:pt modelId="{EEA5030E-62D4-4B65-A41E-A1153909623A}" type="pres">
      <dgm:prSet presAssocID="{E0119A36-FEA4-44CF-A8A3-A1B856E3768A}" presName="aSpace2" presStyleCnt="0"/>
      <dgm:spPr/>
    </dgm:pt>
    <dgm:pt modelId="{06C7AB7A-CCA4-4828-961C-DDCDB5AFDF15}" type="pres">
      <dgm:prSet presAssocID="{EFB42895-0EA8-48D3-8D8D-F5BA5EA0A974}" presName="childNode" presStyleLbl="node1" presStyleIdx="3" presStyleCnt="6">
        <dgm:presLayoutVars>
          <dgm:bulletEnabled val="1"/>
        </dgm:presLayoutVars>
      </dgm:prSet>
      <dgm:spPr/>
      <dgm:t>
        <a:bodyPr/>
        <a:lstStyle/>
        <a:p>
          <a:endParaRPr lang="ru-RU"/>
        </a:p>
      </dgm:t>
    </dgm:pt>
    <dgm:pt modelId="{7AE4D208-E90B-456F-BC01-89B35E2FB5EB}" type="pres">
      <dgm:prSet presAssocID="{EFB42895-0EA8-48D3-8D8D-F5BA5EA0A974}" presName="aSpace2" presStyleCnt="0"/>
      <dgm:spPr/>
    </dgm:pt>
    <dgm:pt modelId="{B50AF32C-CFAE-498F-9415-4C722D5ED306}" type="pres">
      <dgm:prSet presAssocID="{FF36D0EC-34CB-41B3-9D13-DBE9A48A76E7}" presName="childNode" presStyleLbl="node1" presStyleIdx="4" presStyleCnt="6">
        <dgm:presLayoutVars>
          <dgm:bulletEnabled val="1"/>
        </dgm:presLayoutVars>
      </dgm:prSet>
      <dgm:spPr/>
      <dgm:t>
        <a:bodyPr/>
        <a:lstStyle/>
        <a:p>
          <a:endParaRPr lang="ru-RU"/>
        </a:p>
      </dgm:t>
    </dgm:pt>
    <dgm:pt modelId="{EAA37198-DFE1-4F90-8421-E528251215CC}" type="pres">
      <dgm:prSet presAssocID="{FF36D0EC-34CB-41B3-9D13-DBE9A48A76E7}" presName="aSpace2" presStyleCnt="0"/>
      <dgm:spPr/>
    </dgm:pt>
    <dgm:pt modelId="{3B3B01B7-FAD1-4F15-8978-DB3D7021E309}" type="pres">
      <dgm:prSet presAssocID="{3DD7C40E-E46F-4FA9-A092-D899DF8600D9}" presName="childNode" presStyleLbl="node1" presStyleIdx="5" presStyleCnt="6">
        <dgm:presLayoutVars>
          <dgm:bulletEnabled val="1"/>
        </dgm:presLayoutVars>
      </dgm:prSet>
      <dgm:spPr/>
      <dgm:t>
        <a:bodyPr/>
        <a:lstStyle/>
        <a:p>
          <a:endParaRPr lang="ru-RU"/>
        </a:p>
      </dgm:t>
    </dgm:pt>
  </dgm:ptLst>
  <dgm:cxnLst>
    <dgm:cxn modelId="{E40F4867-7B20-4EA6-8DBE-CD66DF94C1DF}" type="presOf" srcId="{EFB42895-0EA8-48D3-8D8D-F5BA5EA0A974}" destId="{06C7AB7A-CCA4-4828-961C-DDCDB5AFDF15}" srcOrd="0" destOrd="0" presId="urn:microsoft.com/office/officeart/2005/8/layout/lProcess2"/>
    <dgm:cxn modelId="{8941BCE0-70EA-4824-9509-94ED52BD3C11}" srcId="{61BC8389-A8AB-4D7E-AE89-2408B48F6EA7}" destId="{FF36D0EC-34CB-41B3-9D13-DBE9A48A76E7}" srcOrd="4" destOrd="0" parTransId="{F7BF83D8-FFFE-4FEF-96D5-A3292724BE1B}" sibTransId="{DC2F30BE-9A2D-4A5D-A47E-E2F8E2B789B2}"/>
    <dgm:cxn modelId="{C795D12C-6932-4266-A600-EC1A4E534FDF}" srcId="{61BC8389-A8AB-4D7E-AE89-2408B48F6EA7}" destId="{3DD7C40E-E46F-4FA9-A092-D899DF8600D9}" srcOrd="5" destOrd="0" parTransId="{B43F3DC7-98AC-46A4-8CCD-3C7E28F57761}" sibTransId="{9F87F016-C8D7-42F2-883D-8B3D6C074FB7}"/>
    <dgm:cxn modelId="{E32527A1-4425-456B-997A-ADD4DE55F4B2}" srcId="{61BC8389-A8AB-4D7E-AE89-2408B48F6EA7}" destId="{6AD6C3E4-E7F3-4067-96ED-A6130DB26B24}" srcOrd="1" destOrd="0" parTransId="{D6BBFE21-E742-486E-A6F7-1887B35FAC6D}" sibTransId="{0FCD6F55-2AA1-4C87-866B-694282521F36}"/>
    <dgm:cxn modelId="{B0D591FC-3C8E-4392-AAF5-4829C719B961}" type="presOf" srcId="{61BC8389-A8AB-4D7E-AE89-2408B48F6EA7}" destId="{32056EA7-977C-405B-9F68-050E469C516A}" srcOrd="1" destOrd="0" presId="urn:microsoft.com/office/officeart/2005/8/layout/lProcess2"/>
    <dgm:cxn modelId="{47399401-F8D8-4A74-82CC-E0F093D52379}" srcId="{61BC8389-A8AB-4D7E-AE89-2408B48F6EA7}" destId="{EFB42895-0EA8-48D3-8D8D-F5BA5EA0A974}" srcOrd="3" destOrd="0" parTransId="{2C278999-9511-42AB-89C4-1944CBCB184B}" sibTransId="{04B82015-7B0C-430F-8C47-4C5D84E84906}"/>
    <dgm:cxn modelId="{247ED638-26B0-46A3-8A1E-A9EC3D64C911}" srcId="{61BC8389-A8AB-4D7E-AE89-2408B48F6EA7}" destId="{4DCB8F08-43A5-4018-94B0-B10432440E07}" srcOrd="0" destOrd="0" parTransId="{FCEB0A26-2876-49E3-A039-21C11D5BA86B}" sibTransId="{EA5E23DE-F82C-4617-8E55-0CA55F0AA0F0}"/>
    <dgm:cxn modelId="{B5343679-5DCB-4BB1-9163-53C5876D9B62}" srcId="{61BC8389-A8AB-4D7E-AE89-2408B48F6EA7}" destId="{E0119A36-FEA4-44CF-A8A3-A1B856E3768A}" srcOrd="2" destOrd="0" parTransId="{811B6B8F-16BB-460F-8E7A-7CA978DDAD29}" sibTransId="{EC6DD722-FC18-4A69-A787-CAC8E7C762BA}"/>
    <dgm:cxn modelId="{8C0CB655-416B-48C2-ABE5-40C90A4225D1}" type="presOf" srcId="{E0119A36-FEA4-44CF-A8A3-A1B856E3768A}" destId="{7B405C3C-66A8-4F47-8BA3-99681F1830FD}" srcOrd="0" destOrd="0" presId="urn:microsoft.com/office/officeart/2005/8/layout/lProcess2"/>
    <dgm:cxn modelId="{A6C6B46B-D42E-4B5E-BCB9-CADFE435A06A}" type="presOf" srcId="{4DCB8F08-43A5-4018-94B0-B10432440E07}" destId="{CABB7E39-1A59-4C43-9AC9-F5C0B09DE66D}" srcOrd="0" destOrd="0" presId="urn:microsoft.com/office/officeart/2005/8/layout/lProcess2"/>
    <dgm:cxn modelId="{DBBBC9E7-E2F6-4D2C-A82A-6CD49DF5DF31}" type="presOf" srcId="{61BC8389-A8AB-4D7E-AE89-2408B48F6EA7}" destId="{3D7CA3CF-9054-484F-9ACB-BEBDEF70121F}" srcOrd="0" destOrd="0" presId="urn:microsoft.com/office/officeart/2005/8/layout/lProcess2"/>
    <dgm:cxn modelId="{78335CC5-3967-4D9B-9265-472651AF3EA4}" type="presOf" srcId="{6AD6C3E4-E7F3-4067-96ED-A6130DB26B24}" destId="{5759BCF3-2A66-4980-9AD3-765A0D0A3172}" srcOrd="0" destOrd="0" presId="urn:microsoft.com/office/officeart/2005/8/layout/lProcess2"/>
    <dgm:cxn modelId="{DF6C907D-90FD-4AEB-8188-5DA7485264CA}" type="presOf" srcId="{7D3AF6AB-1860-4E88-9849-AF2A7DD72FE9}" destId="{1A7E868D-BC46-4C25-931B-204B59729D24}" srcOrd="0" destOrd="0" presId="urn:microsoft.com/office/officeart/2005/8/layout/lProcess2"/>
    <dgm:cxn modelId="{E21DC58D-1BFC-4C1B-8E48-E5F15F115FBA}" type="presOf" srcId="{3DD7C40E-E46F-4FA9-A092-D899DF8600D9}" destId="{3B3B01B7-FAD1-4F15-8978-DB3D7021E309}" srcOrd="0" destOrd="0" presId="urn:microsoft.com/office/officeart/2005/8/layout/lProcess2"/>
    <dgm:cxn modelId="{F9998300-1983-48D2-A86E-D4F175C98AB0}" type="presOf" srcId="{FF36D0EC-34CB-41B3-9D13-DBE9A48A76E7}" destId="{B50AF32C-CFAE-498F-9415-4C722D5ED306}" srcOrd="0" destOrd="0" presId="urn:microsoft.com/office/officeart/2005/8/layout/lProcess2"/>
    <dgm:cxn modelId="{08C5AA28-D13C-4DCD-9E1F-F3268B2C064B}" srcId="{7D3AF6AB-1860-4E88-9849-AF2A7DD72FE9}" destId="{61BC8389-A8AB-4D7E-AE89-2408B48F6EA7}" srcOrd="0" destOrd="0" parTransId="{B654AFDD-5F99-4099-A621-708086DDF7B8}" sibTransId="{EEF5626C-9D7C-4EB7-AE52-C4D347D5F44D}"/>
    <dgm:cxn modelId="{7169AB90-567A-4186-B106-401BBE4DC94B}" type="presParOf" srcId="{1A7E868D-BC46-4C25-931B-204B59729D24}" destId="{6179AF36-AB40-4A34-B26E-2CE80412BCCC}" srcOrd="0" destOrd="0" presId="urn:microsoft.com/office/officeart/2005/8/layout/lProcess2"/>
    <dgm:cxn modelId="{F09971AF-B582-4C64-89CE-9F17DBA8551B}" type="presParOf" srcId="{6179AF36-AB40-4A34-B26E-2CE80412BCCC}" destId="{3D7CA3CF-9054-484F-9ACB-BEBDEF70121F}" srcOrd="0" destOrd="0" presId="urn:microsoft.com/office/officeart/2005/8/layout/lProcess2"/>
    <dgm:cxn modelId="{61E0D81A-B0B0-423E-8BCD-F651BE0A64CD}" type="presParOf" srcId="{6179AF36-AB40-4A34-B26E-2CE80412BCCC}" destId="{32056EA7-977C-405B-9F68-050E469C516A}" srcOrd="1" destOrd="0" presId="urn:microsoft.com/office/officeart/2005/8/layout/lProcess2"/>
    <dgm:cxn modelId="{0322377E-E94C-4B4F-827B-4A3C0999BA70}" type="presParOf" srcId="{6179AF36-AB40-4A34-B26E-2CE80412BCCC}" destId="{0A6582AF-AB89-4675-85DA-8274590E3348}" srcOrd="2" destOrd="0" presId="urn:microsoft.com/office/officeart/2005/8/layout/lProcess2"/>
    <dgm:cxn modelId="{CE51F48A-5C82-47AC-B1CD-99EB41A899B7}" type="presParOf" srcId="{0A6582AF-AB89-4675-85DA-8274590E3348}" destId="{DAE6DC6F-2B76-4599-A068-4E0973EBC20E}" srcOrd="0" destOrd="0" presId="urn:microsoft.com/office/officeart/2005/8/layout/lProcess2"/>
    <dgm:cxn modelId="{3B9E93A1-86F1-4CF4-90D3-685E18DF9169}" type="presParOf" srcId="{DAE6DC6F-2B76-4599-A068-4E0973EBC20E}" destId="{CABB7E39-1A59-4C43-9AC9-F5C0B09DE66D}" srcOrd="0" destOrd="0" presId="urn:microsoft.com/office/officeart/2005/8/layout/lProcess2"/>
    <dgm:cxn modelId="{904CEEB4-3033-4FCA-AFE3-A79068EB21C8}" type="presParOf" srcId="{DAE6DC6F-2B76-4599-A068-4E0973EBC20E}" destId="{879684A7-4DAE-4D42-8990-830108BF4E65}" srcOrd="1" destOrd="0" presId="urn:microsoft.com/office/officeart/2005/8/layout/lProcess2"/>
    <dgm:cxn modelId="{79634FED-9F3F-4DB9-9A00-1DCC857C3E95}" type="presParOf" srcId="{DAE6DC6F-2B76-4599-A068-4E0973EBC20E}" destId="{5759BCF3-2A66-4980-9AD3-765A0D0A3172}" srcOrd="2" destOrd="0" presId="urn:microsoft.com/office/officeart/2005/8/layout/lProcess2"/>
    <dgm:cxn modelId="{B38D4A78-E785-4A60-A12D-C5A0B8E7A7B1}" type="presParOf" srcId="{DAE6DC6F-2B76-4599-A068-4E0973EBC20E}" destId="{2CFCC91F-D661-47DC-AB44-7A213025B1EC}" srcOrd="3" destOrd="0" presId="urn:microsoft.com/office/officeart/2005/8/layout/lProcess2"/>
    <dgm:cxn modelId="{91F0F3DD-1F67-4710-BF4A-8AF081E060A7}" type="presParOf" srcId="{DAE6DC6F-2B76-4599-A068-4E0973EBC20E}" destId="{7B405C3C-66A8-4F47-8BA3-99681F1830FD}" srcOrd="4" destOrd="0" presId="urn:microsoft.com/office/officeart/2005/8/layout/lProcess2"/>
    <dgm:cxn modelId="{74B2B21E-3B2E-498D-8E2A-4E283F8AFDFE}" type="presParOf" srcId="{DAE6DC6F-2B76-4599-A068-4E0973EBC20E}" destId="{EEA5030E-62D4-4B65-A41E-A1153909623A}" srcOrd="5" destOrd="0" presId="urn:microsoft.com/office/officeart/2005/8/layout/lProcess2"/>
    <dgm:cxn modelId="{84F6E578-2177-4D2A-8714-A5E27719092F}" type="presParOf" srcId="{DAE6DC6F-2B76-4599-A068-4E0973EBC20E}" destId="{06C7AB7A-CCA4-4828-961C-DDCDB5AFDF15}" srcOrd="6" destOrd="0" presId="urn:microsoft.com/office/officeart/2005/8/layout/lProcess2"/>
    <dgm:cxn modelId="{261CA7E3-C56A-4F97-8493-60F0968157FA}" type="presParOf" srcId="{DAE6DC6F-2B76-4599-A068-4E0973EBC20E}" destId="{7AE4D208-E90B-456F-BC01-89B35E2FB5EB}" srcOrd="7" destOrd="0" presId="urn:microsoft.com/office/officeart/2005/8/layout/lProcess2"/>
    <dgm:cxn modelId="{D1D6B96E-0F5B-44A8-9AA9-465DA1756B4B}" type="presParOf" srcId="{DAE6DC6F-2B76-4599-A068-4E0973EBC20E}" destId="{B50AF32C-CFAE-498F-9415-4C722D5ED306}" srcOrd="8" destOrd="0" presId="urn:microsoft.com/office/officeart/2005/8/layout/lProcess2"/>
    <dgm:cxn modelId="{8D785E12-E5AE-4E3C-86E7-98AB9F4F9B43}" type="presParOf" srcId="{DAE6DC6F-2B76-4599-A068-4E0973EBC20E}" destId="{EAA37198-DFE1-4F90-8421-E528251215CC}" srcOrd="9" destOrd="0" presId="urn:microsoft.com/office/officeart/2005/8/layout/lProcess2"/>
    <dgm:cxn modelId="{963F28D9-9EC1-40D3-8384-82E060B3B2F2}" type="presParOf" srcId="{DAE6DC6F-2B76-4599-A068-4E0973EBC20E}" destId="{3B3B01B7-FAD1-4F15-8978-DB3D7021E309}" srcOrd="1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17" csCatId="colorful" phldr="1"/>
      <dgm:spPr/>
      <dgm:t>
        <a:bodyPr/>
        <a:lstStyle/>
        <a:p>
          <a:endParaRPr lang="ru-RU"/>
        </a:p>
      </dgm:t>
    </dgm:pt>
    <dgm:pt modelId="{D24D4493-86C5-47BA-A4A8-B736FC884C85}">
      <dgm:prSet/>
      <dgm:spPr/>
      <dgm:t>
        <a:bodyPr/>
        <a:lstStyle/>
        <a:p>
          <a:r>
            <a:rPr lang="ru-RU" b="1" dirty="0" smtClean="0"/>
            <a:t>Интервьюирование экспертов в предметной области (ЭПО)</a:t>
          </a:r>
          <a:endParaRPr lang="ru-RU" dirty="0"/>
        </a:p>
      </dgm:t>
    </dgm:pt>
    <dgm:pt modelId="{8D96F8DA-B88A-42F6-866F-E22C8970E66F}" type="parTrans" cxnId="{4A827CB8-A3AF-454D-B949-82928D1D00D6}">
      <dgm:prSet/>
      <dgm:spPr/>
      <dgm:t>
        <a:bodyPr/>
        <a:lstStyle/>
        <a:p>
          <a:endParaRPr lang="ru-RU"/>
        </a:p>
      </dgm:t>
    </dgm:pt>
    <dgm:pt modelId="{DB616BDA-23B1-491C-A0A7-5D5B1D878837}" type="sibTrans" cxnId="{4A827CB8-A3AF-454D-B949-82928D1D00D6}">
      <dgm:prSet/>
      <dgm:spPr/>
      <dgm:t>
        <a:bodyPr/>
        <a:lstStyle/>
        <a:p>
          <a:endParaRPr lang="ru-RU"/>
        </a:p>
      </dgm:t>
    </dgm:pt>
    <dgm:pt modelId="{F073A86F-3558-4B2B-BF86-1E74E8CE97F2}">
      <dgm:prSet/>
      <dgm:spPr/>
      <dgm:t>
        <a:bodyPr/>
        <a:lstStyle/>
        <a:p>
          <a:r>
            <a:rPr lang="ru-RU" dirty="0" smtClean="0"/>
            <a:t>Имеющиеся  нормы и  зарекомендовавшие себя на практике подходы, действующих в данной предметной области. </a:t>
          </a:r>
          <a:endParaRPr lang="ru-RU" dirty="0"/>
        </a:p>
      </dgm:t>
    </dgm:pt>
    <dgm:pt modelId="{5F69A36A-72FE-4FF6-99E0-B01C9C06D61D}" type="parTrans" cxnId="{F7C5CEC9-62CB-4D24-8081-51FF22BA8AFD}">
      <dgm:prSet/>
      <dgm:spPr/>
      <dgm:t>
        <a:bodyPr/>
        <a:lstStyle/>
        <a:p>
          <a:endParaRPr lang="ru-RU"/>
        </a:p>
      </dgm:t>
    </dgm:pt>
    <dgm:pt modelId="{202A3857-06DB-426D-8902-584772B4B10E}" type="sibTrans" cxnId="{F7C5CEC9-62CB-4D24-8081-51FF22BA8AFD}">
      <dgm:prSet/>
      <dgm:spPr/>
      <dgm:t>
        <a:bodyPr/>
        <a:lstStyle/>
        <a:p>
          <a:endParaRPr lang="ru-RU"/>
        </a:p>
      </dgm:t>
    </dgm:pt>
    <dgm:pt modelId="{9F732B24-AA57-4B79-ADB4-A67348E2F974}">
      <dgm:prSet/>
      <dgm:spPr/>
      <dgm:t>
        <a:bodyPr/>
        <a:lstStyle/>
        <a:p>
          <a:r>
            <a:rPr lang="ru-RU" dirty="0" smtClean="0"/>
            <a:t>планирование исследований пользовательской аудитории. </a:t>
          </a:r>
          <a:endParaRPr lang="ru-RU" dirty="0"/>
        </a:p>
      </dgm:t>
    </dgm:pt>
    <dgm:pt modelId="{E53A4542-2E68-4421-8220-6ABFADAC4F6F}" type="parTrans" cxnId="{35A44243-512F-4DDD-B750-84BDA449376E}">
      <dgm:prSet/>
      <dgm:spPr/>
      <dgm:t>
        <a:bodyPr/>
        <a:lstStyle/>
        <a:p>
          <a:endParaRPr lang="ru-RU"/>
        </a:p>
      </dgm:t>
    </dgm:pt>
    <dgm:pt modelId="{011AA80C-DA61-4B04-966D-A8D1237DF119}" type="sibTrans" cxnId="{35A44243-512F-4DDD-B750-84BDA449376E}">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C47905A7-AB26-4B56-ACB6-F9946FDF8094}" type="pres">
      <dgm:prSet presAssocID="{D24D4493-86C5-47BA-A4A8-B736FC884C85}" presName="compNode" presStyleCnt="0"/>
      <dgm:spPr/>
    </dgm:pt>
    <dgm:pt modelId="{7EF3D4E0-C08B-40DE-B838-9DC4C674D2A9}" type="pres">
      <dgm:prSet presAssocID="{D24D4493-86C5-47BA-A4A8-B736FC884C85}" presName="aNode" presStyleLbl="bgShp" presStyleIdx="0" presStyleCnt="1"/>
      <dgm:spPr/>
      <dgm:t>
        <a:bodyPr/>
        <a:lstStyle/>
        <a:p>
          <a:endParaRPr lang="ru-RU"/>
        </a:p>
      </dgm:t>
    </dgm:pt>
    <dgm:pt modelId="{CB2C6E8A-5C2F-404A-BD06-FC1D87104CDF}" type="pres">
      <dgm:prSet presAssocID="{D24D4493-86C5-47BA-A4A8-B736FC884C85}" presName="textNode" presStyleLbl="bgShp" presStyleIdx="0" presStyleCnt="1"/>
      <dgm:spPr/>
      <dgm:t>
        <a:bodyPr/>
        <a:lstStyle/>
        <a:p>
          <a:endParaRPr lang="ru-RU"/>
        </a:p>
      </dgm:t>
    </dgm:pt>
    <dgm:pt modelId="{2E1D967B-A79F-463B-86F6-AC8BD436E6C7}" type="pres">
      <dgm:prSet presAssocID="{D24D4493-86C5-47BA-A4A8-B736FC884C85}" presName="compChildNode" presStyleCnt="0"/>
      <dgm:spPr/>
    </dgm:pt>
    <dgm:pt modelId="{AE2B4862-EC0B-46A0-8868-78A7F99A9A5A}" type="pres">
      <dgm:prSet presAssocID="{D24D4493-86C5-47BA-A4A8-B736FC884C85}" presName="theInnerList" presStyleCnt="0"/>
      <dgm:spPr/>
    </dgm:pt>
    <dgm:pt modelId="{CE048992-383E-4DDF-93D2-7E923CB3D250}" type="pres">
      <dgm:prSet presAssocID="{F073A86F-3558-4B2B-BF86-1E74E8CE97F2}" presName="childNode" presStyleLbl="node1" presStyleIdx="0" presStyleCnt="2">
        <dgm:presLayoutVars>
          <dgm:bulletEnabled val="1"/>
        </dgm:presLayoutVars>
      </dgm:prSet>
      <dgm:spPr/>
      <dgm:t>
        <a:bodyPr/>
        <a:lstStyle/>
        <a:p>
          <a:endParaRPr lang="ru-RU"/>
        </a:p>
      </dgm:t>
    </dgm:pt>
    <dgm:pt modelId="{8841E45D-A8B7-4ECF-9615-A6D3AB212E92}" type="pres">
      <dgm:prSet presAssocID="{F073A86F-3558-4B2B-BF86-1E74E8CE97F2}" presName="aSpace2" presStyleCnt="0"/>
      <dgm:spPr/>
    </dgm:pt>
    <dgm:pt modelId="{CF28F35D-894A-4FB2-B013-07066AC3637E}" type="pres">
      <dgm:prSet presAssocID="{9F732B24-AA57-4B79-ADB4-A67348E2F974}" presName="childNode" presStyleLbl="node1" presStyleIdx="1" presStyleCnt="2">
        <dgm:presLayoutVars>
          <dgm:bulletEnabled val="1"/>
        </dgm:presLayoutVars>
      </dgm:prSet>
      <dgm:spPr/>
      <dgm:t>
        <a:bodyPr/>
        <a:lstStyle/>
        <a:p>
          <a:endParaRPr lang="ru-RU"/>
        </a:p>
      </dgm:t>
    </dgm:pt>
  </dgm:ptLst>
  <dgm:cxnLst>
    <dgm:cxn modelId="{D23C6D99-A9F8-43F5-AD25-7DC0CA91AE19}" type="presOf" srcId="{9F732B24-AA57-4B79-ADB4-A67348E2F974}" destId="{CF28F35D-894A-4FB2-B013-07066AC3637E}" srcOrd="0" destOrd="0" presId="urn:microsoft.com/office/officeart/2005/8/layout/lProcess2"/>
    <dgm:cxn modelId="{507339DF-9165-4B34-A731-9C4AC2FEC2CA}" type="presOf" srcId="{F073A86F-3558-4B2B-BF86-1E74E8CE97F2}" destId="{CE048992-383E-4DDF-93D2-7E923CB3D250}" srcOrd="0" destOrd="0" presId="urn:microsoft.com/office/officeart/2005/8/layout/lProcess2"/>
    <dgm:cxn modelId="{F7C5CEC9-62CB-4D24-8081-51FF22BA8AFD}" srcId="{D24D4493-86C5-47BA-A4A8-B736FC884C85}" destId="{F073A86F-3558-4B2B-BF86-1E74E8CE97F2}" srcOrd="0" destOrd="0" parTransId="{5F69A36A-72FE-4FF6-99E0-B01C9C06D61D}" sibTransId="{202A3857-06DB-426D-8902-584772B4B10E}"/>
    <dgm:cxn modelId="{F11CF8B7-B5BA-445B-B72D-0B42CC26D242}" type="presOf" srcId="{D24D4493-86C5-47BA-A4A8-B736FC884C85}" destId="{7EF3D4E0-C08B-40DE-B838-9DC4C674D2A9}" srcOrd="0" destOrd="0" presId="urn:microsoft.com/office/officeart/2005/8/layout/lProcess2"/>
    <dgm:cxn modelId="{7C3022A0-AA27-44F0-8EC6-99B4FA84DC25}" type="presOf" srcId="{D24D4493-86C5-47BA-A4A8-B736FC884C85}" destId="{CB2C6E8A-5C2F-404A-BD06-FC1D87104CDF}" srcOrd="1" destOrd="0" presId="urn:microsoft.com/office/officeart/2005/8/layout/lProcess2"/>
    <dgm:cxn modelId="{4A827CB8-A3AF-454D-B949-82928D1D00D6}" srcId="{7D3AF6AB-1860-4E88-9849-AF2A7DD72FE9}" destId="{D24D4493-86C5-47BA-A4A8-B736FC884C85}" srcOrd="0" destOrd="0" parTransId="{8D96F8DA-B88A-42F6-866F-E22C8970E66F}" sibTransId="{DB616BDA-23B1-491C-A0A7-5D5B1D878837}"/>
    <dgm:cxn modelId="{35A44243-512F-4DDD-B750-84BDA449376E}" srcId="{D24D4493-86C5-47BA-A4A8-B736FC884C85}" destId="{9F732B24-AA57-4B79-ADB4-A67348E2F974}" srcOrd="1" destOrd="0" parTransId="{E53A4542-2E68-4421-8220-6ABFADAC4F6F}" sibTransId="{011AA80C-DA61-4B04-966D-A8D1237DF119}"/>
    <dgm:cxn modelId="{0C21BC23-F999-4F4A-970B-FD4A161AC494}" type="presOf" srcId="{7D3AF6AB-1860-4E88-9849-AF2A7DD72FE9}" destId="{65799D24-7392-4422-B8C1-4D0FFDECCC0D}" srcOrd="0" destOrd="0" presId="urn:microsoft.com/office/officeart/2005/8/layout/lProcess2"/>
    <dgm:cxn modelId="{282CB202-F347-4A75-8EB3-88E57D0F7970}" type="presParOf" srcId="{65799D24-7392-4422-B8C1-4D0FFDECCC0D}" destId="{C47905A7-AB26-4B56-ACB6-F9946FDF8094}" srcOrd="0" destOrd="0" presId="urn:microsoft.com/office/officeart/2005/8/layout/lProcess2"/>
    <dgm:cxn modelId="{613EF5CB-5289-40A0-86F6-BBB616649DDB}" type="presParOf" srcId="{C47905A7-AB26-4B56-ACB6-F9946FDF8094}" destId="{7EF3D4E0-C08B-40DE-B838-9DC4C674D2A9}" srcOrd="0" destOrd="0" presId="urn:microsoft.com/office/officeart/2005/8/layout/lProcess2"/>
    <dgm:cxn modelId="{D28EB19B-D834-4588-A0C8-55C087855D7A}" type="presParOf" srcId="{C47905A7-AB26-4B56-ACB6-F9946FDF8094}" destId="{CB2C6E8A-5C2F-404A-BD06-FC1D87104CDF}" srcOrd="1" destOrd="0" presId="urn:microsoft.com/office/officeart/2005/8/layout/lProcess2"/>
    <dgm:cxn modelId="{E5932344-0CA7-490F-85BF-3679A177C140}" type="presParOf" srcId="{C47905A7-AB26-4B56-ACB6-F9946FDF8094}" destId="{2E1D967B-A79F-463B-86F6-AC8BD436E6C7}" srcOrd="2" destOrd="0" presId="urn:microsoft.com/office/officeart/2005/8/layout/lProcess2"/>
    <dgm:cxn modelId="{F41CF4D5-B1FE-4A25-BA2E-441EA3609301}" type="presParOf" srcId="{2E1D967B-A79F-463B-86F6-AC8BD436E6C7}" destId="{AE2B4862-EC0B-46A0-8868-78A7F99A9A5A}" srcOrd="0" destOrd="0" presId="urn:microsoft.com/office/officeart/2005/8/layout/lProcess2"/>
    <dgm:cxn modelId="{AE49D8AA-E13C-4A01-848C-244D33113C32}" type="presParOf" srcId="{AE2B4862-EC0B-46A0-8868-78A7F99A9A5A}" destId="{CE048992-383E-4DDF-93D2-7E923CB3D250}" srcOrd="0" destOrd="0" presId="urn:microsoft.com/office/officeart/2005/8/layout/lProcess2"/>
    <dgm:cxn modelId="{AAA3BC14-FD0F-4197-A8C1-35EADC157814}" type="presParOf" srcId="{AE2B4862-EC0B-46A0-8868-78A7F99A9A5A}" destId="{8841E45D-A8B7-4ECF-9615-A6D3AB212E92}" srcOrd="1" destOrd="0" presId="urn:microsoft.com/office/officeart/2005/8/layout/lProcess2"/>
    <dgm:cxn modelId="{EA53FDB9-0C75-44F4-97E4-3B6DCDF35AA9}" type="presParOf" srcId="{AE2B4862-EC0B-46A0-8868-78A7F99A9A5A}" destId="{CF28F35D-894A-4FB2-B013-07066AC3637E}"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18" csCatId="colorful" phldr="1"/>
      <dgm:spPr/>
      <dgm:t>
        <a:bodyPr/>
        <a:lstStyle/>
        <a:p>
          <a:endParaRPr lang="ru-RU"/>
        </a:p>
      </dgm:t>
    </dgm:pt>
    <dgm:pt modelId="{FFEFA0A1-AAB0-45C8-B9EC-1BC8F1E5DB07}">
      <dgm:prSet custT="1"/>
      <dgm:spPr/>
      <dgm:t>
        <a:bodyPr/>
        <a:lstStyle/>
        <a:p>
          <a:r>
            <a:rPr lang="ru-RU" sz="2000" b="1" dirty="0" smtClean="0"/>
            <a:t>Интервьюирование пользователей и покупателей</a:t>
          </a:r>
          <a:r>
            <a:rPr lang="ru-RU" sz="3100" dirty="0" smtClean="0"/>
            <a:t>.  </a:t>
          </a:r>
          <a:endParaRPr lang="ru-RU" sz="3100" dirty="0"/>
        </a:p>
      </dgm:t>
    </dgm:pt>
    <dgm:pt modelId="{4D5BD94F-8325-4113-B84E-2B4E9A380CEB}" type="parTrans" cxnId="{E98D1F82-2B77-46F2-81FF-C650EF7051D6}">
      <dgm:prSet/>
      <dgm:spPr/>
      <dgm:t>
        <a:bodyPr/>
        <a:lstStyle/>
        <a:p>
          <a:endParaRPr lang="ru-RU"/>
        </a:p>
      </dgm:t>
    </dgm:pt>
    <dgm:pt modelId="{19B26FB1-F84C-434D-83D5-A924532B0041}" type="sibTrans" cxnId="{E98D1F82-2B77-46F2-81FF-C650EF7051D6}">
      <dgm:prSet/>
      <dgm:spPr/>
      <dgm:t>
        <a:bodyPr/>
        <a:lstStyle/>
        <a:p>
          <a:endParaRPr lang="ru-RU"/>
        </a:p>
      </dgm:t>
    </dgm:pt>
    <dgm:pt modelId="{2B8D4599-8E0F-4D76-A7F2-48C8A0F91291}">
      <dgm:prSet custT="1"/>
      <dgm:spPr/>
      <dgm:t>
        <a:bodyPr/>
        <a:lstStyle/>
        <a:p>
          <a:r>
            <a:rPr lang="ru-RU" sz="1400" dirty="0" smtClean="0"/>
            <a:t>цели приобретения продукта; </a:t>
          </a:r>
          <a:endParaRPr lang="ru-RU" sz="1400" dirty="0"/>
        </a:p>
      </dgm:t>
    </dgm:pt>
    <dgm:pt modelId="{211441A8-D9C3-4CBD-A90A-1918D15EA1D0}" type="parTrans" cxnId="{AA0B9AA0-E7F6-4419-AC10-31AC45C0230C}">
      <dgm:prSet/>
      <dgm:spPr/>
      <dgm:t>
        <a:bodyPr/>
        <a:lstStyle/>
        <a:p>
          <a:endParaRPr lang="ru-RU"/>
        </a:p>
      </dgm:t>
    </dgm:pt>
    <dgm:pt modelId="{C682721A-6ED0-44A8-B08A-5C94124204AB}" type="sibTrans" cxnId="{AA0B9AA0-E7F6-4419-AC10-31AC45C0230C}">
      <dgm:prSet/>
      <dgm:spPr/>
      <dgm:t>
        <a:bodyPr/>
        <a:lstStyle/>
        <a:p>
          <a:endParaRPr lang="ru-RU"/>
        </a:p>
      </dgm:t>
    </dgm:pt>
    <dgm:pt modelId="{B0E04C2F-7B70-4ECA-BCAD-F379CF2A7375}">
      <dgm:prSet custT="1"/>
      <dgm:spPr/>
      <dgm:t>
        <a:bodyPr/>
        <a:lstStyle/>
        <a:p>
          <a:r>
            <a:rPr lang="ru-RU" sz="1400" dirty="0" smtClean="0"/>
            <a:t>недостатки существующих решений; </a:t>
          </a:r>
          <a:endParaRPr lang="ru-RU" sz="1400" dirty="0"/>
        </a:p>
      </dgm:t>
    </dgm:pt>
    <dgm:pt modelId="{0CEE2B45-19F0-4BA7-8598-62FBE1F60A42}" type="parTrans" cxnId="{E73F57F4-D6DF-4B18-A604-0BB837948487}">
      <dgm:prSet/>
      <dgm:spPr/>
      <dgm:t>
        <a:bodyPr/>
        <a:lstStyle/>
        <a:p>
          <a:endParaRPr lang="ru-RU"/>
        </a:p>
      </dgm:t>
    </dgm:pt>
    <dgm:pt modelId="{4D96C7C1-70E0-48F4-82CA-B33DDFD42E53}" type="sibTrans" cxnId="{E73F57F4-D6DF-4B18-A604-0BB837948487}">
      <dgm:prSet/>
      <dgm:spPr/>
      <dgm:t>
        <a:bodyPr/>
        <a:lstStyle/>
        <a:p>
          <a:endParaRPr lang="ru-RU"/>
        </a:p>
      </dgm:t>
    </dgm:pt>
    <dgm:pt modelId="{C11346B1-2D51-44E2-BE6E-033E76B134AB}">
      <dgm:prSet custT="1"/>
      <dgm:spPr/>
      <dgm:t>
        <a:bodyPr/>
        <a:lstStyle/>
        <a:p>
          <a:r>
            <a:rPr lang="ru-RU" sz="1400" dirty="0" smtClean="0"/>
            <a:t>процесс принятия решений при покупке программных продуктов; </a:t>
          </a:r>
          <a:endParaRPr lang="ru-RU" sz="1400" dirty="0"/>
        </a:p>
      </dgm:t>
    </dgm:pt>
    <dgm:pt modelId="{595FF168-BB78-4A20-B7D2-60E004C09D37}" type="parTrans" cxnId="{74A3092D-83E2-4E9F-BF09-326829F87330}">
      <dgm:prSet/>
      <dgm:spPr/>
      <dgm:t>
        <a:bodyPr/>
        <a:lstStyle/>
        <a:p>
          <a:endParaRPr lang="ru-RU"/>
        </a:p>
      </dgm:t>
    </dgm:pt>
    <dgm:pt modelId="{781A7111-AD79-40F6-BFC8-51390B0D3216}" type="sibTrans" cxnId="{74A3092D-83E2-4E9F-BF09-326829F87330}">
      <dgm:prSet/>
      <dgm:spPr/>
      <dgm:t>
        <a:bodyPr/>
        <a:lstStyle/>
        <a:p>
          <a:endParaRPr lang="ru-RU"/>
        </a:p>
      </dgm:t>
    </dgm:pt>
    <dgm:pt modelId="{CD81B23B-466D-4D91-913C-4E6915907C04}">
      <dgm:prSet custT="1"/>
      <dgm:spPr/>
      <dgm:t>
        <a:bodyPr/>
        <a:lstStyle/>
        <a:p>
          <a:r>
            <a:rPr lang="ru-RU" sz="1400" dirty="0" smtClean="0"/>
            <a:t>роль в установке, обслуживании и управлении продуктом;</a:t>
          </a:r>
          <a:endParaRPr lang="ru-RU" sz="1400" dirty="0"/>
        </a:p>
      </dgm:t>
    </dgm:pt>
    <dgm:pt modelId="{FA489B8F-706B-41BD-ABF9-F2D23218F2A2}" type="parTrans" cxnId="{DEF01C93-E8A6-47E5-ACDB-ED5570BE3B4A}">
      <dgm:prSet/>
      <dgm:spPr/>
      <dgm:t>
        <a:bodyPr/>
        <a:lstStyle/>
        <a:p>
          <a:endParaRPr lang="ru-RU"/>
        </a:p>
      </dgm:t>
    </dgm:pt>
    <dgm:pt modelId="{1327E075-29E3-4D6E-9EB2-41A16144E94F}" type="sibTrans" cxnId="{DEF01C93-E8A6-47E5-ACDB-ED5570BE3B4A}">
      <dgm:prSet/>
      <dgm:spPr/>
      <dgm:t>
        <a:bodyPr/>
        <a:lstStyle/>
        <a:p>
          <a:endParaRPr lang="ru-RU"/>
        </a:p>
      </dgm:t>
    </dgm:pt>
    <dgm:pt modelId="{49CFF7F5-605F-4E1E-9456-7F9070AC7B96}">
      <dgm:prSet custT="1"/>
      <dgm:spPr/>
      <dgm:t>
        <a:bodyPr/>
        <a:lstStyle/>
        <a:p>
          <a:r>
            <a:rPr lang="ru-RU" sz="1400" dirty="0" smtClean="0"/>
            <a:t>проблемы предметной области и особенности используемой терминологии. </a:t>
          </a:r>
          <a:endParaRPr lang="ru-RU" sz="1400" dirty="0"/>
        </a:p>
      </dgm:t>
    </dgm:pt>
    <dgm:pt modelId="{FB4FB1FB-1567-4AC4-B3D9-0E88E7F060C3}" type="parTrans" cxnId="{05850646-BA40-4BEE-95C8-CFACDB94885C}">
      <dgm:prSet/>
      <dgm:spPr/>
      <dgm:t>
        <a:bodyPr/>
        <a:lstStyle/>
        <a:p>
          <a:endParaRPr lang="ru-RU"/>
        </a:p>
      </dgm:t>
    </dgm:pt>
    <dgm:pt modelId="{56F65CF4-7EBD-4D04-BD71-29901DB497DD}" type="sibTrans" cxnId="{05850646-BA40-4BEE-95C8-CFACDB94885C}">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9B8FF051-5BA8-4A24-A81A-EBDDA174B756}" type="pres">
      <dgm:prSet presAssocID="{FFEFA0A1-AAB0-45C8-B9EC-1BC8F1E5DB07}" presName="compNode" presStyleCnt="0"/>
      <dgm:spPr/>
    </dgm:pt>
    <dgm:pt modelId="{C69430AF-6DEA-4407-BEE0-CFE933BEB842}" type="pres">
      <dgm:prSet presAssocID="{FFEFA0A1-AAB0-45C8-B9EC-1BC8F1E5DB07}" presName="aNode" presStyleLbl="bgShp" presStyleIdx="0" presStyleCnt="1"/>
      <dgm:spPr/>
      <dgm:t>
        <a:bodyPr/>
        <a:lstStyle/>
        <a:p>
          <a:endParaRPr lang="ru-RU"/>
        </a:p>
      </dgm:t>
    </dgm:pt>
    <dgm:pt modelId="{605FB382-F029-4584-AA59-3BAB0FC0D631}" type="pres">
      <dgm:prSet presAssocID="{FFEFA0A1-AAB0-45C8-B9EC-1BC8F1E5DB07}" presName="textNode" presStyleLbl="bgShp" presStyleIdx="0" presStyleCnt="1"/>
      <dgm:spPr/>
      <dgm:t>
        <a:bodyPr/>
        <a:lstStyle/>
        <a:p>
          <a:endParaRPr lang="ru-RU"/>
        </a:p>
      </dgm:t>
    </dgm:pt>
    <dgm:pt modelId="{3AC2B771-DD08-413C-A49D-3AA3118244C2}" type="pres">
      <dgm:prSet presAssocID="{FFEFA0A1-AAB0-45C8-B9EC-1BC8F1E5DB07}" presName="compChildNode" presStyleCnt="0"/>
      <dgm:spPr/>
    </dgm:pt>
    <dgm:pt modelId="{914AA0C6-4835-46B8-BD36-EC8AC74D65B8}" type="pres">
      <dgm:prSet presAssocID="{FFEFA0A1-AAB0-45C8-B9EC-1BC8F1E5DB07}" presName="theInnerList" presStyleCnt="0"/>
      <dgm:spPr/>
    </dgm:pt>
    <dgm:pt modelId="{5B6A4096-B2AE-41CF-B69D-ED5D513E14E5}" type="pres">
      <dgm:prSet presAssocID="{2B8D4599-8E0F-4D76-A7F2-48C8A0F91291}" presName="childNode" presStyleLbl="node1" presStyleIdx="0" presStyleCnt="5" custLinFactY="-80915" custLinFactNeighborX="251" custLinFactNeighborY="-100000">
        <dgm:presLayoutVars>
          <dgm:bulletEnabled val="1"/>
        </dgm:presLayoutVars>
      </dgm:prSet>
      <dgm:spPr/>
      <dgm:t>
        <a:bodyPr/>
        <a:lstStyle/>
        <a:p>
          <a:endParaRPr lang="ru-RU"/>
        </a:p>
      </dgm:t>
    </dgm:pt>
    <dgm:pt modelId="{57111F04-7FA2-4E45-8000-F3DC77CDC396}" type="pres">
      <dgm:prSet presAssocID="{2B8D4599-8E0F-4D76-A7F2-48C8A0F91291}" presName="aSpace2" presStyleCnt="0"/>
      <dgm:spPr/>
    </dgm:pt>
    <dgm:pt modelId="{C4B42A35-7A15-4DDE-ACDC-BA755DDAC66C}" type="pres">
      <dgm:prSet presAssocID="{B0E04C2F-7B70-4ECA-BCAD-F379CF2A7375}" presName="childNode" presStyleLbl="node1" presStyleIdx="1" presStyleCnt="5" custLinFactY="-80915" custLinFactNeighborX="251" custLinFactNeighborY="-100000">
        <dgm:presLayoutVars>
          <dgm:bulletEnabled val="1"/>
        </dgm:presLayoutVars>
      </dgm:prSet>
      <dgm:spPr/>
      <dgm:t>
        <a:bodyPr/>
        <a:lstStyle/>
        <a:p>
          <a:endParaRPr lang="ru-RU"/>
        </a:p>
      </dgm:t>
    </dgm:pt>
    <dgm:pt modelId="{781B5F17-3729-41DC-98CC-7CB3B2208C35}" type="pres">
      <dgm:prSet presAssocID="{B0E04C2F-7B70-4ECA-BCAD-F379CF2A7375}" presName="aSpace2" presStyleCnt="0"/>
      <dgm:spPr/>
    </dgm:pt>
    <dgm:pt modelId="{42B44601-E433-4723-B385-CA204CA4DF5A}" type="pres">
      <dgm:prSet presAssocID="{C11346B1-2D51-44E2-BE6E-033E76B134AB}" presName="childNode" presStyleLbl="node1" presStyleIdx="2" presStyleCnt="5" custLinFactY="-80915" custLinFactNeighborX="251" custLinFactNeighborY="-100000">
        <dgm:presLayoutVars>
          <dgm:bulletEnabled val="1"/>
        </dgm:presLayoutVars>
      </dgm:prSet>
      <dgm:spPr/>
      <dgm:t>
        <a:bodyPr/>
        <a:lstStyle/>
        <a:p>
          <a:endParaRPr lang="ru-RU"/>
        </a:p>
      </dgm:t>
    </dgm:pt>
    <dgm:pt modelId="{75C1186B-C683-4BD9-8717-1223EE4CF663}" type="pres">
      <dgm:prSet presAssocID="{C11346B1-2D51-44E2-BE6E-033E76B134AB}" presName="aSpace2" presStyleCnt="0"/>
      <dgm:spPr/>
    </dgm:pt>
    <dgm:pt modelId="{BB7BE6CD-BDDC-4C3D-B2CE-EDF8F2E702D4}" type="pres">
      <dgm:prSet presAssocID="{CD81B23B-466D-4D91-913C-4E6915907C04}" presName="childNode" presStyleLbl="node1" presStyleIdx="3" presStyleCnt="5" custLinFactY="-80915" custLinFactNeighborX="251" custLinFactNeighborY="-100000">
        <dgm:presLayoutVars>
          <dgm:bulletEnabled val="1"/>
        </dgm:presLayoutVars>
      </dgm:prSet>
      <dgm:spPr/>
      <dgm:t>
        <a:bodyPr/>
        <a:lstStyle/>
        <a:p>
          <a:endParaRPr lang="ru-RU"/>
        </a:p>
      </dgm:t>
    </dgm:pt>
    <dgm:pt modelId="{354BA333-3AEF-4FD9-BDFB-CD51C0CCEEBA}" type="pres">
      <dgm:prSet presAssocID="{CD81B23B-466D-4D91-913C-4E6915907C04}" presName="aSpace2" presStyleCnt="0"/>
      <dgm:spPr/>
    </dgm:pt>
    <dgm:pt modelId="{3E5B550D-FBDF-45AF-B252-0199B6CEEE09}" type="pres">
      <dgm:prSet presAssocID="{49CFF7F5-605F-4E1E-9456-7F9070AC7B96}" presName="childNode" presStyleLbl="node1" presStyleIdx="4" presStyleCnt="5" custLinFactY="-80915" custLinFactNeighborX="251" custLinFactNeighborY="-100000">
        <dgm:presLayoutVars>
          <dgm:bulletEnabled val="1"/>
        </dgm:presLayoutVars>
      </dgm:prSet>
      <dgm:spPr/>
      <dgm:t>
        <a:bodyPr/>
        <a:lstStyle/>
        <a:p>
          <a:endParaRPr lang="ru-RU"/>
        </a:p>
      </dgm:t>
    </dgm:pt>
  </dgm:ptLst>
  <dgm:cxnLst>
    <dgm:cxn modelId="{6620B4CC-FC94-423E-9840-38ED8506228D}" type="presOf" srcId="{7D3AF6AB-1860-4E88-9849-AF2A7DD72FE9}" destId="{65799D24-7392-4422-B8C1-4D0FFDECCC0D}" srcOrd="0" destOrd="0" presId="urn:microsoft.com/office/officeart/2005/8/layout/lProcess2"/>
    <dgm:cxn modelId="{DEF01C93-E8A6-47E5-ACDB-ED5570BE3B4A}" srcId="{FFEFA0A1-AAB0-45C8-B9EC-1BC8F1E5DB07}" destId="{CD81B23B-466D-4D91-913C-4E6915907C04}" srcOrd="3" destOrd="0" parTransId="{FA489B8F-706B-41BD-ABF9-F2D23218F2A2}" sibTransId="{1327E075-29E3-4D6E-9EB2-41A16144E94F}"/>
    <dgm:cxn modelId="{08832E66-14E0-439C-9594-03EF0F743DF5}" type="presOf" srcId="{2B8D4599-8E0F-4D76-A7F2-48C8A0F91291}" destId="{5B6A4096-B2AE-41CF-B69D-ED5D513E14E5}" srcOrd="0" destOrd="0" presId="urn:microsoft.com/office/officeart/2005/8/layout/lProcess2"/>
    <dgm:cxn modelId="{2F4B57D4-D9E6-4121-B6FC-DB9A3D620910}" type="presOf" srcId="{49CFF7F5-605F-4E1E-9456-7F9070AC7B96}" destId="{3E5B550D-FBDF-45AF-B252-0199B6CEEE09}" srcOrd="0" destOrd="0" presId="urn:microsoft.com/office/officeart/2005/8/layout/lProcess2"/>
    <dgm:cxn modelId="{AA0B9AA0-E7F6-4419-AC10-31AC45C0230C}" srcId="{FFEFA0A1-AAB0-45C8-B9EC-1BC8F1E5DB07}" destId="{2B8D4599-8E0F-4D76-A7F2-48C8A0F91291}" srcOrd="0" destOrd="0" parTransId="{211441A8-D9C3-4CBD-A90A-1918D15EA1D0}" sibTransId="{C682721A-6ED0-44A8-B08A-5C94124204AB}"/>
    <dgm:cxn modelId="{E1C788DD-98BA-470C-9BD4-5E4901349ECD}" type="presOf" srcId="{FFEFA0A1-AAB0-45C8-B9EC-1BC8F1E5DB07}" destId="{605FB382-F029-4584-AA59-3BAB0FC0D631}" srcOrd="1" destOrd="0" presId="urn:microsoft.com/office/officeart/2005/8/layout/lProcess2"/>
    <dgm:cxn modelId="{D91FFD65-7C0F-4EEB-95F1-189FBEF7120A}" type="presOf" srcId="{C11346B1-2D51-44E2-BE6E-033E76B134AB}" destId="{42B44601-E433-4723-B385-CA204CA4DF5A}" srcOrd="0" destOrd="0" presId="urn:microsoft.com/office/officeart/2005/8/layout/lProcess2"/>
    <dgm:cxn modelId="{19D6B330-727B-48A3-9D16-925082D40F8F}" type="presOf" srcId="{FFEFA0A1-AAB0-45C8-B9EC-1BC8F1E5DB07}" destId="{C69430AF-6DEA-4407-BEE0-CFE933BEB842}" srcOrd="0" destOrd="0" presId="urn:microsoft.com/office/officeart/2005/8/layout/lProcess2"/>
    <dgm:cxn modelId="{FEAA4759-22E8-4AAE-924A-7D9D632EB34B}" type="presOf" srcId="{B0E04C2F-7B70-4ECA-BCAD-F379CF2A7375}" destId="{C4B42A35-7A15-4DDE-ACDC-BA755DDAC66C}" srcOrd="0" destOrd="0" presId="urn:microsoft.com/office/officeart/2005/8/layout/lProcess2"/>
    <dgm:cxn modelId="{E73F57F4-D6DF-4B18-A604-0BB837948487}" srcId="{FFEFA0A1-AAB0-45C8-B9EC-1BC8F1E5DB07}" destId="{B0E04C2F-7B70-4ECA-BCAD-F379CF2A7375}" srcOrd="1" destOrd="0" parTransId="{0CEE2B45-19F0-4BA7-8598-62FBE1F60A42}" sibTransId="{4D96C7C1-70E0-48F4-82CA-B33DDFD42E53}"/>
    <dgm:cxn modelId="{05850646-BA40-4BEE-95C8-CFACDB94885C}" srcId="{FFEFA0A1-AAB0-45C8-B9EC-1BC8F1E5DB07}" destId="{49CFF7F5-605F-4E1E-9456-7F9070AC7B96}" srcOrd="4" destOrd="0" parTransId="{FB4FB1FB-1567-4AC4-B3D9-0E88E7F060C3}" sibTransId="{56F65CF4-7EBD-4D04-BD71-29901DB497DD}"/>
    <dgm:cxn modelId="{E98D1F82-2B77-46F2-81FF-C650EF7051D6}" srcId="{7D3AF6AB-1860-4E88-9849-AF2A7DD72FE9}" destId="{FFEFA0A1-AAB0-45C8-B9EC-1BC8F1E5DB07}" srcOrd="0" destOrd="0" parTransId="{4D5BD94F-8325-4113-B84E-2B4E9A380CEB}" sibTransId="{19B26FB1-F84C-434D-83D5-A924532B0041}"/>
    <dgm:cxn modelId="{BEAA7545-D6F2-4E11-931C-62211BA1EBA6}" type="presOf" srcId="{CD81B23B-466D-4D91-913C-4E6915907C04}" destId="{BB7BE6CD-BDDC-4C3D-B2CE-EDF8F2E702D4}" srcOrd="0" destOrd="0" presId="urn:microsoft.com/office/officeart/2005/8/layout/lProcess2"/>
    <dgm:cxn modelId="{74A3092D-83E2-4E9F-BF09-326829F87330}" srcId="{FFEFA0A1-AAB0-45C8-B9EC-1BC8F1E5DB07}" destId="{C11346B1-2D51-44E2-BE6E-033E76B134AB}" srcOrd="2" destOrd="0" parTransId="{595FF168-BB78-4A20-B7D2-60E004C09D37}" sibTransId="{781A7111-AD79-40F6-BFC8-51390B0D3216}"/>
    <dgm:cxn modelId="{E9FCFBB2-BA45-4E8E-A031-0654AD914469}" type="presParOf" srcId="{65799D24-7392-4422-B8C1-4D0FFDECCC0D}" destId="{9B8FF051-5BA8-4A24-A81A-EBDDA174B756}" srcOrd="0" destOrd="0" presId="urn:microsoft.com/office/officeart/2005/8/layout/lProcess2"/>
    <dgm:cxn modelId="{018ADC09-F7A9-47D0-8FC5-195BB544CFD2}" type="presParOf" srcId="{9B8FF051-5BA8-4A24-A81A-EBDDA174B756}" destId="{C69430AF-6DEA-4407-BEE0-CFE933BEB842}" srcOrd="0" destOrd="0" presId="urn:microsoft.com/office/officeart/2005/8/layout/lProcess2"/>
    <dgm:cxn modelId="{D791955C-3E9A-4974-94BC-892026702625}" type="presParOf" srcId="{9B8FF051-5BA8-4A24-A81A-EBDDA174B756}" destId="{605FB382-F029-4584-AA59-3BAB0FC0D631}" srcOrd="1" destOrd="0" presId="urn:microsoft.com/office/officeart/2005/8/layout/lProcess2"/>
    <dgm:cxn modelId="{640CD2FE-F7A9-4DE9-8268-5A44D6DE64DB}" type="presParOf" srcId="{9B8FF051-5BA8-4A24-A81A-EBDDA174B756}" destId="{3AC2B771-DD08-413C-A49D-3AA3118244C2}" srcOrd="2" destOrd="0" presId="urn:microsoft.com/office/officeart/2005/8/layout/lProcess2"/>
    <dgm:cxn modelId="{785C2AC3-7B04-4871-8594-606A6D825A1C}" type="presParOf" srcId="{3AC2B771-DD08-413C-A49D-3AA3118244C2}" destId="{914AA0C6-4835-46B8-BD36-EC8AC74D65B8}" srcOrd="0" destOrd="0" presId="urn:microsoft.com/office/officeart/2005/8/layout/lProcess2"/>
    <dgm:cxn modelId="{6AEB5324-3096-495D-85EF-6AC199615EBA}" type="presParOf" srcId="{914AA0C6-4835-46B8-BD36-EC8AC74D65B8}" destId="{5B6A4096-B2AE-41CF-B69D-ED5D513E14E5}" srcOrd="0" destOrd="0" presId="urn:microsoft.com/office/officeart/2005/8/layout/lProcess2"/>
    <dgm:cxn modelId="{1EFA6FD2-3405-4293-B4E6-BFADDB7B1311}" type="presParOf" srcId="{914AA0C6-4835-46B8-BD36-EC8AC74D65B8}" destId="{57111F04-7FA2-4E45-8000-F3DC77CDC396}" srcOrd="1" destOrd="0" presId="urn:microsoft.com/office/officeart/2005/8/layout/lProcess2"/>
    <dgm:cxn modelId="{19D2BB1A-A2F8-4214-B8AB-65D5AF945B2E}" type="presParOf" srcId="{914AA0C6-4835-46B8-BD36-EC8AC74D65B8}" destId="{C4B42A35-7A15-4DDE-ACDC-BA755DDAC66C}" srcOrd="2" destOrd="0" presId="urn:microsoft.com/office/officeart/2005/8/layout/lProcess2"/>
    <dgm:cxn modelId="{55235FE4-FA67-40A4-9AB6-AB7555EF8CED}" type="presParOf" srcId="{914AA0C6-4835-46B8-BD36-EC8AC74D65B8}" destId="{781B5F17-3729-41DC-98CC-7CB3B2208C35}" srcOrd="3" destOrd="0" presId="urn:microsoft.com/office/officeart/2005/8/layout/lProcess2"/>
    <dgm:cxn modelId="{6BC573D3-BF61-4636-9655-3493C7252F55}" type="presParOf" srcId="{914AA0C6-4835-46B8-BD36-EC8AC74D65B8}" destId="{42B44601-E433-4723-B385-CA204CA4DF5A}" srcOrd="4" destOrd="0" presId="urn:microsoft.com/office/officeart/2005/8/layout/lProcess2"/>
    <dgm:cxn modelId="{BBB4A170-CD59-451A-B133-D2EC7D603183}" type="presParOf" srcId="{914AA0C6-4835-46B8-BD36-EC8AC74D65B8}" destId="{75C1186B-C683-4BD9-8717-1223EE4CF663}" srcOrd="5" destOrd="0" presId="urn:microsoft.com/office/officeart/2005/8/layout/lProcess2"/>
    <dgm:cxn modelId="{62457838-49EE-4044-87EC-AC9A360C3A11}" type="presParOf" srcId="{914AA0C6-4835-46B8-BD36-EC8AC74D65B8}" destId="{BB7BE6CD-BDDC-4C3D-B2CE-EDF8F2E702D4}" srcOrd="6" destOrd="0" presId="urn:microsoft.com/office/officeart/2005/8/layout/lProcess2"/>
    <dgm:cxn modelId="{EC33580E-B2A3-4B6F-8FFD-A51621CF050C}" type="presParOf" srcId="{914AA0C6-4835-46B8-BD36-EC8AC74D65B8}" destId="{354BA333-3AEF-4FD9-BDFB-CD51C0CCEEBA}" srcOrd="7" destOrd="0" presId="urn:microsoft.com/office/officeart/2005/8/layout/lProcess2"/>
    <dgm:cxn modelId="{39D18EBA-0F9E-49D2-AA12-38CB92E40948}" type="presParOf" srcId="{914AA0C6-4835-46B8-BD36-EC8AC74D65B8}" destId="{3E5B550D-FBDF-45AF-B252-0199B6CEEE09}" srcOrd="8"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19" csCatId="colorful" phldr="1"/>
      <dgm:spPr/>
      <dgm:t>
        <a:bodyPr/>
        <a:lstStyle/>
        <a:p>
          <a:endParaRPr lang="ru-RU"/>
        </a:p>
      </dgm:t>
    </dgm:pt>
    <dgm:pt modelId="{FFEFA0A1-AAB0-45C8-B9EC-1BC8F1E5DB07}">
      <dgm:prSet custT="1"/>
      <dgm:spPr/>
      <dgm:t>
        <a:bodyPr/>
        <a:lstStyle/>
        <a:p>
          <a:r>
            <a:rPr lang="ru-RU" sz="2000" b="1" dirty="0" smtClean="0"/>
            <a:t>Интервьюирование пользователей и </a:t>
          </a:r>
          <a:r>
            <a:rPr lang="ru-RU" sz="2000" b="1" dirty="0" smtClean="0"/>
            <a:t>покупателей</a:t>
          </a:r>
          <a:r>
            <a:rPr lang="ru-RU" sz="3100" dirty="0" smtClean="0"/>
            <a:t> </a:t>
          </a:r>
          <a:endParaRPr lang="ru-RU" sz="3100" dirty="0"/>
        </a:p>
      </dgm:t>
    </dgm:pt>
    <dgm:pt modelId="{4D5BD94F-8325-4113-B84E-2B4E9A380CEB}" type="parTrans" cxnId="{E98D1F82-2B77-46F2-81FF-C650EF7051D6}">
      <dgm:prSet/>
      <dgm:spPr/>
      <dgm:t>
        <a:bodyPr/>
        <a:lstStyle/>
        <a:p>
          <a:endParaRPr lang="ru-RU"/>
        </a:p>
      </dgm:t>
    </dgm:pt>
    <dgm:pt modelId="{19B26FB1-F84C-434D-83D5-A924532B0041}" type="sibTrans" cxnId="{E98D1F82-2B77-46F2-81FF-C650EF7051D6}">
      <dgm:prSet/>
      <dgm:spPr/>
      <dgm:t>
        <a:bodyPr/>
        <a:lstStyle/>
        <a:p>
          <a:endParaRPr lang="ru-RU"/>
        </a:p>
      </dgm:t>
    </dgm:pt>
    <dgm:pt modelId="{D56BC988-F505-4A35-9085-4A8F51295BEE}">
      <dgm:prSet custT="1"/>
      <dgm:spPr/>
      <dgm:t>
        <a:bodyPr/>
        <a:lstStyle/>
        <a:p>
          <a:r>
            <a:rPr lang="ru-RU" sz="1100" dirty="0" smtClean="0"/>
            <a:t>когда, почему и каким образом применяется продукт; </a:t>
          </a:r>
          <a:endParaRPr lang="ru-RU" sz="1100" dirty="0"/>
        </a:p>
      </dgm:t>
    </dgm:pt>
    <dgm:pt modelId="{2CB24624-14A1-459F-8DC5-FF8AFA86E5AD}" type="parTrans" cxnId="{5E5132D7-AD2E-4F3E-AC31-E8DBEEEA828A}">
      <dgm:prSet/>
      <dgm:spPr/>
      <dgm:t>
        <a:bodyPr/>
        <a:lstStyle/>
        <a:p>
          <a:endParaRPr lang="ru-RU"/>
        </a:p>
      </dgm:t>
    </dgm:pt>
    <dgm:pt modelId="{EEAEA10D-3EE7-4CFA-8479-24270F157E04}" type="sibTrans" cxnId="{5E5132D7-AD2E-4F3E-AC31-E8DBEEEA828A}">
      <dgm:prSet/>
      <dgm:spPr/>
      <dgm:t>
        <a:bodyPr/>
        <a:lstStyle/>
        <a:p>
          <a:endParaRPr lang="ru-RU"/>
        </a:p>
      </dgm:t>
    </dgm:pt>
    <dgm:pt modelId="{8839E488-FC93-48D1-A4F3-0890D98238E6}">
      <dgm:prSet custT="1"/>
      <dgm:spPr/>
      <dgm:t>
        <a:bodyPr/>
        <a:lstStyle/>
        <a:p>
          <a:r>
            <a:rPr lang="ru-RU" sz="1100" dirty="0" smtClean="0"/>
            <a:t>что необходимо знать пользователям, чтобы делать свою работу; </a:t>
          </a:r>
          <a:endParaRPr lang="ru-RU" sz="1100" dirty="0"/>
        </a:p>
      </dgm:t>
    </dgm:pt>
    <dgm:pt modelId="{B2DB8666-D496-4EB6-9460-B0B3EA516CE0}" type="parTrans" cxnId="{254DE7A4-577F-4E35-AA46-0FAC4CB3488C}">
      <dgm:prSet/>
      <dgm:spPr/>
      <dgm:t>
        <a:bodyPr/>
        <a:lstStyle/>
        <a:p>
          <a:endParaRPr lang="ru-RU"/>
        </a:p>
      </dgm:t>
    </dgm:pt>
    <dgm:pt modelId="{9D391337-9F2D-4553-866B-9AC19528156D}" type="sibTrans" cxnId="{254DE7A4-577F-4E35-AA46-0FAC4CB3488C}">
      <dgm:prSet/>
      <dgm:spPr/>
      <dgm:t>
        <a:bodyPr/>
        <a:lstStyle/>
        <a:p>
          <a:endParaRPr lang="ru-RU"/>
        </a:p>
      </dgm:t>
    </dgm:pt>
    <dgm:pt modelId="{820DBAAD-1411-448B-BCAE-EB54DE8391BF}">
      <dgm:prSet custT="1"/>
      <dgm:spPr/>
      <dgm:t>
        <a:bodyPr/>
        <a:lstStyle/>
        <a:p>
          <a:r>
            <a:rPr lang="ru-RU" sz="1100" dirty="0" smtClean="0"/>
            <a:t>существующие задачи и виды деятельности, поддерживаемые продуктом; </a:t>
          </a:r>
          <a:endParaRPr lang="ru-RU" sz="1100" dirty="0"/>
        </a:p>
      </dgm:t>
    </dgm:pt>
    <dgm:pt modelId="{F1A9DCAF-E165-4FD3-AD91-D9B8726A0F96}" type="parTrans" cxnId="{28AA9E9C-1D2C-456E-83B8-BEAAADB3DDAD}">
      <dgm:prSet/>
      <dgm:spPr/>
      <dgm:t>
        <a:bodyPr/>
        <a:lstStyle/>
        <a:p>
          <a:endParaRPr lang="ru-RU"/>
        </a:p>
      </dgm:t>
    </dgm:pt>
    <dgm:pt modelId="{1BB731E1-EB7B-41B9-B40F-8C8941437634}" type="sibTrans" cxnId="{28AA9E9C-1D2C-456E-83B8-BEAAADB3DDAD}">
      <dgm:prSet/>
      <dgm:spPr/>
      <dgm:t>
        <a:bodyPr/>
        <a:lstStyle/>
        <a:p>
          <a:endParaRPr lang="ru-RU"/>
        </a:p>
      </dgm:t>
    </dgm:pt>
    <dgm:pt modelId="{FA0E0176-6B76-4F9E-BDAA-2DF5DCD22A04}">
      <dgm:prSet custT="1"/>
      <dgm:spPr/>
      <dgm:t>
        <a:bodyPr/>
        <a:lstStyle/>
        <a:p>
          <a:r>
            <a:rPr lang="ru-RU" sz="1100" dirty="0" smtClean="0"/>
            <a:t>цели и мотивы использования продукта; </a:t>
          </a:r>
          <a:endParaRPr lang="ru-RU" sz="1100" dirty="0"/>
        </a:p>
      </dgm:t>
    </dgm:pt>
    <dgm:pt modelId="{D6A707D4-5480-43A7-97C6-63ADC313C4ED}" type="parTrans" cxnId="{12632A9C-F7A1-4045-BE22-C39AD126068B}">
      <dgm:prSet/>
      <dgm:spPr/>
      <dgm:t>
        <a:bodyPr/>
        <a:lstStyle/>
        <a:p>
          <a:endParaRPr lang="ru-RU"/>
        </a:p>
      </dgm:t>
    </dgm:pt>
    <dgm:pt modelId="{DC67292A-DBDA-4BB5-9ED2-B25C72150D83}" type="sibTrans" cxnId="{12632A9C-F7A1-4045-BE22-C39AD126068B}">
      <dgm:prSet/>
      <dgm:spPr/>
      <dgm:t>
        <a:bodyPr/>
        <a:lstStyle/>
        <a:p>
          <a:endParaRPr lang="ru-RU"/>
        </a:p>
      </dgm:t>
    </dgm:pt>
    <dgm:pt modelId="{FEC2D7E1-988D-4A0C-A207-2795DDCA8124}">
      <dgm:prSet custT="1"/>
      <dgm:spPr/>
      <dgm:t>
        <a:bodyPr/>
        <a:lstStyle/>
        <a:p>
          <a:r>
            <a:rPr lang="ru-RU" sz="1100" dirty="0" smtClean="0"/>
            <a:t>ментальная модель; </a:t>
          </a:r>
          <a:endParaRPr lang="ru-RU" sz="1100" dirty="0"/>
        </a:p>
      </dgm:t>
    </dgm:pt>
    <dgm:pt modelId="{000B3935-97B4-44AA-AF34-03F6890BD00F}" type="parTrans" cxnId="{4ED05547-AC7A-43E9-A0D3-6F92BE2C9763}">
      <dgm:prSet/>
      <dgm:spPr/>
      <dgm:t>
        <a:bodyPr/>
        <a:lstStyle/>
        <a:p>
          <a:endParaRPr lang="ru-RU"/>
        </a:p>
      </dgm:t>
    </dgm:pt>
    <dgm:pt modelId="{C7ADECEF-3472-41C5-8570-361ECFADE33B}" type="sibTrans" cxnId="{4ED05547-AC7A-43E9-A0D3-6F92BE2C9763}">
      <dgm:prSet/>
      <dgm:spPr/>
      <dgm:t>
        <a:bodyPr/>
        <a:lstStyle/>
        <a:p>
          <a:endParaRPr lang="ru-RU"/>
        </a:p>
      </dgm:t>
    </dgm:pt>
    <dgm:pt modelId="{133DC91A-F81C-4E8A-83C4-8A80AED2ED35}">
      <dgm:prSet custT="1"/>
      <dgm:spPr/>
      <dgm:t>
        <a:bodyPr/>
        <a:lstStyle/>
        <a:p>
          <a:r>
            <a:rPr lang="ru-RU" sz="1100" dirty="0" smtClean="0"/>
            <a:t>проблемы и сложности при работе с продуктом (или аналогичной системой, если продукт еще не создан).</a:t>
          </a:r>
          <a:endParaRPr lang="ru-RU" sz="1100" dirty="0"/>
        </a:p>
      </dgm:t>
    </dgm:pt>
    <dgm:pt modelId="{7527AF03-AF86-43F8-82B6-E998CCE32E17}" type="parTrans" cxnId="{4FF2B866-F38B-4E6F-8B98-30F548817559}">
      <dgm:prSet/>
      <dgm:spPr/>
      <dgm:t>
        <a:bodyPr/>
        <a:lstStyle/>
        <a:p>
          <a:endParaRPr lang="ru-RU"/>
        </a:p>
      </dgm:t>
    </dgm:pt>
    <dgm:pt modelId="{AF33AA1E-CE88-40A2-A1C0-FC6D2B4F99CC}" type="sibTrans" cxnId="{4FF2B866-F38B-4E6F-8B98-30F548817559}">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9B8FF051-5BA8-4A24-A81A-EBDDA174B756}" type="pres">
      <dgm:prSet presAssocID="{FFEFA0A1-AAB0-45C8-B9EC-1BC8F1E5DB07}" presName="compNode" presStyleCnt="0"/>
      <dgm:spPr/>
    </dgm:pt>
    <dgm:pt modelId="{C69430AF-6DEA-4407-BEE0-CFE933BEB842}" type="pres">
      <dgm:prSet presAssocID="{FFEFA0A1-AAB0-45C8-B9EC-1BC8F1E5DB07}" presName="aNode" presStyleLbl="bgShp" presStyleIdx="0" presStyleCnt="1"/>
      <dgm:spPr/>
      <dgm:t>
        <a:bodyPr/>
        <a:lstStyle/>
        <a:p>
          <a:endParaRPr lang="ru-RU"/>
        </a:p>
      </dgm:t>
    </dgm:pt>
    <dgm:pt modelId="{605FB382-F029-4584-AA59-3BAB0FC0D631}" type="pres">
      <dgm:prSet presAssocID="{FFEFA0A1-AAB0-45C8-B9EC-1BC8F1E5DB07}" presName="textNode" presStyleLbl="bgShp" presStyleIdx="0" presStyleCnt="1"/>
      <dgm:spPr/>
      <dgm:t>
        <a:bodyPr/>
        <a:lstStyle/>
        <a:p>
          <a:endParaRPr lang="ru-RU"/>
        </a:p>
      </dgm:t>
    </dgm:pt>
    <dgm:pt modelId="{3AC2B771-DD08-413C-A49D-3AA3118244C2}" type="pres">
      <dgm:prSet presAssocID="{FFEFA0A1-AAB0-45C8-B9EC-1BC8F1E5DB07}" presName="compChildNode" presStyleCnt="0"/>
      <dgm:spPr/>
    </dgm:pt>
    <dgm:pt modelId="{914AA0C6-4835-46B8-BD36-EC8AC74D65B8}" type="pres">
      <dgm:prSet presAssocID="{FFEFA0A1-AAB0-45C8-B9EC-1BC8F1E5DB07}" presName="theInnerList" presStyleCnt="0"/>
      <dgm:spPr/>
    </dgm:pt>
    <dgm:pt modelId="{B4934CB4-CA0D-455D-B5EE-10D27F5AAF6F}" type="pres">
      <dgm:prSet presAssocID="{D56BC988-F505-4A35-9085-4A8F51295BEE}" presName="childNode" presStyleLbl="node1" presStyleIdx="0" presStyleCnt="6" custScaleY="2000000" custLinFactY="-80915" custLinFactNeighborX="251" custLinFactNeighborY="-100000">
        <dgm:presLayoutVars>
          <dgm:bulletEnabled val="1"/>
        </dgm:presLayoutVars>
      </dgm:prSet>
      <dgm:spPr/>
      <dgm:t>
        <a:bodyPr/>
        <a:lstStyle/>
        <a:p>
          <a:endParaRPr lang="ru-RU"/>
        </a:p>
      </dgm:t>
    </dgm:pt>
    <dgm:pt modelId="{C0E8DAFA-FB9A-4405-B843-88C072F96305}" type="pres">
      <dgm:prSet presAssocID="{D56BC988-F505-4A35-9085-4A8F51295BEE}" presName="aSpace2" presStyleCnt="0"/>
      <dgm:spPr/>
    </dgm:pt>
    <dgm:pt modelId="{88E9F8D2-221C-4058-9745-FB81E94366B9}" type="pres">
      <dgm:prSet presAssocID="{8839E488-FC93-48D1-A4F3-0890D98238E6}" presName="childNode" presStyleLbl="node1" presStyleIdx="1" presStyleCnt="6" custScaleY="2000000" custLinFactY="-80915" custLinFactNeighborX="251" custLinFactNeighborY="-100000">
        <dgm:presLayoutVars>
          <dgm:bulletEnabled val="1"/>
        </dgm:presLayoutVars>
      </dgm:prSet>
      <dgm:spPr/>
      <dgm:t>
        <a:bodyPr/>
        <a:lstStyle/>
        <a:p>
          <a:endParaRPr lang="ru-RU"/>
        </a:p>
      </dgm:t>
    </dgm:pt>
    <dgm:pt modelId="{53AA40C3-26A0-484C-BFA3-D2FEF70FCE8E}" type="pres">
      <dgm:prSet presAssocID="{8839E488-FC93-48D1-A4F3-0890D98238E6}" presName="aSpace2" presStyleCnt="0"/>
      <dgm:spPr/>
    </dgm:pt>
    <dgm:pt modelId="{0DF233C0-1712-4155-9AE4-2420FAE3B5A7}" type="pres">
      <dgm:prSet presAssocID="{820DBAAD-1411-448B-BCAE-EB54DE8391BF}" presName="childNode" presStyleLbl="node1" presStyleIdx="2" presStyleCnt="6" custScaleY="2000000" custLinFactY="-80915" custLinFactNeighborX="251" custLinFactNeighborY="-100000">
        <dgm:presLayoutVars>
          <dgm:bulletEnabled val="1"/>
        </dgm:presLayoutVars>
      </dgm:prSet>
      <dgm:spPr/>
      <dgm:t>
        <a:bodyPr/>
        <a:lstStyle/>
        <a:p>
          <a:endParaRPr lang="ru-RU"/>
        </a:p>
      </dgm:t>
    </dgm:pt>
    <dgm:pt modelId="{C27471E7-D6CE-4AAE-8481-711A529AB1E9}" type="pres">
      <dgm:prSet presAssocID="{820DBAAD-1411-448B-BCAE-EB54DE8391BF}" presName="aSpace2" presStyleCnt="0"/>
      <dgm:spPr/>
    </dgm:pt>
    <dgm:pt modelId="{7C8D2DB4-F88F-43EC-86B6-5C0D4A0A42E2}" type="pres">
      <dgm:prSet presAssocID="{FA0E0176-6B76-4F9E-BDAA-2DF5DCD22A04}" presName="childNode" presStyleLbl="node1" presStyleIdx="3" presStyleCnt="6" custScaleY="2000000" custLinFactY="-80915" custLinFactNeighborX="251" custLinFactNeighborY="-100000">
        <dgm:presLayoutVars>
          <dgm:bulletEnabled val="1"/>
        </dgm:presLayoutVars>
      </dgm:prSet>
      <dgm:spPr/>
      <dgm:t>
        <a:bodyPr/>
        <a:lstStyle/>
        <a:p>
          <a:endParaRPr lang="ru-RU"/>
        </a:p>
      </dgm:t>
    </dgm:pt>
    <dgm:pt modelId="{8B1F6051-3534-4D31-AADE-8DD089838D4C}" type="pres">
      <dgm:prSet presAssocID="{FA0E0176-6B76-4F9E-BDAA-2DF5DCD22A04}" presName="aSpace2" presStyleCnt="0"/>
      <dgm:spPr/>
    </dgm:pt>
    <dgm:pt modelId="{727C49A8-EF19-4D83-9884-FA41FE92D986}" type="pres">
      <dgm:prSet presAssocID="{FEC2D7E1-988D-4A0C-A207-2795DDCA8124}" presName="childNode" presStyleLbl="node1" presStyleIdx="4" presStyleCnt="6" custScaleY="2000000" custLinFactY="-80915" custLinFactNeighborX="251" custLinFactNeighborY="-100000">
        <dgm:presLayoutVars>
          <dgm:bulletEnabled val="1"/>
        </dgm:presLayoutVars>
      </dgm:prSet>
      <dgm:spPr/>
      <dgm:t>
        <a:bodyPr/>
        <a:lstStyle/>
        <a:p>
          <a:endParaRPr lang="ru-RU"/>
        </a:p>
      </dgm:t>
    </dgm:pt>
    <dgm:pt modelId="{1F086794-82A3-4D49-AA06-EBE1C22A7A47}" type="pres">
      <dgm:prSet presAssocID="{FEC2D7E1-988D-4A0C-A207-2795DDCA8124}" presName="aSpace2" presStyleCnt="0"/>
      <dgm:spPr/>
    </dgm:pt>
    <dgm:pt modelId="{D35B6526-D552-4406-A509-E70D83F0AC7A}" type="pres">
      <dgm:prSet presAssocID="{133DC91A-F81C-4E8A-83C4-8A80AED2ED35}" presName="childNode" presStyleLbl="node1" presStyleIdx="5" presStyleCnt="6" custScaleY="2000000" custLinFactY="-80915" custLinFactNeighborX="251" custLinFactNeighborY="-100000">
        <dgm:presLayoutVars>
          <dgm:bulletEnabled val="1"/>
        </dgm:presLayoutVars>
      </dgm:prSet>
      <dgm:spPr/>
      <dgm:t>
        <a:bodyPr/>
        <a:lstStyle/>
        <a:p>
          <a:endParaRPr lang="ru-RU"/>
        </a:p>
      </dgm:t>
    </dgm:pt>
  </dgm:ptLst>
  <dgm:cxnLst>
    <dgm:cxn modelId="{9EDFD212-3C88-48DB-B8BF-0D91AE52F809}" type="presOf" srcId="{FEC2D7E1-988D-4A0C-A207-2795DDCA8124}" destId="{727C49A8-EF19-4D83-9884-FA41FE92D986}" srcOrd="0" destOrd="0" presId="urn:microsoft.com/office/officeart/2005/8/layout/lProcess2"/>
    <dgm:cxn modelId="{07E551F9-31D8-4ECF-9863-0C0461053184}" type="presOf" srcId="{7D3AF6AB-1860-4E88-9849-AF2A7DD72FE9}" destId="{65799D24-7392-4422-B8C1-4D0FFDECCC0D}" srcOrd="0" destOrd="0" presId="urn:microsoft.com/office/officeart/2005/8/layout/lProcess2"/>
    <dgm:cxn modelId="{D16EBD75-7A88-45EF-BF8A-48B1C859D6EB}" type="presOf" srcId="{133DC91A-F81C-4E8A-83C4-8A80AED2ED35}" destId="{D35B6526-D552-4406-A509-E70D83F0AC7A}" srcOrd="0" destOrd="0" presId="urn:microsoft.com/office/officeart/2005/8/layout/lProcess2"/>
    <dgm:cxn modelId="{37348A06-308C-4038-ADD0-07E09EA0696F}" type="presOf" srcId="{8839E488-FC93-48D1-A4F3-0890D98238E6}" destId="{88E9F8D2-221C-4058-9745-FB81E94366B9}" srcOrd="0" destOrd="0" presId="urn:microsoft.com/office/officeart/2005/8/layout/lProcess2"/>
    <dgm:cxn modelId="{487A79D7-6F90-4207-B834-F01D9C9FF866}" type="presOf" srcId="{820DBAAD-1411-448B-BCAE-EB54DE8391BF}" destId="{0DF233C0-1712-4155-9AE4-2420FAE3B5A7}" srcOrd="0" destOrd="0" presId="urn:microsoft.com/office/officeart/2005/8/layout/lProcess2"/>
    <dgm:cxn modelId="{E98D1F82-2B77-46F2-81FF-C650EF7051D6}" srcId="{7D3AF6AB-1860-4E88-9849-AF2A7DD72FE9}" destId="{FFEFA0A1-AAB0-45C8-B9EC-1BC8F1E5DB07}" srcOrd="0" destOrd="0" parTransId="{4D5BD94F-8325-4113-B84E-2B4E9A380CEB}" sibTransId="{19B26FB1-F84C-434D-83D5-A924532B0041}"/>
    <dgm:cxn modelId="{254DE7A4-577F-4E35-AA46-0FAC4CB3488C}" srcId="{FFEFA0A1-AAB0-45C8-B9EC-1BC8F1E5DB07}" destId="{8839E488-FC93-48D1-A4F3-0890D98238E6}" srcOrd="1" destOrd="0" parTransId="{B2DB8666-D496-4EB6-9460-B0B3EA516CE0}" sibTransId="{9D391337-9F2D-4553-866B-9AC19528156D}"/>
    <dgm:cxn modelId="{12632A9C-F7A1-4045-BE22-C39AD126068B}" srcId="{FFEFA0A1-AAB0-45C8-B9EC-1BC8F1E5DB07}" destId="{FA0E0176-6B76-4F9E-BDAA-2DF5DCD22A04}" srcOrd="3" destOrd="0" parTransId="{D6A707D4-5480-43A7-97C6-63ADC313C4ED}" sibTransId="{DC67292A-DBDA-4BB5-9ED2-B25C72150D83}"/>
    <dgm:cxn modelId="{4ED05547-AC7A-43E9-A0D3-6F92BE2C9763}" srcId="{FFEFA0A1-AAB0-45C8-B9EC-1BC8F1E5DB07}" destId="{FEC2D7E1-988D-4A0C-A207-2795DDCA8124}" srcOrd="4" destOrd="0" parTransId="{000B3935-97B4-44AA-AF34-03F6890BD00F}" sibTransId="{C7ADECEF-3472-41C5-8570-361ECFADE33B}"/>
    <dgm:cxn modelId="{4FF2B866-F38B-4E6F-8B98-30F548817559}" srcId="{FFEFA0A1-AAB0-45C8-B9EC-1BC8F1E5DB07}" destId="{133DC91A-F81C-4E8A-83C4-8A80AED2ED35}" srcOrd="5" destOrd="0" parTransId="{7527AF03-AF86-43F8-82B6-E998CCE32E17}" sibTransId="{AF33AA1E-CE88-40A2-A1C0-FC6D2B4F99CC}"/>
    <dgm:cxn modelId="{28AA9E9C-1D2C-456E-83B8-BEAAADB3DDAD}" srcId="{FFEFA0A1-AAB0-45C8-B9EC-1BC8F1E5DB07}" destId="{820DBAAD-1411-448B-BCAE-EB54DE8391BF}" srcOrd="2" destOrd="0" parTransId="{F1A9DCAF-E165-4FD3-AD91-D9B8726A0F96}" sibTransId="{1BB731E1-EB7B-41B9-B40F-8C8941437634}"/>
    <dgm:cxn modelId="{5E5132D7-AD2E-4F3E-AC31-E8DBEEEA828A}" srcId="{FFEFA0A1-AAB0-45C8-B9EC-1BC8F1E5DB07}" destId="{D56BC988-F505-4A35-9085-4A8F51295BEE}" srcOrd="0" destOrd="0" parTransId="{2CB24624-14A1-459F-8DC5-FF8AFA86E5AD}" sibTransId="{EEAEA10D-3EE7-4CFA-8479-24270F157E04}"/>
    <dgm:cxn modelId="{B4B6DFA1-BF5D-48CC-B9BB-B53B630D8AE4}" type="presOf" srcId="{FA0E0176-6B76-4F9E-BDAA-2DF5DCD22A04}" destId="{7C8D2DB4-F88F-43EC-86B6-5C0D4A0A42E2}" srcOrd="0" destOrd="0" presId="urn:microsoft.com/office/officeart/2005/8/layout/lProcess2"/>
    <dgm:cxn modelId="{BB7E6398-0841-4AB0-A052-D4122754BD66}" type="presOf" srcId="{D56BC988-F505-4A35-9085-4A8F51295BEE}" destId="{B4934CB4-CA0D-455D-B5EE-10D27F5AAF6F}" srcOrd="0" destOrd="0" presId="urn:microsoft.com/office/officeart/2005/8/layout/lProcess2"/>
    <dgm:cxn modelId="{1B737BFF-F68E-40FC-86A8-FB408B2E9F71}" type="presOf" srcId="{FFEFA0A1-AAB0-45C8-B9EC-1BC8F1E5DB07}" destId="{C69430AF-6DEA-4407-BEE0-CFE933BEB842}" srcOrd="0" destOrd="0" presId="urn:microsoft.com/office/officeart/2005/8/layout/lProcess2"/>
    <dgm:cxn modelId="{83463003-82EE-4362-93B5-8581424D5231}" type="presOf" srcId="{FFEFA0A1-AAB0-45C8-B9EC-1BC8F1E5DB07}" destId="{605FB382-F029-4584-AA59-3BAB0FC0D631}" srcOrd="1" destOrd="0" presId="urn:microsoft.com/office/officeart/2005/8/layout/lProcess2"/>
    <dgm:cxn modelId="{431AD222-CE76-4F67-872F-929212FD3B83}" type="presParOf" srcId="{65799D24-7392-4422-B8C1-4D0FFDECCC0D}" destId="{9B8FF051-5BA8-4A24-A81A-EBDDA174B756}" srcOrd="0" destOrd="0" presId="urn:microsoft.com/office/officeart/2005/8/layout/lProcess2"/>
    <dgm:cxn modelId="{22F019AD-F2EA-49F5-B3FB-3DB80A001332}" type="presParOf" srcId="{9B8FF051-5BA8-4A24-A81A-EBDDA174B756}" destId="{C69430AF-6DEA-4407-BEE0-CFE933BEB842}" srcOrd="0" destOrd="0" presId="urn:microsoft.com/office/officeart/2005/8/layout/lProcess2"/>
    <dgm:cxn modelId="{D31684AC-2FEA-4DE8-BB78-497060AC699C}" type="presParOf" srcId="{9B8FF051-5BA8-4A24-A81A-EBDDA174B756}" destId="{605FB382-F029-4584-AA59-3BAB0FC0D631}" srcOrd="1" destOrd="0" presId="urn:microsoft.com/office/officeart/2005/8/layout/lProcess2"/>
    <dgm:cxn modelId="{BCF02CD6-59BD-4494-B223-9A0BB69B84A2}" type="presParOf" srcId="{9B8FF051-5BA8-4A24-A81A-EBDDA174B756}" destId="{3AC2B771-DD08-413C-A49D-3AA3118244C2}" srcOrd="2" destOrd="0" presId="urn:microsoft.com/office/officeart/2005/8/layout/lProcess2"/>
    <dgm:cxn modelId="{29DE3879-78BD-4055-B692-F6E17179D842}" type="presParOf" srcId="{3AC2B771-DD08-413C-A49D-3AA3118244C2}" destId="{914AA0C6-4835-46B8-BD36-EC8AC74D65B8}" srcOrd="0" destOrd="0" presId="urn:microsoft.com/office/officeart/2005/8/layout/lProcess2"/>
    <dgm:cxn modelId="{6B57EE39-25A9-4FC7-815E-015743612ADF}" type="presParOf" srcId="{914AA0C6-4835-46B8-BD36-EC8AC74D65B8}" destId="{B4934CB4-CA0D-455D-B5EE-10D27F5AAF6F}" srcOrd="0" destOrd="0" presId="urn:microsoft.com/office/officeart/2005/8/layout/lProcess2"/>
    <dgm:cxn modelId="{D0986AD2-F94F-41E5-8312-019AB51CEED6}" type="presParOf" srcId="{914AA0C6-4835-46B8-BD36-EC8AC74D65B8}" destId="{C0E8DAFA-FB9A-4405-B843-88C072F96305}" srcOrd="1" destOrd="0" presId="urn:microsoft.com/office/officeart/2005/8/layout/lProcess2"/>
    <dgm:cxn modelId="{C2F2A899-E76F-4071-9B4C-7F20868A52AD}" type="presParOf" srcId="{914AA0C6-4835-46B8-BD36-EC8AC74D65B8}" destId="{88E9F8D2-221C-4058-9745-FB81E94366B9}" srcOrd="2" destOrd="0" presId="urn:microsoft.com/office/officeart/2005/8/layout/lProcess2"/>
    <dgm:cxn modelId="{A2CDECEE-5711-48E3-A9D9-3D7CB029F819}" type="presParOf" srcId="{914AA0C6-4835-46B8-BD36-EC8AC74D65B8}" destId="{53AA40C3-26A0-484C-BFA3-D2FEF70FCE8E}" srcOrd="3" destOrd="0" presId="urn:microsoft.com/office/officeart/2005/8/layout/lProcess2"/>
    <dgm:cxn modelId="{EC545679-1871-4F33-89EF-C72ECC055C5E}" type="presParOf" srcId="{914AA0C6-4835-46B8-BD36-EC8AC74D65B8}" destId="{0DF233C0-1712-4155-9AE4-2420FAE3B5A7}" srcOrd="4" destOrd="0" presId="urn:microsoft.com/office/officeart/2005/8/layout/lProcess2"/>
    <dgm:cxn modelId="{0EFCC6BD-2D30-43BE-B029-9DC3BF7CF789}" type="presParOf" srcId="{914AA0C6-4835-46B8-BD36-EC8AC74D65B8}" destId="{C27471E7-D6CE-4AAE-8481-711A529AB1E9}" srcOrd="5" destOrd="0" presId="urn:microsoft.com/office/officeart/2005/8/layout/lProcess2"/>
    <dgm:cxn modelId="{D86AE5E2-5F7C-4485-968C-0BCE0CC0E9D9}" type="presParOf" srcId="{914AA0C6-4835-46B8-BD36-EC8AC74D65B8}" destId="{7C8D2DB4-F88F-43EC-86B6-5C0D4A0A42E2}" srcOrd="6" destOrd="0" presId="urn:microsoft.com/office/officeart/2005/8/layout/lProcess2"/>
    <dgm:cxn modelId="{8B98A736-FD15-49E0-9F40-E89C24FEA07D}" type="presParOf" srcId="{914AA0C6-4835-46B8-BD36-EC8AC74D65B8}" destId="{8B1F6051-3534-4D31-AADE-8DD089838D4C}" srcOrd="7" destOrd="0" presId="urn:microsoft.com/office/officeart/2005/8/layout/lProcess2"/>
    <dgm:cxn modelId="{6E50B68E-447F-4DD1-BB74-9ACA088847A0}" type="presParOf" srcId="{914AA0C6-4835-46B8-BD36-EC8AC74D65B8}" destId="{727C49A8-EF19-4D83-9884-FA41FE92D986}" srcOrd="8" destOrd="0" presId="urn:microsoft.com/office/officeart/2005/8/layout/lProcess2"/>
    <dgm:cxn modelId="{E0CE0F18-7722-45C1-81A1-57A6E6D1D611}" type="presParOf" srcId="{914AA0C6-4835-46B8-BD36-EC8AC74D65B8}" destId="{1F086794-82A3-4D49-AA06-EBE1C22A7A47}" srcOrd="9" destOrd="0" presId="urn:microsoft.com/office/officeart/2005/8/layout/lProcess2"/>
    <dgm:cxn modelId="{F6F8E40F-98C6-4BF3-A5DB-96F3C5D0AB61}" type="presParOf" srcId="{914AA0C6-4835-46B8-BD36-EC8AC74D65B8}" destId="{D35B6526-D552-4406-A509-E70D83F0AC7A}" srcOrd="1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D4FBBBBA-72CA-4C7C-AB96-83FFBB41690F}">
      <dgm:prSet/>
      <dgm:spPr/>
      <dgm:t>
        <a:bodyPr/>
        <a:lstStyle/>
        <a:p>
          <a:r>
            <a:rPr lang="ru-RU" b="1" dirty="0" smtClean="0"/>
            <a:t>Наблюдение</a:t>
          </a:r>
          <a:endParaRPr lang="ru-RU" dirty="0"/>
        </a:p>
      </dgm:t>
    </dgm:pt>
    <dgm:pt modelId="{A00BBA48-A583-450E-87CD-DE6273CCB577}" type="parTrans" cxnId="{EEA990EF-9E3C-4386-8715-74C554D8CE7F}">
      <dgm:prSet/>
      <dgm:spPr/>
      <dgm:t>
        <a:bodyPr/>
        <a:lstStyle/>
        <a:p>
          <a:endParaRPr lang="ru-RU"/>
        </a:p>
      </dgm:t>
    </dgm:pt>
    <dgm:pt modelId="{561D9CB0-0BEE-4584-95D2-FEEAD895A5A5}" type="sibTrans" cxnId="{EEA990EF-9E3C-4386-8715-74C554D8CE7F}">
      <dgm:prSet/>
      <dgm:spPr/>
      <dgm:t>
        <a:bodyPr/>
        <a:lstStyle/>
        <a:p>
          <a:endParaRPr lang="ru-RU"/>
        </a:p>
      </dgm:t>
    </dgm:pt>
    <dgm:pt modelId="{0FA5902C-DCB7-4D90-91AF-69D70336B53E}">
      <dgm:prSet/>
      <dgm:spPr/>
      <dgm:t>
        <a:bodyPr/>
        <a:lstStyle/>
        <a:p>
          <a:r>
            <a:rPr lang="ru-RU" dirty="0" smtClean="0"/>
            <a:t>более полные и точные данные о ситуации, которую стремится понять проектировщик, и поведении пользователя в тех или иных условиях</a:t>
          </a:r>
          <a:endParaRPr lang="ru-RU" dirty="0"/>
        </a:p>
      </dgm:t>
    </dgm:pt>
    <dgm:pt modelId="{CB775922-04D9-4F62-8D20-C7C6E01448C5}" type="parTrans" cxnId="{0EA4041A-BC02-4E40-ADF5-A11A8CD962F7}">
      <dgm:prSet/>
      <dgm:spPr/>
      <dgm:t>
        <a:bodyPr/>
        <a:lstStyle/>
        <a:p>
          <a:endParaRPr lang="ru-RU"/>
        </a:p>
      </dgm:t>
    </dgm:pt>
    <dgm:pt modelId="{BA4C8BA6-017B-4C87-8D4C-EAF25C828550}" type="sibTrans" cxnId="{0EA4041A-BC02-4E40-ADF5-A11A8CD962F7}">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B0ED5ADD-CD70-4F4B-8FE7-67F034B3584B}" type="pres">
      <dgm:prSet presAssocID="{D4FBBBBA-72CA-4C7C-AB96-83FFBB41690F}" presName="compNode" presStyleCnt="0"/>
      <dgm:spPr/>
    </dgm:pt>
    <dgm:pt modelId="{0973D4FE-1F65-4AD6-9221-D901A70B8A3B}" type="pres">
      <dgm:prSet presAssocID="{D4FBBBBA-72CA-4C7C-AB96-83FFBB41690F}" presName="aNode" presStyleLbl="bgShp" presStyleIdx="0" presStyleCnt="1"/>
      <dgm:spPr/>
      <dgm:t>
        <a:bodyPr/>
        <a:lstStyle/>
        <a:p>
          <a:endParaRPr lang="ru-RU"/>
        </a:p>
      </dgm:t>
    </dgm:pt>
    <dgm:pt modelId="{BE7F99A6-A5E3-4FC3-807D-0D1E957F6A92}" type="pres">
      <dgm:prSet presAssocID="{D4FBBBBA-72CA-4C7C-AB96-83FFBB41690F}" presName="textNode" presStyleLbl="bgShp" presStyleIdx="0" presStyleCnt="1"/>
      <dgm:spPr/>
      <dgm:t>
        <a:bodyPr/>
        <a:lstStyle/>
        <a:p>
          <a:endParaRPr lang="ru-RU"/>
        </a:p>
      </dgm:t>
    </dgm:pt>
    <dgm:pt modelId="{0BCCB218-AC08-4200-AA0C-6EF9CD4B6B21}" type="pres">
      <dgm:prSet presAssocID="{D4FBBBBA-72CA-4C7C-AB96-83FFBB41690F}" presName="compChildNode" presStyleCnt="0"/>
      <dgm:spPr/>
    </dgm:pt>
    <dgm:pt modelId="{F877C02E-7C8F-4E69-90CC-CF23DB1C8D67}" type="pres">
      <dgm:prSet presAssocID="{D4FBBBBA-72CA-4C7C-AB96-83FFBB41690F}" presName="theInnerList" presStyleCnt="0"/>
      <dgm:spPr/>
    </dgm:pt>
    <dgm:pt modelId="{78F01923-C323-43E1-B887-37BF53C69CA8}" type="pres">
      <dgm:prSet presAssocID="{0FA5902C-DCB7-4D90-91AF-69D70336B53E}" presName="childNode" presStyleLbl="node1" presStyleIdx="0" presStyleCnt="1">
        <dgm:presLayoutVars>
          <dgm:bulletEnabled val="1"/>
        </dgm:presLayoutVars>
      </dgm:prSet>
      <dgm:spPr/>
      <dgm:t>
        <a:bodyPr/>
        <a:lstStyle/>
        <a:p>
          <a:endParaRPr lang="ru-RU"/>
        </a:p>
      </dgm:t>
    </dgm:pt>
  </dgm:ptLst>
  <dgm:cxnLst>
    <dgm:cxn modelId="{AD9F5790-5C62-4599-9D60-7F96DA2643A8}" type="presOf" srcId="{7D3AF6AB-1860-4E88-9849-AF2A7DD72FE9}" destId="{65799D24-7392-4422-B8C1-4D0FFDECCC0D}" srcOrd="0" destOrd="0" presId="urn:microsoft.com/office/officeart/2005/8/layout/lProcess2"/>
    <dgm:cxn modelId="{456F9377-3B70-416C-A5BE-6A11EB3A9D6D}" type="presOf" srcId="{0FA5902C-DCB7-4D90-91AF-69D70336B53E}" destId="{78F01923-C323-43E1-B887-37BF53C69CA8}" srcOrd="0" destOrd="0" presId="urn:microsoft.com/office/officeart/2005/8/layout/lProcess2"/>
    <dgm:cxn modelId="{A489E3AA-F58D-4861-8276-792465D1587C}" type="presOf" srcId="{D4FBBBBA-72CA-4C7C-AB96-83FFBB41690F}" destId="{0973D4FE-1F65-4AD6-9221-D901A70B8A3B}" srcOrd="0" destOrd="0" presId="urn:microsoft.com/office/officeart/2005/8/layout/lProcess2"/>
    <dgm:cxn modelId="{EEA990EF-9E3C-4386-8715-74C554D8CE7F}" srcId="{7D3AF6AB-1860-4E88-9849-AF2A7DD72FE9}" destId="{D4FBBBBA-72CA-4C7C-AB96-83FFBB41690F}" srcOrd="0" destOrd="0" parTransId="{A00BBA48-A583-450E-87CD-DE6273CCB577}" sibTransId="{561D9CB0-0BEE-4584-95D2-FEEAD895A5A5}"/>
    <dgm:cxn modelId="{0EA4041A-BC02-4E40-ADF5-A11A8CD962F7}" srcId="{D4FBBBBA-72CA-4C7C-AB96-83FFBB41690F}" destId="{0FA5902C-DCB7-4D90-91AF-69D70336B53E}" srcOrd="0" destOrd="0" parTransId="{CB775922-04D9-4F62-8D20-C7C6E01448C5}" sibTransId="{BA4C8BA6-017B-4C87-8D4C-EAF25C828550}"/>
    <dgm:cxn modelId="{4CA2FB2C-182B-4072-9856-ECC94133C09E}" type="presOf" srcId="{D4FBBBBA-72CA-4C7C-AB96-83FFBB41690F}" destId="{BE7F99A6-A5E3-4FC3-807D-0D1E957F6A92}" srcOrd="1" destOrd="0" presId="urn:microsoft.com/office/officeart/2005/8/layout/lProcess2"/>
    <dgm:cxn modelId="{3D26FFEA-21EE-4BF0-908A-1333157ECF74}" type="presParOf" srcId="{65799D24-7392-4422-B8C1-4D0FFDECCC0D}" destId="{B0ED5ADD-CD70-4F4B-8FE7-67F034B3584B}" srcOrd="0" destOrd="0" presId="urn:microsoft.com/office/officeart/2005/8/layout/lProcess2"/>
    <dgm:cxn modelId="{62F18A4A-42AA-4AA6-AD45-807B37C4F4CE}" type="presParOf" srcId="{B0ED5ADD-CD70-4F4B-8FE7-67F034B3584B}" destId="{0973D4FE-1F65-4AD6-9221-D901A70B8A3B}" srcOrd="0" destOrd="0" presId="urn:microsoft.com/office/officeart/2005/8/layout/lProcess2"/>
    <dgm:cxn modelId="{306E99F8-C0A4-4310-A250-C669DF0CE50E}" type="presParOf" srcId="{B0ED5ADD-CD70-4F4B-8FE7-67F034B3584B}" destId="{BE7F99A6-A5E3-4FC3-807D-0D1E957F6A92}" srcOrd="1" destOrd="0" presId="urn:microsoft.com/office/officeart/2005/8/layout/lProcess2"/>
    <dgm:cxn modelId="{3188F7C6-2D91-4C6B-95FE-EC91E8743A71}" type="presParOf" srcId="{B0ED5ADD-CD70-4F4B-8FE7-67F034B3584B}" destId="{0BCCB218-AC08-4200-AA0C-6EF9CD4B6B21}" srcOrd="2" destOrd="0" presId="urn:microsoft.com/office/officeart/2005/8/layout/lProcess2"/>
    <dgm:cxn modelId="{A158BEDB-7E0D-441E-8AE9-24C8F79F6375}" type="presParOf" srcId="{0BCCB218-AC08-4200-AA0C-6EF9CD4B6B21}" destId="{F877C02E-7C8F-4E69-90CC-CF23DB1C8D67}" srcOrd="0" destOrd="0" presId="urn:microsoft.com/office/officeart/2005/8/layout/lProcess2"/>
    <dgm:cxn modelId="{48DC3D1D-C314-4A87-B15E-505B2D099C63}" type="presParOf" srcId="{F877C02E-7C8F-4E69-90CC-CF23DB1C8D67}" destId="{78F01923-C323-43E1-B887-37BF53C69CA8}"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2E2F2F-978E-440B-A0D9-F0FE1019987F}" type="doc">
      <dgm:prSet loTypeId="urn:microsoft.com/office/officeart/2005/8/layout/default#1" loCatId="list" qsTypeId="urn:microsoft.com/office/officeart/2005/8/quickstyle/simple1" qsCatId="simple" csTypeId="urn:microsoft.com/office/officeart/2005/8/colors/colorful1#11" csCatId="colorful" phldr="1"/>
      <dgm:spPr/>
      <dgm:t>
        <a:bodyPr/>
        <a:lstStyle/>
        <a:p>
          <a:endParaRPr lang="ru-RU"/>
        </a:p>
      </dgm:t>
    </dgm:pt>
    <dgm:pt modelId="{5F326D1F-84E5-4BD9-ACD8-4DEB0016FA2F}">
      <dgm:prSet phldrT="[Текст]"/>
      <dgm:spPr/>
      <dgm:t>
        <a:bodyPr/>
        <a:lstStyle/>
        <a:p>
          <a:r>
            <a:rPr lang="ru-RU" dirty="0" smtClean="0"/>
            <a:t>«непреднамеренное» проектирование</a:t>
          </a:r>
          <a:endParaRPr lang="ru-RU" dirty="0"/>
        </a:p>
      </dgm:t>
    </dgm:pt>
    <dgm:pt modelId="{1E5F3721-9292-4F92-9170-343C8258C0D8}" type="parTrans" cxnId="{5B0E14F2-32DA-41E5-9006-E7BB6249D377}">
      <dgm:prSet/>
      <dgm:spPr/>
      <dgm:t>
        <a:bodyPr/>
        <a:lstStyle/>
        <a:p>
          <a:endParaRPr lang="ru-RU"/>
        </a:p>
      </dgm:t>
    </dgm:pt>
    <dgm:pt modelId="{F26FBFE6-6893-4AC2-B2A7-CA87A88E6BE9}" type="sibTrans" cxnId="{5B0E14F2-32DA-41E5-9006-E7BB6249D377}">
      <dgm:prSet/>
      <dgm:spPr/>
      <dgm:t>
        <a:bodyPr/>
        <a:lstStyle/>
        <a:p>
          <a:endParaRPr lang="ru-RU"/>
        </a:p>
      </dgm:t>
    </dgm:pt>
    <dgm:pt modelId="{3CE66363-0121-4ACE-B401-ABDF3FF6DB8B}">
      <dgm:prSet/>
      <dgm:spPr/>
      <dgm:t>
        <a:bodyPr/>
        <a:lstStyle/>
        <a:p>
          <a:r>
            <a:rPr lang="ru-RU" dirty="0" smtClean="0"/>
            <a:t>Проектирование</a:t>
          </a:r>
          <a:br>
            <a:rPr lang="ru-RU" dirty="0" smtClean="0"/>
          </a:br>
          <a:r>
            <a:rPr lang="ru-RU" dirty="0" smtClean="0"/>
            <a:t> «для себя»</a:t>
          </a:r>
          <a:endParaRPr lang="ru-RU" dirty="0"/>
        </a:p>
      </dgm:t>
    </dgm:pt>
    <dgm:pt modelId="{08F08D4A-938E-4B71-BF07-8E11E1393D2F}" type="parTrans" cxnId="{B4FA4B95-76AA-40C5-985D-A84B436F0195}">
      <dgm:prSet/>
      <dgm:spPr/>
      <dgm:t>
        <a:bodyPr/>
        <a:lstStyle/>
        <a:p>
          <a:endParaRPr lang="ru-RU"/>
        </a:p>
      </dgm:t>
    </dgm:pt>
    <dgm:pt modelId="{7D9AC04C-BE95-46B8-BC3B-5A8975584447}" type="sibTrans" cxnId="{B4FA4B95-76AA-40C5-985D-A84B436F0195}">
      <dgm:prSet/>
      <dgm:spPr/>
      <dgm:t>
        <a:bodyPr/>
        <a:lstStyle/>
        <a:p>
          <a:endParaRPr lang="ru-RU"/>
        </a:p>
      </dgm:t>
    </dgm:pt>
    <dgm:pt modelId="{4C923DCB-E7FA-4EC8-88BF-83C4E9B95EE3}">
      <dgm:prSet/>
      <dgm:spPr/>
      <dgm:t>
        <a:bodyPr/>
        <a:lstStyle/>
        <a:p>
          <a:r>
            <a:rPr lang="en-US" dirty="0" smtClean="0"/>
            <a:t>Genius</a:t>
          </a:r>
          <a:r>
            <a:rPr lang="ru-RU" dirty="0" smtClean="0"/>
            <a:t> проектирование</a:t>
          </a:r>
          <a:endParaRPr lang="ru-RU" dirty="0"/>
        </a:p>
      </dgm:t>
    </dgm:pt>
    <dgm:pt modelId="{F4961EA5-6BD5-4B88-8FEF-F129CED7D0B3}" type="parTrans" cxnId="{22995A77-1E09-4166-B396-D056BED6E773}">
      <dgm:prSet/>
      <dgm:spPr/>
      <dgm:t>
        <a:bodyPr/>
        <a:lstStyle/>
        <a:p>
          <a:endParaRPr lang="ru-RU"/>
        </a:p>
      </dgm:t>
    </dgm:pt>
    <dgm:pt modelId="{4470AD91-1AB2-4E54-9ECB-30145537F209}" type="sibTrans" cxnId="{22995A77-1E09-4166-B396-D056BED6E773}">
      <dgm:prSet/>
      <dgm:spPr/>
      <dgm:t>
        <a:bodyPr/>
        <a:lstStyle/>
        <a:p>
          <a:endParaRPr lang="ru-RU"/>
        </a:p>
      </dgm:t>
    </dgm:pt>
    <dgm:pt modelId="{70C01267-7190-4F74-A1AA-BF64B25F6410}">
      <dgm:prSet/>
      <dgm:spPr/>
      <dgm:t>
        <a:bodyPr/>
        <a:lstStyle/>
        <a:p>
          <a:r>
            <a:rPr lang="ru-RU" dirty="0" smtClean="0"/>
            <a:t>проектирование, ориентированное </a:t>
          </a:r>
          <a:br>
            <a:rPr lang="ru-RU" dirty="0" smtClean="0"/>
          </a:br>
          <a:r>
            <a:rPr lang="ru-RU" dirty="0" smtClean="0"/>
            <a:t>на пользователя</a:t>
          </a:r>
          <a:endParaRPr lang="ru-RU" dirty="0"/>
        </a:p>
      </dgm:t>
    </dgm:pt>
    <dgm:pt modelId="{8C99574A-6D0D-4571-91DE-032A52093C1F}" type="parTrans" cxnId="{2D9EF5C0-9D1B-4EDF-A7D4-EA1AD95AE095}">
      <dgm:prSet/>
      <dgm:spPr/>
      <dgm:t>
        <a:bodyPr/>
        <a:lstStyle/>
        <a:p>
          <a:endParaRPr lang="ru-RU"/>
        </a:p>
      </dgm:t>
    </dgm:pt>
    <dgm:pt modelId="{5EBB1A1D-9722-4F43-9084-6DC7B9807C52}" type="sibTrans" cxnId="{2D9EF5C0-9D1B-4EDF-A7D4-EA1AD95AE095}">
      <dgm:prSet/>
      <dgm:spPr/>
      <dgm:t>
        <a:bodyPr/>
        <a:lstStyle/>
        <a:p>
          <a:endParaRPr lang="ru-RU"/>
        </a:p>
      </dgm:t>
    </dgm:pt>
    <dgm:pt modelId="{C517FA75-BDF3-4455-BE96-3C59583C98CA}">
      <dgm:prSet/>
      <dgm:spPr/>
      <dgm:t>
        <a:bodyPr/>
        <a:lstStyle/>
        <a:p>
          <a:r>
            <a:rPr lang="ru-RU" dirty="0" smtClean="0"/>
            <a:t>проектирование, ориентированное </a:t>
          </a:r>
          <a:br>
            <a:rPr lang="ru-RU" dirty="0" smtClean="0"/>
          </a:br>
          <a:r>
            <a:rPr lang="ru-RU" dirty="0" smtClean="0"/>
            <a:t>на деятельность</a:t>
          </a:r>
          <a:endParaRPr lang="ru-RU" dirty="0"/>
        </a:p>
      </dgm:t>
    </dgm:pt>
    <dgm:pt modelId="{814B5370-58C9-41EA-9864-768ABDE2C466}" type="parTrans" cxnId="{2190B789-B1B2-45DD-B7E3-F8C3F464D204}">
      <dgm:prSet/>
      <dgm:spPr/>
      <dgm:t>
        <a:bodyPr/>
        <a:lstStyle/>
        <a:p>
          <a:endParaRPr lang="ru-RU"/>
        </a:p>
      </dgm:t>
    </dgm:pt>
    <dgm:pt modelId="{BE3271B3-5B33-4127-BE49-597FD861DFD0}" type="sibTrans" cxnId="{2190B789-B1B2-45DD-B7E3-F8C3F464D204}">
      <dgm:prSet/>
      <dgm:spPr/>
      <dgm:t>
        <a:bodyPr/>
        <a:lstStyle/>
        <a:p>
          <a:endParaRPr lang="ru-RU"/>
        </a:p>
      </dgm:t>
    </dgm:pt>
    <dgm:pt modelId="{CE544933-D741-474B-BB5A-91EC3D95D9FB}" type="pres">
      <dgm:prSet presAssocID="{F52E2F2F-978E-440B-A0D9-F0FE1019987F}" presName="diagram" presStyleCnt="0">
        <dgm:presLayoutVars>
          <dgm:dir/>
          <dgm:resizeHandles val="exact"/>
        </dgm:presLayoutVars>
      </dgm:prSet>
      <dgm:spPr/>
      <dgm:t>
        <a:bodyPr/>
        <a:lstStyle/>
        <a:p>
          <a:endParaRPr lang="ru-RU"/>
        </a:p>
      </dgm:t>
    </dgm:pt>
    <dgm:pt modelId="{5DA0FB10-7A9C-4163-9173-A0C82939353D}" type="pres">
      <dgm:prSet presAssocID="{5F326D1F-84E5-4BD9-ACD8-4DEB0016FA2F}" presName="node" presStyleLbl="node1" presStyleIdx="0" presStyleCnt="5" custScaleY="110302">
        <dgm:presLayoutVars>
          <dgm:bulletEnabled val="1"/>
        </dgm:presLayoutVars>
      </dgm:prSet>
      <dgm:spPr/>
      <dgm:t>
        <a:bodyPr/>
        <a:lstStyle/>
        <a:p>
          <a:endParaRPr lang="ru-RU"/>
        </a:p>
      </dgm:t>
    </dgm:pt>
    <dgm:pt modelId="{06D2BB9C-3168-4E80-8CB0-7BEC4FB4DB96}" type="pres">
      <dgm:prSet presAssocID="{F26FBFE6-6893-4AC2-B2A7-CA87A88E6BE9}" presName="sibTrans" presStyleCnt="0"/>
      <dgm:spPr/>
    </dgm:pt>
    <dgm:pt modelId="{9BAE5BB1-0A08-4B1E-BEEF-26D98B6B25D5}" type="pres">
      <dgm:prSet presAssocID="{3CE66363-0121-4ACE-B401-ABDF3FF6DB8B}" presName="node" presStyleLbl="node1" presStyleIdx="1" presStyleCnt="5" custScaleY="107375">
        <dgm:presLayoutVars>
          <dgm:bulletEnabled val="1"/>
        </dgm:presLayoutVars>
      </dgm:prSet>
      <dgm:spPr/>
      <dgm:t>
        <a:bodyPr/>
        <a:lstStyle/>
        <a:p>
          <a:endParaRPr lang="ru-RU"/>
        </a:p>
      </dgm:t>
    </dgm:pt>
    <dgm:pt modelId="{E0FA3AFE-50CA-4DA7-A9C8-E1574509D60E}" type="pres">
      <dgm:prSet presAssocID="{7D9AC04C-BE95-46B8-BC3B-5A8975584447}" presName="sibTrans" presStyleCnt="0"/>
      <dgm:spPr/>
    </dgm:pt>
    <dgm:pt modelId="{C79CBA40-ED52-4212-A719-9221C76DFE3E}" type="pres">
      <dgm:prSet presAssocID="{4C923DCB-E7FA-4EC8-88BF-83C4E9B95EE3}" presName="node" presStyleLbl="node1" presStyleIdx="2" presStyleCnt="5">
        <dgm:presLayoutVars>
          <dgm:bulletEnabled val="1"/>
        </dgm:presLayoutVars>
      </dgm:prSet>
      <dgm:spPr/>
      <dgm:t>
        <a:bodyPr/>
        <a:lstStyle/>
        <a:p>
          <a:endParaRPr lang="ru-RU"/>
        </a:p>
      </dgm:t>
    </dgm:pt>
    <dgm:pt modelId="{84F932D3-ABE9-4EE8-BFD5-FBC29297660A}" type="pres">
      <dgm:prSet presAssocID="{4470AD91-1AB2-4E54-9ECB-30145537F209}" presName="sibTrans" presStyleCnt="0"/>
      <dgm:spPr/>
    </dgm:pt>
    <dgm:pt modelId="{C85F8862-99AD-47B6-992A-D154225B9FED}" type="pres">
      <dgm:prSet presAssocID="{C517FA75-BDF3-4455-BE96-3C59583C98CA}" presName="node" presStyleLbl="node1" presStyleIdx="3" presStyleCnt="5">
        <dgm:presLayoutVars>
          <dgm:bulletEnabled val="1"/>
        </dgm:presLayoutVars>
      </dgm:prSet>
      <dgm:spPr/>
      <dgm:t>
        <a:bodyPr/>
        <a:lstStyle/>
        <a:p>
          <a:endParaRPr lang="ru-RU"/>
        </a:p>
      </dgm:t>
    </dgm:pt>
    <dgm:pt modelId="{F52E2F5C-975C-457C-BC36-B4DE13DFF38C}" type="pres">
      <dgm:prSet presAssocID="{BE3271B3-5B33-4127-BE49-597FD861DFD0}" presName="sibTrans" presStyleCnt="0"/>
      <dgm:spPr/>
    </dgm:pt>
    <dgm:pt modelId="{023B773D-D595-4BD4-97AD-CC4BB110357D}" type="pres">
      <dgm:prSet presAssocID="{70C01267-7190-4F74-A1AA-BF64B25F6410}" presName="node" presStyleLbl="node1" presStyleIdx="4" presStyleCnt="5">
        <dgm:presLayoutVars>
          <dgm:bulletEnabled val="1"/>
        </dgm:presLayoutVars>
      </dgm:prSet>
      <dgm:spPr/>
      <dgm:t>
        <a:bodyPr/>
        <a:lstStyle/>
        <a:p>
          <a:endParaRPr lang="ru-RU"/>
        </a:p>
      </dgm:t>
    </dgm:pt>
  </dgm:ptLst>
  <dgm:cxnLst>
    <dgm:cxn modelId="{5B0E14F2-32DA-41E5-9006-E7BB6249D377}" srcId="{F52E2F2F-978E-440B-A0D9-F0FE1019987F}" destId="{5F326D1F-84E5-4BD9-ACD8-4DEB0016FA2F}" srcOrd="0" destOrd="0" parTransId="{1E5F3721-9292-4F92-9170-343C8258C0D8}" sibTransId="{F26FBFE6-6893-4AC2-B2A7-CA87A88E6BE9}"/>
    <dgm:cxn modelId="{7BC0F5F4-3F13-4942-BE84-CCFFB05FA181}" type="presOf" srcId="{C517FA75-BDF3-4455-BE96-3C59583C98CA}" destId="{C85F8862-99AD-47B6-992A-D154225B9FED}" srcOrd="0" destOrd="0" presId="urn:microsoft.com/office/officeart/2005/8/layout/default#1"/>
    <dgm:cxn modelId="{2D9EF5C0-9D1B-4EDF-A7D4-EA1AD95AE095}" srcId="{F52E2F2F-978E-440B-A0D9-F0FE1019987F}" destId="{70C01267-7190-4F74-A1AA-BF64B25F6410}" srcOrd="4" destOrd="0" parTransId="{8C99574A-6D0D-4571-91DE-032A52093C1F}" sibTransId="{5EBB1A1D-9722-4F43-9084-6DC7B9807C52}"/>
    <dgm:cxn modelId="{22995A77-1E09-4166-B396-D056BED6E773}" srcId="{F52E2F2F-978E-440B-A0D9-F0FE1019987F}" destId="{4C923DCB-E7FA-4EC8-88BF-83C4E9B95EE3}" srcOrd="2" destOrd="0" parTransId="{F4961EA5-6BD5-4B88-8FEF-F129CED7D0B3}" sibTransId="{4470AD91-1AB2-4E54-9ECB-30145537F209}"/>
    <dgm:cxn modelId="{65B1F83B-9600-404A-9464-6293DA52AB56}" type="presOf" srcId="{3CE66363-0121-4ACE-B401-ABDF3FF6DB8B}" destId="{9BAE5BB1-0A08-4B1E-BEEF-26D98B6B25D5}" srcOrd="0" destOrd="0" presId="urn:microsoft.com/office/officeart/2005/8/layout/default#1"/>
    <dgm:cxn modelId="{0373347C-5ACD-4E9E-BEAF-2DAE132D36DF}" type="presOf" srcId="{5F326D1F-84E5-4BD9-ACD8-4DEB0016FA2F}" destId="{5DA0FB10-7A9C-4163-9173-A0C82939353D}" srcOrd="0" destOrd="0" presId="urn:microsoft.com/office/officeart/2005/8/layout/default#1"/>
    <dgm:cxn modelId="{E2A9E7C9-E38C-4D15-8731-EE51293F2D98}" type="presOf" srcId="{4C923DCB-E7FA-4EC8-88BF-83C4E9B95EE3}" destId="{C79CBA40-ED52-4212-A719-9221C76DFE3E}" srcOrd="0" destOrd="0" presId="urn:microsoft.com/office/officeart/2005/8/layout/default#1"/>
    <dgm:cxn modelId="{7CB17D01-0296-4354-83A2-F29CD93EED3C}" type="presOf" srcId="{F52E2F2F-978E-440B-A0D9-F0FE1019987F}" destId="{CE544933-D741-474B-BB5A-91EC3D95D9FB}" srcOrd="0" destOrd="0" presId="urn:microsoft.com/office/officeart/2005/8/layout/default#1"/>
    <dgm:cxn modelId="{B4FA4B95-76AA-40C5-985D-A84B436F0195}" srcId="{F52E2F2F-978E-440B-A0D9-F0FE1019987F}" destId="{3CE66363-0121-4ACE-B401-ABDF3FF6DB8B}" srcOrd="1" destOrd="0" parTransId="{08F08D4A-938E-4B71-BF07-8E11E1393D2F}" sibTransId="{7D9AC04C-BE95-46B8-BC3B-5A8975584447}"/>
    <dgm:cxn modelId="{B07ED1C3-6D36-42ED-A761-FEA1E10E05B0}" type="presOf" srcId="{70C01267-7190-4F74-A1AA-BF64B25F6410}" destId="{023B773D-D595-4BD4-97AD-CC4BB110357D}" srcOrd="0" destOrd="0" presId="urn:microsoft.com/office/officeart/2005/8/layout/default#1"/>
    <dgm:cxn modelId="{2190B789-B1B2-45DD-B7E3-F8C3F464D204}" srcId="{F52E2F2F-978E-440B-A0D9-F0FE1019987F}" destId="{C517FA75-BDF3-4455-BE96-3C59583C98CA}" srcOrd="3" destOrd="0" parTransId="{814B5370-58C9-41EA-9864-768ABDE2C466}" sibTransId="{BE3271B3-5B33-4127-BE49-597FD861DFD0}"/>
    <dgm:cxn modelId="{00514734-2173-44B1-8E73-A36DA656CA87}" type="presParOf" srcId="{CE544933-D741-474B-BB5A-91EC3D95D9FB}" destId="{5DA0FB10-7A9C-4163-9173-A0C82939353D}" srcOrd="0" destOrd="0" presId="urn:microsoft.com/office/officeart/2005/8/layout/default#1"/>
    <dgm:cxn modelId="{77640A8D-3585-4271-8AA2-0C5725ADCC50}" type="presParOf" srcId="{CE544933-D741-474B-BB5A-91EC3D95D9FB}" destId="{06D2BB9C-3168-4E80-8CB0-7BEC4FB4DB96}" srcOrd="1" destOrd="0" presId="urn:microsoft.com/office/officeart/2005/8/layout/default#1"/>
    <dgm:cxn modelId="{3D88D7C6-6C68-4E54-9A18-39DEDB66D2A9}" type="presParOf" srcId="{CE544933-D741-474B-BB5A-91EC3D95D9FB}" destId="{9BAE5BB1-0A08-4B1E-BEEF-26D98B6B25D5}" srcOrd="2" destOrd="0" presId="urn:microsoft.com/office/officeart/2005/8/layout/default#1"/>
    <dgm:cxn modelId="{7D86F846-BA46-43E6-995F-3942DB8B1D9A}" type="presParOf" srcId="{CE544933-D741-474B-BB5A-91EC3D95D9FB}" destId="{E0FA3AFE-50CA-4DA7-A9C8-E1574509D60E}" srcOrd="3" destOrd="0" presId="urn:microsoft.com/office/officeart/2005/8/layout/default#1"/>
    <dgm:cxn modelId="{C3B2D05E-597A-4D52-AED6-038DDE35CF93}" type="presParOf" srcId="{CE544933-D741-474B-BB5A-91EC3D95D9FB}" destId="{C79CBA40-ED52-4212-A719-9221C76DFE3E}" srcOrd="4" destOrd="0" presId="urn:microsoft.com/office/officeart/2005/8/layout/default#1"/>
    <dgm:cxn modelId="{0B2F0514-D2B0-4577-9C29-B4E5D88B16C8}" type="presParOf" srcId="{CE544933-D741-474B-BB5A-91EC3D95D9FB}" destId="{84F932D3-ABE9-4EE8-BFD5-FBC29297660A}" srcOrd="5" destOrd="0" presId="urn:microsoft.com/office/officeart/2005/8/layout/default#1"/>
    <dgm:cxn modelId="{A55C9400-AC44-45FF-957A-D43F447D363E}" type="presParOf" srcId="{CE544933-D741-474B-BB5A-91EC3D95D9FB}" destId="{C85F8862-99AD-47B6-992A-D154225B9FED}" srcOrd="6" destOrd="0" presId="urn:microsoft.com/office/officeart/2005/8/layout/default#1"/>
    <dgm:cxn modelId="{C1B9BB50-A257-47F9-90CB-B8AE74167414}" type="presParOf" srcId="{CE544933-D741-474B-BB5A-91EC3D95D9FB}" destId="{F52E2F5C-975C-457C-BC36-B4DE13DFF38C}" srcOrd="7" destOrd="0" presId="urn:microsoft.com/office/officeart/2005/8/layout/default#1"/>
    <dgm:cxn modelId="{94DD6901-D326-4CB1-87A2-C46C88A6FE2B}" type="presParOf" srcId="{CE544933-D741-474B-BB5A-91EC3D95D9FB}" destId="{023B773D-D595-4BD4-97AD-CC4BB110357D}"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8D7DE79B-25B4-495C-BA0C-811BE4AE1AC2}">
      <dgm:prSet/>
      <dgm:spPr/>
      <dgm:t>
        <a:bodyPr/>
        <a:lstStyle/>
        <a:p>
          <a:r>
            <a:rPr lang="ru-RU" dirty="0" smtClean="0"/>
            <a:t>Опыт практических исследований в области проектирования</a:t>
          </a:r>
          <a:endParaRPr lang="ru-RU" dirty="0"/>
        </a:p>
      </dgm:t>
    </dgm:pt>
    <dgm:pt modelId="{1B3E825A-4341-4CDB-985C-20487E8476B4}" type="parTrans" cxnId="{212E2C52-0E32-4C56-8C38-4905960F2648}">
      <dgm:prSet/>
      <dgm:spPr/>
      <dgm:t>
        <a:bodyPr/>
        <a:lstStyle/>
        <a:p>
          <a:endParaRPr lang="ru-RU"/>
        </a:p>
      </dgm:t>
    </dgm:pt>
    <dgm:pt modelId="{315BCA0A-23A3-4607-ADBE-94F265E064EE}" type="sibTrans" cxnId="{212E2C52-0E32-4C56-8C38-4905960F2648}">
      <dgm:prSet/>
      <dgm:spPr/>
      <dgm:t>
        <a:bodyPr/>
        <a:lstStyle/>
        <a:p>
          <a:endParaRPr lang="ru-RU"/>
        </a:p>
      </dgm:t>
    </dgm:pt>
    <dgm:pt modelId="{8DFEE42D-817A-401E-AB88-B60B05E70338}">
      <dgm:prSet/>
      <dgm:spPr/>
      <dgm:t>
        <a:bodyPr/>
        <a:lstStyle/>
        <a:p>
          <a:r>
            <a:rPr lang="ru-RU" dirty="0" smtClean="0"/>
            <a:t>наиболее полезным и эффективным инструментом для сбора качественных данных о пользователях и их целях в арсенале проектировщика является сочетание индивидуальных интервью с наблюдением.</a:t>
          </a:r>
          <a:endParaRPr lang="ru-RU" dirty="0"/>
        </a:p>
      </dgm:t>
    </dgm:pt>
    <dgm:pt modelId="{38ABB00B-607B-4BE7-8C17-DB0ABBF2736B}" type="parTrans" cxnId="{CBF30D9F-7437-4D99-A30C-9CC8755A70D2}">
      <dgm:prSet/>
      <dgm:spPr/>
      <dgm:t>
        <a:bodyPr/>
        <a:lstStyle/>
        <a:p>
          <a:endParaRPr lang="ru-RU"/>
        </a:p>
      </dgm:t>
    </dgm:pt>
    <dgm:pt modelId="{782C9805-3C7B-4D14-87C8-B3AE7FF322D3}" type="sibTrans" cxnId="{CBF30D9F-7437-4D99-A30C-9CC8755A70D2}">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11F510D4-414C-478C-ABB2-EB6197F73664}" type="pres">
      <dgm:prSet presAssocID="{8D7DE79B-25B4-495C-BA0C-811BE4AE1AC2}" presName="compNode" presStyleCnt="0"/>
      <dgm:spPr/>
    </dgm:pt>
    <dgm:pt modelId="{2ECDDFFB-05FA-4F6E-B2C0-F5CEF66F2B42}" type="pres">
      <dgm:prSet presAssocID="{8D7DE79B-25B4-495C-BA0C-811BE4AE1AC2}" presName="aNode" presStyleLbl="bgShp" presStyleIdx="0" presStyleCnt="1"/>
      <dgm:spPr/>
      <dgm:t>
        <a:bodyPr/>
        <a:lstStyle/>
        <a:p>
          <a:endParaRPr lang="ru-RU"/>
        </a:p>
      </dgm:t>
    </dgm:pt>
    <dgm:pt modelId="{9F785986-8AE1-4955-8D73-DB9401D76D8A}" type="pres">
      <dgm:prSet presAssocID="{8D7DE79B-25B4-495C-BA0C-811BE4AE1AC2}" presName="textNode" presStyleLbl="bgShp" presStyleIdx="0" presStyleCnt="1"/>
      <dgm:spPr/>
      <dgm:t>
        <a:bodyPr/>
        <a:lstStyle/>
        <a:p>
          <a:endParaRPr lang="ru-RU"/>
        </a:p>
      </dgm:t>
    </dgm:pt>
    <dgm:pt modelId="{48F2C913-78AD-459C-9041-45334C75E30E}" type="pres">
      <dgm:prSet presAssocID="{8D7DE79B-25B4-495C-BA0C-811BE4AE1AC2}" presName="compChildNode" presStyleCnt="0"/>
      <dgm:spPr/>
    </dgm:pt>
    <dgm:pt modelId="{7D06BF73-DE55-4460-BDE6-1F43F9128BBC}" type="pres">
      <dgm:prSet presAssocID="{8D7DE79B-25B4-495C-BA0C-811BE4AE1AC2}" presName="theInnerList" presStyleCnt="0"/>
      <dgm:spPr/>
    </dgm:pt>
    <dgm:pt modelId="{C73948FF-BE83-48AF-99BC-DCBF971AC30B}" type="pres">
      <dgm:prSet presAssocID="{8DFEE42D-817A-401E-AB88-B60B05E70338}" presName="childNode" presStyleLbl="node1" presStyleIdx="0" presStyleCnt="1">
        <dgm:presLayoutVars>
          <dgm:bulletEnabled val="1"/>
        </dgm:presLayoutVars>
      </dgm:prSet>
      <dgm:spPr/>
      <dgm:t>
        <a:bodyPr/>
        <a:lstStyle/>
        <a:p>
          <a:endParaRPr lang="ru-RU"/>
        </a:p>
      </dgm:t>
    </dgm:pt>
  </dgm:ptLst>
  <dgm:cxnLst>
    <dgm:cxn modelId="{27FCD897-07EE-46DE-96EC-2D3759D76CFE}" type="presOf" srcId="{8D7DE79B-25B4-495C-BA0C-811BE4AE1AC2}" destId="{2ECDDFFB-05FA-4F6E-B2C0-F5CEF66F2B42}" srcOrd="0" destOrd="0" presId="urn:microsoft.com/office/officeart/2005/8/layout/lProcess2"/>
    <dgm:cxn modelId="{B15ABE28-8D2C-4E1C-8F38-3FC9B2F2C274}" type="presOf" srcId="{8D7DE79B-25B4-495C-BA0C-811BE4AE1AC2}" destId="{9F785986-8AE1-4955-8D73-DB9401D76D8A}" srcOrd="1" destOrd="0" presId="urn:microsoft.com/office/officeart/2005/8/layout/lProcess2"/>
    <dgm:cxn modelId="{C3C8DE89-2A84-404A-8F19-9CD338A9AED4}" type="presOf" srcId="{8DFEE42D-817A-401E-AB88-B60B05E70338}" destId="{C73948FF-BE83-48AF-99BC-DCBF971AC30B}" srcOrd="0" destOrd="0" presId="urn:microsoft.com/office/officeart/2005/8/layout/lProcess2"/>
    <dgm:cxn modelId="{212E2C52-0E32-4C56-8C38-4905960F2648}" srcId="{7D3AF6AB-1860-4E88-9849-AF2A7DD72FE9}" destId="{8D7DE79B-25B4-495C-BA0C-811BE4AE1AC2}" srcOrd="0" destOrd="0" parTransId="{1B3E825A-4341-4CDB-985C-20487E8476B4}" sibTransId="{315BCA0A-23A3-4607-ADBE-94F265E064EE}"/>
    <dgm:cxn modelId="{CBF30D9F-7437-4D99-A30C-9CC8755A70D2}" srcId="{8D7DE79B-25B4-495C-BA0C-811BE4AE1AC2}" destId="{8DFEE42D-817A-401E-AB88-B60B05E70338}" srcOrd="0" destOrd="0" parTransId="{38ABB00B-607B-4BE7-8C17-DB0ABBF2736B}" sibTransId="{782C9805-3C7B-4D14-87C8-B3AE7FF322D3}"/>
    <dgm:cxn modelId="{165E4E59-57B9-4EA4-BA91-63168F2C826A}" type="presOf" srcId="{7D3AF6AB-1860-4E88-9849-AF2A7DD72FE9}" destId="{65799D24-7392-4422-B8C1-4D0FFDECCC0D}" srcOrd="0" destOrd="0" presId="urn:microsoft.com/office/officeart/2005/8/layout/lProcess2"/>
    <dgm:cxn modelId="{B716EC6E-132A-48EA-A052-120388DF8A47}" type="presParOf" srcId="{65799D24-7392-4422-B8C1-4D0FFDECCC0D}" destId="{11F510D4-414C-478C-ABB2-EB6197F73664}" srcOrd="0" destOrd="0" presId="urn:microsoft.com/office/officeart/2005/8/layout/lProcess2"/>
    <dgm:cxn modelId="{BF124A9B-4B78-4C3F-B2AF-28385AC747D6}" type="presParOf" srcId="{11F510D4-414C-478C-ABB2-EB6197F73664}" destId="{2ECDDFFB-05FA-4F6E-B2C0-F5CEF66F2B42}" srcOrd="0" destOrd="0" presId="urn:microsoft.com/office/officeart/2005/8/layout/lProcess2"/>
    <dgm:cxn modelId="{FE646970-ECD8-4903-8935-EBA410B82B87}" type="presParOf" srcId="{11F510D4-414C-478C-ABB2-EB6197F73664}" destId="{9F785986-8AE1-4955-8D73-DB9401D76D8A}" srcOrd="1" destOrd="0" presId="urn:microsoft.com/office/officeart/2005/8/layout/lProcess2"/>
    <dgm:cxn modelId="{4F4F27DB-1A52-47AB-AD87-E22FE037F66B}" type="presParOf" srcId="{11F510D4-414C-478C-ABB2-EB6197F73664}" destId="{48F2C913-78AD-459C-9041-45334C75E30E}" srcOrd="2" destOrd="0" presId="urn:microsoft.com/office/officeart/2005/8/layout/lProcess2"/>
    <dgm:cxn modelId="{199B01CE-F462-4196-A947-4C1346C7BFDC}" type="presParOf" srcId="{48F2C913-78AD-459C-9041-45334C75E30E}" destId="{7D06BF73-DE55-4460-BDE6-1F43F9128BBC}" srcOrd="0" destOrd="0" presId="urn:microsoft.com/office/officeart/2005/8/layout/lProcess2"/>
    <dgm:cxn modelId="{F766970C-F306-4B3C-8B4E-2753019C79E5}" type="presParOf" srcId="{7D06BF73-DE55-4460-BDE6-1F43F9128BBC}" destId="{C73948FF-BE83-48AF-99BC-DCBF971AC30B}"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20" csCatId="colorful" phldr="1"/>
      <dgm:spPr/>
      <dgm:t>
        <a:bodyPr/>
        <a:lstStyle/>
        <a:p>
          <a:endParaRPr lang="ru-RU"/>
        </a:p>
      </dgm:t>
    </dgm:pt>
    <dgm:pt modelId="{7756C71F-97D6-4236-B200-A3856B4E0753}">
      <dgm:prSet custT="1"/>
      <dgm:spPr/>
      <dgm:t>
        <a:bodyPr/>
        <a:lstStyle/>
        <a:p>
          <a:r>
            <a:rPr lang="ru-RU" sz="3600" b="1" dirty="0" smtClean="0"/>
            <a:t>Обзор литературы</a:t>
          </a:r>
          <a:endParaRPr lang="ru-RU" sz="3600" dirty="0"/>
        </a:p>
      </dgm:t>
    </dgm:pt>
    <dgm:pt modelId="{14FAA94F-35DD-4765-92EA-479864448365}" type="parTrans" cxnId="{F215D6CD-5DCC-43D8-96D4-FF4B661C12D9}">
      <dgm:prSet/>
      <dgm:spPr/>
      <dgm:t>
        <a:bodyPr/>
        <a:lstStyle/>
        <a:p>
          <a:endParaRPr lang="ru-RU"/>
        </a:p>
      </dgm:t>
    </dgm:pt>
    <dgm:pt modelId="{66120D94-7C75-4755-B6A0-57BB818511F5}" type="sibTrans" cxnId="{F215D6CD-5DCC-43D8-96D4-FF4B661C12D9}">
      <dgm:prSet/>
      <dgm:spPr/>
      <dgm:t>
        <a:bodyPr/>
        <a:lstStyle/>
        <a:p>
          <a:endParaRPr lang="ru-RU"/>
        </a:p>
      </dgm:t>
    </dgm:pt>
    <dgm:pt modelId="{8B84BEE4-77EC-4E7E-BDA1-200AF63B8AC6}">
      <dgm:prSet/>
      <dgm:spPr/>
      <dgm:t>
        <a:bodyPr/>
        <a:lstStyle/>
        <a:p>
          <a:r>
            <a:rPr lang="ru-RU" dirty="0" smtClean="0"/>
            <a:t>дополнительные данные о предметной области и терминологии, </a:t>
          </a:r>
          <a:endParaRPr lang="ru-RU" dirty="0"/>
        </a:p>
      </dgm:t>
    </dgm:pt>
    <dgm:pt modelId="{0790D2C5-D0C2-4627-80A0-D2748B4010CC}" type="parTrans" cxnId="{CBB2798C-4AFE-4EDA-B5FD-EFA5F4EE93BA}">
      <dgm:prSet/>
      <dgm:spPr/>
      <dgm:t>
        <a:bodyPr/>
        <a:lstStyle/>
        <a:p>
          <a:endParaRPr lang="ru-RU"/>
        </a:p>
      </dgm:t>
    </dgm:pt>
    <dgm:pt modelId="{8E45FC5B-77C2-4AF6-8DBC-A70F3EBD7206}" type="sibTrans" cxnId="{CBB2798C-4AFE-4EDA-B5FD-EFA5F4EE93BA}">
      <dgm:prSet/>
      <dgm:spPr/>
      <dgm:t>
        <a:bodyPr/>
        <a:lstStyle/>
        <a:p>
          <a:endParaRPr lang="ru-RU"/>
        </a:p>
      </dgm:t>
    </dgm:pt>
    <dgm:pt modelId="{283EC784-F1B1-4A35-AEA4-C4FB92044E68}">
      <dgm:prSet/>
      <dgm:spPr/>
      <dgm:t>
        <a:bodyPr/>
        <a:lstStyle/>
        <a:p>
          <a:r>
            <a:rPr lang="ru-RU" dirty="0" smtClean="0"/>
            <a:t>маркетинговые планы</a:t>
          </a:r>
          <a:endParaRPr lang="ru-RU" dirty="0"/>
        </a:p>
      </dgm:t>
    </dgm:pt>
    <dgm:pt modelId="{57346B2C-93E1-4175-8E7F-BF18A3460EE7}" type="parTrans" cxnId="{B5F56414-08C3-49E2-A440-A2557E886A61}">
      <dgm:prSet/>
      <dgm:spPr/>
      <dgm:t>
        <a:bodyPr/>
        <a:lstStyle/>
        <a:p>
          <a:endParaRPr lang="ru-RU"/>
        </a:p>
      </dgm:t>
    </dgm:pt>
    <dgm:pt modelId="{BC69E7D6-6EF6-40E4-BABC-BDDEC3049068}" type="sibTrans" cxnId="{B5F56414-08C3-49E2-A440-A2557E886A61}">
      <dgm:prSet/>
      <dgm:spPr/>
      <dgm:t>
        <a:bodyPr/>
        <a:lstStyle/>
        <a:p>
          <a:endParaRPr lang="ru-RU"/>
        </a:p>
      </dgm:t>
    </dgm:pt>
    <dgm:pt modelId="{C2815D39-953E-4FD4-B4DB-8BF366C95515}">
      <dgm:prSet/>
      <dgm:spPr/>
      <dgm:t>
        <a:bodyPr/>
        <a:lstStyle/>
        <a:p>
          <a:r>
            <a:rPr lang="ru-RU" dirty="0" smtClean="0"/>
            <a:t>стратегия бренда, </a:t>
          </a:r>
          <a:endParaRPr lang="ru-RU" dirty="0"/>
        </a:p>
      </dgm:t>
    </dgm:pt>
    <dgm:pt modelId="{8C328E56-64F0-49D0-9576-C049985B292D}" type="parTrans" cxnId="{61A04CA5-AF0B-45E0-9DA1-7A314BAE5693}">
      <dgm:prSet/>
      <dgm:spPr/>
      <dgm:t>
        <a:bodyPr/>
        <a:lstStyle/>
        <a:p>
          <a:endParaRPr lang="ru-RU"/>
        </a:p>
      </dgm:t>
    </dgm:pt>
    <dgm:pt modelId="{4CF3F009-86DB-460B-B73E-B9134076DE15}" type="sibTrans" cxnId="{61A04CA5-AF0B-45E0-9DA1-7A314BAE5693}">
      <dgm:prSet/>
      <dgm:spPr/>
      <dgm:t>
        <a:bodyPr/>
        <a:lstStyle/>
        <a:p>
          <a:endParaRPr lang="ru-RU"/>
        </a:p>
      </dgm:t>
    </dgm:pt>
    <dgm:pt modelId="{BF41E0AE-357D-450E-BE01-E5ED93411E14}">
      <dgm:prSet/>
      <dgm:spPr/>
      <dgm:t>
        <a:bodyPr/>
        <a:lstStyle/>
        <a:p>
          <a:r>
            <a:rPr lang="ru-RU" dirty="0" smtClean="0"/>
            <a:t>исследования рынка, </a:t>
          </a:r>
          <a:endParaRPr lang="ru-RU" dirty="0"/>
        </a:p>
      </dgm:t>
    </dgm:pt>
    <dgm:pt modelId="{867C3C65-9F74-4346-AF99-8C4D0AE2DB74}" type="parTrans" cxnId="{4B7AE734-7A51-4783-B25B-0C02F1E4029C}">
      <dgm:prSet/>
      <dgm:spPr/>
      <dgm:t>
        <a:bodyPr/>
        <a:lstStyle/>
        <a:p>
          <a:endParaRPr lang="ru-RU"/>
        </a:p>
      </dgm:t>
    </dgm:pt>
    <dgm:pt modelId="{0FB00950-DD1A-4DFB-9B5B-24901EA63A82}" type="sibTrans" cxnId="{4B7AE734-7A51-4783-B25B-0C02F1E4029C}">
      <dgm:prSet/>
      <dgm:spPr/>
      <dgm:t>
        <a:bodyPr/>
        <a:lstStyle/>
        <a:p>
          <a:endParaRPr lang="ru-RU"/>
        </a:p>
      </dgm:t>
    </dgm:pt>
    <dgm:pt modelId="{887F6237-A5E7-4F41-AEFB-341A96E9A2FA}">
      <dgm:prSet/>
      <dgm:spPr/>
      <dgm:t>
        <a:bodyPr/>
        <a:lstStyle/>
        <a:p>
          <a:r>
            <a:rPr lang="ru-RU" dirty="0" smtClean="0"/>
            <a:t>опросы пользователей, </a:t>
          </a:r>
          <a:endParaRPr lang="ru-RU" dirty="0"/>
        </a:p>
      </dgm:t>
    </dgm:pt>
    <dgm:pt modelId="{E9FCEB85-90D8-4B65-8FE3-59BD038704C3}" type="parTrans" cxnId="{FEE0BAB2-7A7E-4A59-9677-D0EC7C39A94E}">
      <dgm:prSet/>
      <dgm:spPr/>
      <dgm:t>
        <a:bodyPr/>
        <a:lstStyle/>
        <a:p>
          <a:endParaRPr lang="ru-RU"/>
        </a:p>
      </dgm:t>
    </dgm:pt>
    <dgm:pt modelId="{E3314F20-675E-4AD8-9A70-EB17BDBCF732}" type="sibTrans" cxnId="{FEE0BAB2-7A7E-4A59-9677-D0EC7C39A94E}">
      <dgm:prSet/>
      <dgm:spPr/>
      <dgm:t>
        <a:bodyPr/>
        <a:lstStyle/>
        <a:p>
          <a:endParaRPr lang="ru-RU"/>
        </a:p>
      </dgm:t>
    </dgm:pt>
    <dgm:pt modelId="{16B97ADB-87F4-4456-9E32-BA21072AFBB9}">
      <dgm:prSet/>
      <dgm:spPr/>
      <dgm:t>
        <a:bodyPr/>
        <a:lstStyle/>
        <a:p>
          <a:r>
            <a:rPr lang="ru-RU" dirty="0" smtClean="0"/>
            <a:t>технические спецификации и информационные материалы, </a:t>
          </a:r>
          <a:endParaRPr lang="ru-RU" dirty="0"/>
        </a:p>
      </dgm:t>
    </dgm:pt>
    <dgm:pt modelId="{2DEDB492-B020-460A-8F29-CF6542E7B126}" type="parTrans" cxnId="{A414636A-B19F-40BB-8F6F-AD43AEA75DC2}">
      <dgm:prSet/>
      <dgm:spPr/>
      <dgm:t>
        <a:bodyPr/>
        <a:lstStyle/>
        <a:p>
          <a:endParaRPr lang="ru-RU"/>
        </a:p>
      </dgm:t>
    </dgm:pt>
    <dgm:pt modelId="{158C6891-1C2D-46DD-92BD-7202F010F380}" type="sibTrans" cxnId="{A414636A-B19F-40BB-8F6F-AD43AEA75DC2}">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3EE39169-2548-4F68-A5C3-6F1DC3DA149B}" type="pres">
      <dgm:prSet presAssocID="{7756C71F-97D6-4236-B200-A3856B4E0753}" presName="compNode" presStyleCnt="0"/>
      <dgm:spPr/>
    </dgm:pt>
    <dgm:pt modelId="{9B87F6D3-CB28-4C6A-B7D4-B92F7129A349}" type="pres">
      <dgm:prSet presAssocID="{7756C71F-97D6-4236-B200-A3856B4E0753}" presName="aNode" presStyleLbl="bgShp" presStyleIdx="0" presStyleCnt="1"/>
      <dgm:spPr/>
      <dgm:t>
        <a:bodyPr/>
        <a:lstStyle/>
        <a:p>
          <a:endParaRPr lang="ru-RU"/>
        </a:p>
      </dgm:t>
    </dgm:pt>
    <dgm:pt modelId="{E46E5800-C8AA-4175-93B9-A41116986770}" type="pres">
      <dgm:prSet presAssocID="{7756C71F-97D6-4236-B200-A3856B4E0753}" presName="textNode" presStyleLbl="bgShp" presStyleIdx="0" presStyleCnt="1"/>
      <dgm:spPr/>
      <dgm:t>
        <a:bodyPr/>
        <a:lstStyle/>
        <a:p>
          <a:endParaRPr lang="ru-RU"/>
        </a:p>
      </dgm:t>
    </dgm:pt>
    <dgm:pt modelId="{43FE6297-5C47-4792-A47B-E27798C674FA}" type="pres">
      <dgm:prSet presAssocID="{7756C71F-97D6-4236-B200-A3856B4E0753}" presName="compChildNode" presStyleCnt="0"/>
      <dgm:spPr/>
    </dgm:pt>
    <dgm:pt modelId="{F9283C34-BD79-4B56-AEAB-12157028D0B2}" type="pres">
      <dgm:prSet presAssocID="{7756C71F-97D6-4236-B200-A3856B4E0753}" presName="theInnerList" presStyleCnt="0"/>
      <dgm:spPr/>
    </dgm:pt>
    <dgm:pt modelId="{C3FDB2E1-9AF1-48B1-9104-D9810E25A584}" type="pres">
      <dgm:prSet presAssocID="{8B84BEE4-77EC-4E7E-BDA1-200AF63B8AC6}" presName="childNode" presStyleLbl="node1" presStyleIdx="0" presStyleCnt="6">
        <dgm:presLayoutVars>
          <dgm:bulletEnabled val="1"/>
        </dgm:presLayoutVars>
      </dgm:prSet>
      <dgm:spPr/>
      <dgm:t>
        <a:bodyPr/>
        <a:lstStyle/>
        <a:p>
          <a:endParaRPr lang="ru-RU"/>
        </a:p>
      </dgm:t>
    </dgm:pt>
    <dgm:pt modelId="{CC77BE3E-019D-412F-ABED-CFA1AB58CE89}" type="pres">
      <dgm:prSet presAssocID="{8B84BEE4-77EC-4E7E-BDA1-200AF63B8AC6}" presName="aSpace2" presStyleCnt="0"/>
      <dgm:spPr/>
    </dgm:pt>
    <dgm:pt modelId="{6A791DF6-3CBD-422F-B879-C57B8D9AB7FB}" type="pres">
      <dgm:prSet presAssocID="{283EC784-F1B1-4A35-AEA4-C4FB92044E68}" presName="childNode" presStyleLbl="node1" presStyleIdx="1" presStyleCnt="6">
        <dgm:presLayoutVars>
          <dgm:bulletEnabled val="1"/>
        </dgm:presLayoutVars>
      </dgm:prSet>
      <dgm:spPr/>
      <dgm:t>
        <a:bodyPr/>
        <a:lstStyle/>
        <a:p>
          <a:endParaRPr lang="ru-RU"/>
        </a:p>
      </dgm:t>
    </dgm:pt>
    <dgm:pt modelId="{8662CE73-4620-4FEB-83CE-89DAA1256DD1}" type="pres">
      <dgm:prSet presAssocID="{283EC784-F1B1-4A35-AEA4-C4FB92044E68}" presName="aSpace2" presStyleCnt="0"/>
      <dgm:spPr/>
    </dgm:pt>
    <dgm:pt modelId="{34F9C8AC-EFCB-4BFE-A46A-39373C59C314}" type="pres">
      <dgm:prSet presAssocID="{C2815D39-953E-4FD4-B4DB-8BF366C95515}" presName="childNode" presStyleLbl="node1" presStyleIdx="2" presStyleCnt="6">
        <dgm:presLayoutVars>
          <dgm:bulletEnabled val="1"/>
        </dgm:presLayoutVars>
      </dgm:prSet>
      <dgm:spPr/>
      <dgm:t>
        <a:bodyPr/>
        <a:lstStyle/>
        <a:p>
          <a:endParaRPr lang="ru-RU"/>
        </a:p>
      </dgm:t>
    </dgm:pt>
    <dgm:pt modelId="{883491BD-1357-45AF-BB79-BCB6A71F2654}" type="pres">
      <dgm:prSet presAssocID="{C2815D39-953E-4FD4-B4DB-8BF366C95515}" presName="aSpace2" presStyleCnt="0"/>
      <dgm:spPr/>
    </dgm:pt>
    <dgm:pt modelId="{827697F7-F64D-4F02-84B3-0615CDF6FAEA}" type="pres">
      <dgm:prSet presAssocID="{BF41E0AE-357D-450E-BE01-E5ED93411E14}" presName="childNode" presStyleLbl="node1" presStyleIdx="3" presStyleCnt="6">
        <dgm:presLayoutVars>
          <dgm:bulletEnabled val="1"/>
        </dgm:presLayoutVars>
      </dgm:prSet>
      <dgm:spPr/>
      <dgm:t>
        <a:bodyPr/>
        <a:lstStyle/>
        <a:p>
          <a:endParaRPr lang="ru-RU"/>
        </a:p>
      </dgm:t>
    </dgm:pt>
    <dgm:pt modelId="{9FDC813B-20F8-4BCC-A4B2-0D662D7DE910}" type="pres">
      <dgm:prSet presAssocID="{BF41E0AE-357D-450E-BE01-E5ED93411E14}" presName="aSpace2" presStyleCnt="0"/>
      <dgm:spPr/>
    </dgm:pt>
    <dgm:pt modelId="{73331867-A1C4-4173-B18F-13C372C60CEE}" type="pres">
      <dgm:prSet presAssocID="{887F6237-A5E7-4F41-AEFB-341A96E9A2FA}" presName="childNode" presStyleLbl="node1" presStyleIdx="4" presStyleCnt="6">
        <dgm:presLayoutVars>
          <dgm:bulletEnabled val="1"/>
        </dgm:presLayoutVars>
      </dgm:prSet>
      <dgm:spPr/>
      <dgm:t>
        <a:bodyPr/>
        <a:lstStyle/>
        <a:p>
          <a:endParaRPr lang="ru-RU"/>
        </a:p>
      </dgm:t>
    </dgm:pt>
    <dgm:pt modelId="{5C5E4124-DFCB-4F4B-869A-C984A2C7A15A}" type="pres">
      <dgm:prSet presAssocID="{887F6237-A5E7-4F41-AEFB-341A96E9A2FA}" presName="aSpace2" presStyleCnt="0"/>
      <dgm:spPr/>
    </dgm:pt>
    <dgm:pt modelId="{EC85C3AC-D298-4F43-ABA0-2C6B1EFE9701}" type="pres">
      <dgm:prSet presAssocID="{16B97ADB-87F4-4456-9E32-BA21072AFBB9}" presName="childNode" presStyleLbl="node1" presStyleIdx="5" presStyleCnt="6">
        <dgm:presLayoutVars>
          <dgm:bulletEnabled val="1"/>
        </dgm:presLayoutVars>
      </dgm:prSet>
      <dgm:spPr/>
      <dgm:t>
        <a:bodyPr/>
        <a:lstStyle/>
        <a:p>
          <a:endParaRPr lang="ru-RU"/>
        </a:p>
      </dgm:t>
    </dgm:pt>
  </dgm:ptLst>
  <dgm:cxnLst>
    <dgm:cxn modelId="{AEC9620B-FCC2-4D01-B4DE-E575D858BA2D}" type="presOf" srcId="{7756C71F-97D6-4236-B200-A3856B4E0753}" destId="{9B87F6D3-CB28-4C6A-B7D4-B92F7129A349}" srcOrd="0" destOrd="0" presId="urn:microsoft.com/office/officeart/2005/8/layout/lProcess2"/>
    <dgm:cxn modelId="{FEE0BAB2-7A7E-4A59-9677-D0EC7C39A94E}" srcId="{7756C71F-97D6-4236-B200-A3856B4E0753}" destId="{887F6237-A5E7-4F41-AEFB-341A96E9A2FA}" srcOrd="4" destOrd="0" parTransId="{E9FCEB85-90D8-4B65-8FE3-59BD038704C3}" sibTransId="{E3314F20-675E-4AD8-9A70-EB17BDBCF732}"/>
    <dgm:cxn modelId="{0542888A-77F6-464E-B545-6B82E1A86F5C}" type="presOf" srcId="{C2815D39-953E-4FD4-B4DB-8BF366C95515}" destId="{34F9C8AC-EFCB-4BFE-A46A-39373C59C314}" srcOrd="0" destOrd="0" presId="urn:microsoft.com/office/officeart/2005/8/layout/lProcess2"/>
    <dgm:cxn modelId="{61A04CA5-AF0B-45E0-9DA1-7A314BAE5693}" srcId="{7756C71F-97D6-4236-B200-A3856B4E0753}" destId="{C2815D39-953E-4FD4-B4DB-8BF366C95515}" srcOrd="2" destOrd="0" parTransId="{8C328E56-64F0-49D0-9576-C049985B292D}" sibTransId="{4CF3F009-86DB-460B-B73E-B9134076DE15}"/>
    <dgm:cxn modelId="{3EF21D6D-5B1E-4690-9526-A676F75B4035}" type="presOf" srcId="{8B84BEE4-77EC-4E7E-BDA1-200AF63B8AC6}" destId="{C3FDB2E1-9AF1-48B1-9104-D9810E25A584}" srcOrd="0" destOrd="0" presId="urn:microsoft.com/office/officeart/2005/8/layout/lProcess2"/>
    <dgm:cxn modelId="{A414636A-B19F-40BB-8F6F-AD43AEA75DC2}" srcId="{7756C71F-97D6-4236-B200-A3856B4E0753}" destId="{16B97ADB-87F4-4456-9E32-BA21072AFBB9}" srcOrd="5" destOrd="0" parTransId="{2DEDB492-B020-460A-8F29-CF6542E7B126}" sibTransId="{158C6891-1C2D-46DD-92BD-7202F010F380}"/>
    <dgm:cxn modelId="{CBB2798C-4AFE-4EDA-B5FD-EFA5F4EE93BA}" srcId="{7756C71F-97D6-4236-B200-A3856B4E0753}" destId="{8B84BEE4-77EC-4E7E-BDA1-200AF63B8AC6}" srcOrd="0" destOrd="0" parTransId="{0790D2C5-D0C2-4627-80A0-D2748B4010CC}" sibTransId="{8E45FC5B-77C2-4AF6-8DBC-A70F3EBD7206}"/>
    <dgm:cxn modelId="{39D9FA3F-35A6-4C6F-AABB-6F73E000F5DA}" type="presOf" srcId="{BF41E0AE-357D-450E-BE01-E5ED93411E14}" destId="{827697F7-F64D-4F02-84B3-0615CDF6FAEA}" srcOrd="0" destOrd="0" presId="urn:microsoft.com/office/officeart/2005/8/layout/lProcess2"/>
    <dgm:cxn modelId="{9195F65D-D78B-4673-BF52-9AB79829F1C8}" type="presOf" srcId="{7D3AF6AB-1860-4E88-9849-AF2A7DD72FE9}" destId="{65799D24-7392-4422-B8C1-4D0FFDECCC0D}" srcOrd="0" destOrd="0" presId="urn:microsoft.com/office/officeart/2005/8/layout/lProcess2"/>
    <dgm:cxn modelId="{B96EA468-FE7D-4A52-9D07-E7D6787014DA}" type="presOf" srcId="{887F6237-A5E7-4F41-AEFB-341A96E9A2FA}" destId="{73331867-A1C4-4173-B18F-13C372C60CEE}" srcOrd="0" destOrd="0" presId="urn:microsoft.com/office/officeart/2005/8/layout/lProcess2"/>
    <dgm:cxn modelId="{010F2200-ADDA-4240-9785-48C1879B64B4}" type="presOf" srcId="{283EC784-F1B1-4A35-AEA4-C4FB92044E68}" destId="{6A791DF6-3CBD-422F-B879-C57B8D9AB7FB}" srcOrd="0" destOrd="0" presId="urn:microsoft.com/office/officeart/2005/8/layout/lProcess2"/>
    <dgm:cxn modelId="{F215D6CD-5DCC-43D8-96D4-FF4B661C12D9}" srcId="{7D3AF6AB-1860-4E88-9849-AF2A7DD72FE9}" destId="{7756C71F-97D6-4236-B200-A3856B4E0753}" srcOrd="0" destOrd="0" parTransId="{14FAA94F-35DD-4765-92EA-479864448365}" sibTransId="{66120D94-7C75-4755-B6A0-57BB818511F5}"/>
    <dgm:cxn modelId="{7B28CC40-8AF3-4DBB-85EC-B9516D3B034F}" type="presOf" srcId="{7756C71F-97D6-4236-B200-A3856B4E0753}" destId="{E46E5800-C8AA-4175-93B9-A41116986770}" srcOrd="1" destOrd="0" presId="urn:microsoft.com/office/officeart/2005/8/layout/lProcess2"/>
    <dgm:cxn modelId="{4B7AE734-7A51-4783-B25B-0C02F1E4029C}" srcId="{7756C71F-97D6-4236-B200-A3856B4E0753}" destId="{BF41E0AE-357D-450E-BE01-E5ED93411E14}" srcOrd="3" destOrd="0" parTransId="{867C3C65-9F74-4346-AF99-8C4D0AE2DB74}" sibTransId="{0FB00950-DD1A-4DFB-9B5B-24901EA63A82}"/>
    <dgm:cxn modelId="{B5F56414-08C3-49E2-A440-A2557E886A61}" srcId="{7756C71F-97D6-4236-B200-A3856B4E0753}" destId="{283EC784-F1B1-4A35-AEA4-C4FB92044E68}" srcOrd="1" destOrd="0" parTransId="{57346B2C-93E1-4175-8E7F-BF18A3460EE7}" sibTransId="{BC69E7D6-6EF6-40E4-BABC-BDDEC3049068}"/>
    <dgm:cxn modelId="{336DDF73-CE7A-45EE-8C9A-A03491119640}" type="presOf" srcId="{16B97ADB-87F4-4456-9E32-BA21072AFBB9}" destId="{EC85C3AC-D298-4F43-ABA0-2C6B1EFE9701}" srcOrd="0" destOrd="0" presId="urn:microsoft.com/office/officeart/2005/8/layout/lProcess2"/>
    <dgm:cxn modelId="{A39B7911-F231-49CF-A564-E0F7CB4A4463}" type="presParOf" srcId="{65799D24-7392-4422-B8C1-4D0FFDECCC0D}" destId="{3EE39169-2548-4F68-A5C3-6F1DC3DA149B}" srcOrd="0" destOrd="0" presId="urn:microsoft.com/office/officeart/2005/8/layout/lProcess2"/>
    <dgm:cxn modelId="{D04C0E1F-8B53-445C-9806-2F27ABBCBEBD}" type="presParOf" srcId="{3EE39169-2548-4F68-A5C3-6F1DC3DA149B}" destId="{9B87F6D3-CB28-4C6A-B7D4-B92F7129A349}" srcOrd="0" destOrd="0" presId="urn:microsoft.com/office/officeart/2005/8/layout/lProcess2"/>
    <dgm:cxn modelId="{2330ADB6-EDF4-4C45-A0D5-4CFA6AE0AD71}" type="presParOf" srcId="{3EE39169-2548-4F68-A5C3-6F1DC3DA149B}" destId="{E46E5800-C8AA-4175-93B9-A41116986770}" srcOrd="1" destOrd="0" presId="urn:microsoft.com/office/officeart/2005/8/layout/lProcess2"/>
    <dgm:cxn modelId="{521EB1E5-336D-427D-91CF-4C9581F7FE10}" type="presParOf" srcId="{3EE39169-2548-4F68-A5C3-6F1DC3DA149B}" destId="{43FE6297-5C47-4792-A47B-E27798C674FA}" srcOrd="2" destOrd="0" presId="urn:microsoft.com/office/officeart/2005/8/layout/lProcess2"/>
    <dgm:cxn modelId="{1CB272E6-E772-42F9-A398-8190EEA9FC7C}" type="presParOf" srcId="{43FE6297-5C47-4792-A47B-E27798C674FA}" destId="{F9283C34-BD79-4B56-AEAB-12157028D0B2}" srcOrd="0" destOrd="0" presId="urn:microsoft.com/office/officeart/2005/8/layout/lProcess2"/>
    <dgm:cxn modelId="{460C8951-B77B-43BC-B435-43D929DC04FB}" type="presParOf" srcId="{F9283C34-BD79-4B56-AEAB-12157028D0B2}" destId="{C3FDB2E1-9AF1-48B1-9104-D9810E25A584}" srcOrd="0" destOrd="0" presId="urn:microsoft.com/office/officeart/2005/8/layout/lProcess2"/>
    <dgm:cxn modelId="{D9EEEA44-EE7D-43FA-96A0-1BA2380BA0FA}" type="presParOf" srcId="{F9283C34-BD79-4B56-AEAB-12157028D0B2}" destId="{CC77BE3E-019D-412F-ABED-CFA1AB58CE89}" srcOrd="1" destOrd="0" presId="urn:microsoft.com/office/officeart/2005/8/layout/lProcess2"/>
    <dgm:cxn modelId="{D69C10D1-AF18-4B61-9F2C-D8705AA86F18}" type="presParOf" srcId="{F9283C34-BD79-4B56-AEAB-12157028D0B2}" destId="{6A791DF6-3CBD-422F-B879-C57B8D9AB7FB}" srcOrd="2" destOrd="0" presId="urn:microsoft.com/office/officeart/2005/8/layout/lProcess2"/>
    <dgm:cxn modelId="{3BDD486B-39BE-432D-AE6E-F50285156F1B}" type="presParOf" srcId="{F9283C34-BD79-4B56-AEAB-12157028D0B2}" destId="{8662CE73-4620-4FEB-83CE-89DAA1256DD1}" srcOrd="3" destOrd="0" presId="urn:microsoft.com/office/officeart/2005/8/layout/lProcess2"/>
    <dgm:cxn modelId="{AABD8E0E-2E1A-4B2D-8B06-16AABBCEE2FC}" type="presParOf" srcId="{F9283C34-BD79-4B56-AEAB-12157028D0B2}" destId="{34F9C8AC-EFCB-4BFE-A46A-39373C59C314}" srcOrd="4" destOrd="0" presId="urn:microsoft.com/office/officeart/2005/8/layout/lProcess2"/>
    <dgm:cxn modelId="{01276D65-F024-479D-B177-1A0C515AB59F}" type="presParOf" srcId="{F9283C34-BD79-4B56-AEAB-12157028D0B2}" destId="{883491BD-1357-45AF-BB79-BCB6A71F2654}" srcOrd="5" destOrd="0" presId="urn:microsoft.com/office/officeart/2005/8/layout/lProcess2"/>
    <dgm:cxn modelId="{13B8AEBE-4DE3-4300-8A1D-387F06761F2C}" type="presParOf" srcId="{F9283C34-BD79-4B56-AEAB-12157028D0B2}" destId="{827697F7-F64D-4F02-84B3-0615CDF6FAEA}" srcOrd="6" destOrd="0" presId="urn:microsoft.com/office/officeart/2005/8/layout/lProcess2"/>
    <dgm:cxn modelId="{4B3DF083-F006-43BB-8F90-17FB5A308174}" type="presParOf" srcId="{F9283C34-BD79-4B56-AEAB-12157028D0B2}" destId="{9FDC813B-20F8-4BCC-A4B2-0D662D7DE910}" srcOrd="7" destOrd="0" presId="urn:microsoft.com/office/officeart/2005/8/layout/lProcess2"/>
    <dgm:cxn modelId="{BF7B2675-D0AA-4F23-B06E-860359227A8B}" type="presParOf" srcId="{F9283C34-BD79-4B56-AEAB-12157028D0B2}" destId="{73331867-A1C4-4173-B18F-13C372C60CEE}" srcOrd="8" destOrd="0" presId="urn:microsoft.com/office/officeart/2005/8/layout/lProcess2"/>
    <dgm:cxn modelId="{840B6B50-3B21-4A10-9BC7-606AF52D5747}" type="presParOf" srcId="{F9283C34-BD79-4B56-AEAB-12157028D0B2}" destId="{5C5E4124-DFCB-4F4B-869A-C984A2C7A15A}" srcOrd="9" destOrd="0" presId="urn:microsoft.com/office/officeart/2005/8/layout/lProcess2"/>
    <dgm:cxn modelId="{D3F129D1-DF45-4C3C-8271-8B3AEF51A465}" type="presParOf" srcId="{F9283C34-BD79-4B56-AEAB-12157028D0B2}" destId="{EC85C3AC-D298-4F43-ABA0-2C6B1EFE9701}" srcOrd="1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21" csCatId="colorful" phldr="1"/>
      <dgm:spPr/>
      <dgm:t>
        <a:bodyPr/>
        <a:lstStyle/>
        <a:p>
          <a:endParaRPr lang="ru-RU"/>
        </a:p>
      </dgm:t>
    </dgm:pt>
    <dgm:pt modelId="{7756C71F-97D6-4236-B200-A3856B4E0753}">
      <dgm:prSet custT="1"/>
      <dgm:spPr/>
      <dgm:t>
        <a:bodyPr/>
        <a:lstStyle/>
        <a:p>
          <a:r>
            <a:rPr lang="ru-RU" sz="3600" b="1" dirty="0" smtClean="0"/>
            <a:t>Обзор литературы</a:t>
          </a:r>
          <a:endParaRPr lang="ru-RU" sz="3600" dirty="0"/>
        </a:p>
      </dgm:t>
    </dgm:pt>
    <dgm:pt modelId="{14FAA94F-35DD-4765-92EA-479864448365}" type="parTrans" cxnId="{F215D6CD-5DCC-43D8-96D4-FF4B661C12D9}">
      <dgm:prSet/>
      <dgm:spPr/>
      <dgm:t>
        <a:bodyPr/>
        <a:lstStyle/>
        <a:p>
          <a:endParaRPr lang="ru-RU"/>
        </a:p>
      </dgm:t>
    </dgm:pt>
    <dgm:pt modelId="{66120D94-7C75-4755-B6A0-57BB818511F5}" type="sibTrans" cxnId="{F215D6CD-5DCC-43D8-96D4-FF4B661C12D9}">
      <dgm:prSet/>
      <dgm:spPr/>
      <dgm:t>
        <a:bodyPr/>
        <a:lstStyle/>
        <a:p>
          <a:endParaRPr lang="ru-RU"/>
        </a:p>
      </dgm:t>
    </dgm:pt>
    <dgm:pt modelId="{86A73192-5A4A-4E27-9A36-C84F4B514D23}">
      <dgm:prSet/>
      <dgm:spPr/>
      <dgm:t>
        <a:bodyPr/>
        <a:lstStyle/>
        <a:p>
          <a:r>
            <a:rPr lang="ru-RU" dirty="0" smtClean="0"/>
            <a:t>статьи в деловых и технических журналах, связанных с предметной областью, </a:t>
          </a:r>
          <a:endParaRPr lang="ru-RU" dirty="0"/>
        </a:p>
      </dgm:t>
    </dgm:pt>
    <dgm:pt modelId="{8FB00659-AC48-4AC2-9636-12584CCD5732}" type="parTrans" cxnId="{602240B7-6DC1-452F-B1CE-F22489F48946}">
      <dgm:prSet/>
      <dgm:spPr/>
      <dgm:t>
        <a:bodyPr/>
        <a:lstStyle/>
        <a:p>
          <a:endParaRPr lang="ru-RU"/>
        </a:p>
      </dgm:t>
    </dgm:pt>
    <dgm:pt modelId="{280A254D-8A2F-4F45-BA56-175CEF1F4398}" type="sibTrans" cxnId="{602240B7-6DC1-452F-B1CE-F22489F48946}">
      <dgm:prSet/>
      <dgm:spPr/>
      <dgm:t>
        <a:bodyPr/>
        <a:lstStyle/>
        <a:p>
          <a:endParaRPr lang="ru-RU"/>
        </a:p>
      </dgm:t>
    </dgm:pt>
    <dgm:pt modelId="{92B37859-10B5-4B6D-B36D-8A8B97F112A6}">
      <dgm:prSet/>
      <dgm:spPr/>
      <dgm:t>
        <a:bodyPr/>
        <a:lstStyle/>
        <a:p>
          <a:r>
            <a:rPr lang="ru-RU" dirty="0" smtClean="0"/>
            <a:t>сравнительный анализ конкурентных решений,</a:t>
          </a:r>
          <a:endParaRPr lang="ru-RU" dirty="0"/>
        </a:p>
      </dgm:t>
    </dgm:pt>
    <dgm:pt modelId="{C5C59972-ACD1-4D68-B190-4540DB5063DF}" type="parTrans" cxnId="{226D7D03-FD52-4D86-BCD6-A6D9E73A1EF2}">
      <dgm:prSet/>
      <dgm:spPr/>
      <dgm:t>
        <a:bodyPr/>
        <a:lstStyle/>
        <a:p>
          <a:endParaRPr lang="ru-RU"/>
        </a:p>
      </dgm:t>
    </dgm:pt>
    <dgm:pt modelId="{04889EC1-A171-413B-8876-CCE248059F22}" type="sibTrans" cxnId="{226D7D03-FD52-4D86-BCD6-A6D9E73A1EF2}">
      <dgm:prSet/>
      <dgm:spPr/>
      <dgm:t>
        <a:bodyPr/>
        <a:lstStyle/>
        <a:p>
          <a:endParaRPr lang="ru-RU"/>
        </a:p>
      </dgm:t>
    </dgm:pt>
    <dgm:pt modelId="{277EA81C-D5B0-4404-BBD2-4C23716AEDEC}">
      <dgm:prSet/>
      <dgm:spPr/>
      <dgm:t>
        <a:bodyPr/>
        <a:lstStyle/>
        <a:p>
          <a:r>
            <a:rPr lang="ru-RU" dirty="0" smtClean="0"/>
            <a:t> результаты поиска в Интернете </a:t>
          </a:r>
          <a:r>
            <a:rPr lang="ru-RU" dirty="0" err="1" smtClean="0"/>
            <a:t>похожх</a:t>
          </a:r>
          <a:r>
            <a:rPr lang="ru-RU" dirty="0" smtClean="0"/>
            <a:t> продуктов и новостей о них, </a:t>
          </a:r>
          <a:endParaRPr lang="ru-RU" dirty="0"/>
        </a:p>
      </dgm:t>
    </dgm:pt>
    <dgm:pt modelId="{0938E1D5-EA78-42BE-9C85-B781B3507DBC}" type="parTrans" cxnId="{9FA8F3B5-4BE4-4856-804F-A4F85C6C9B63}">
      <dgm:prSet/>
      <dgm:spPr/>
      <dgm:t>
        <a:bodyPr/>
        <a:lstStyle/>
        <a:p>
          <a:endParaRPr lang="ru-RU"/>
        </a:p>
      </dgm:t>
    </dgm:pt>
    <dgm:pt modelId="{AD5F00CB-AEC9-478F-BDFD-D5454B65DECE}" type="sibTrans" cxnId="{9FA8F3B5-4BE4-4856-804F-A4F85C6C9B63}">
      <dgm:prSet/>
      <dgm:spPr/>
      <dgm:t>
        <a:bodyPr/>
        <a:lstStyle/>
        <a:p>
          <a:endParaRPr lang="ru-RU"/>
        </a:p>
      </dgm:t>
    </dgm:pt>
    <dgm:pt modelId="{4E167817-3FA9-4705-8365-76CA3E77EC98}">
      <dgm:prSet/>
      <dgm:spPr/>
      <dgm:t>
        <a:bodyPr/>
        <a:lstStyle/>
        <a:p>
          <a:r>
            <a:rPr lang="ru-RU" dirty="0" smtClean="0"/>
            <a:t>результаты и метрики </a:t>
          </a:r>
          <a:r>
            <a:rPr lang="ru-RU" dirty="0" err="1" smtClean="0"/>
            <a:t>юзабилити-исследований</a:t>
          </a:r>
          <a:r>
            <a:rPr lang="ru-RU" dirty="0" smtClean="0"/>
            <a:t>, </a:t>
          </a:r>
          <a:endParaRPr lang="ru-RU" dirty="0"/>
        </a:p>
      </dgm:t>
    </dgm:pt>
    <dgm:pt modelId="{85B17709-DAC8-4603-BF70-6FFE040DD1A2}" type="parTrans" cxnId="{1BE12B7D-B5E0-4E42-BFD6-BF596C4E183D}">
      <dgm:prSet/>
      <dgm:spPr/>
      <dgm:t>
        <a:bodyPr/>
        <a:lstStyle/>
        <a:p>
          <a:endParaRPr lang="ru-RU"/>
        </a:p>
      </dgm:t>
    </dgm:pt>
    <dgm:pt modelId="{2701296B-5973-43CF-9C3A-7A16C716F9AD}" type="sibTrans" cxnId="{1BE12B7D-B5E0-4E42-BFD6-BF596C4E183D}">
      <dgm:prSet/>
      <dgm:spPr/>
      <dgm:t>
        <a:bodyPr/>
        <a:lstStyle/>
        <a:p>
          <a:endParaRPr lang="ru-RU"/>
        </a:p>
      </dgm:t>
    </dgm:pt>
    <dgm:pt modelId="{9608B83B-2A7B-420B-8FD6-883AD7E8E3ED}">
      <dgm:prSet/>
      <dgm:spPr/>
      <dgm:t>
        <a:bodyPr/>
        <a:lstStyle/>
        <a:p>
          <a:r>
            <a:rPr lang="ru-RU" dirty="0" smtClean="0"/>
            <a:t>данные службы поддержки, такие как статистика обращений пользователей за поддержкой.</a:t>
          </a:r>
          <a:endParaRPr lang="ru-RU" dirty="0"/>
        </a:p>
      </dgm:t>
    </dgm:pt>
    <dgm:pt modelId="{C35CD6ED-FA3A-4577-A350-A17F2802F731}" type="parTrans" cxnId="{D92DE064-ABC4-412E-9E72-CEA96FAAE205}">
      <dgm:prSet/>
      <dgm:spPr/>
      <dgm:t>
        <a:bodyPr/>
        <a:lstStyle/>
        <a:p>
          <a:endParaRPr lang="ru-RU"/>
        </a:p>
      </dgm:t>
    </dgm:pt>
    <dgm:pt modelId="{83522766-3882-41CC-932C-6B549563AA34}" type="sibTrans" cxnId="{D92DE064-ABC4-412E-9E72-CEA96FAAE205}">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3EE39169-2548-4F68-A5C3-6F1DC3DA149B}" type="pres">
      <dgm:prSet presAssocID="{7756C71F-97D6-4236-B200-A3856B4E0753}" presName="compNode" presStyleCnt="0"/>
      <dgm:spPr/>
    </dgm:pt>
    <dgm:pt modelId="{9B87F6D3-CB28-4C6A-B7D4-B92F7129A349}" type="pres">
      <dgm:prSet presAssocID="{7756C71F-97D6-4236-B200-A3856B4E0753}" presName="aNode" presStyleLbl="bgShp" presStyleIdx="0" presStyleCnt="1"/>
      <dgm:spPr/>
      <dgm:t>
        <a:bodyPr/>
        <a:lstStyle/>
        <a:p>
          <a:endParaRPr lang="ru-RU"/>
        </a:p>
      </dgm:t>
    </dgm:pt>
    <dgm:pt modelId="{E46E5800-C8AA-4175-93B9-A41116986770}" type="pres">
      <dgm:prSet presAssocID="{7756C71F-97D6-4236-B200-A3856B4E0753}" presName="textNode" presStyleLbl="bgShp" presStyleIdx="0" presStyleCnt="1"/>
      <dgm:spPr/>
      <dgm:t>
        <a:bodyPr/>
        <a:lstStyle/>
        <a:p>
          <a:endParaRPr lang="ru-RU"/>
        </a:p>
      </dgm:t>
    </dgm:pt>
    <dgm:pt modelId="{43FE6297-5C47-4792-A47B-E27798C674FA}" type="pres">
      <dgm:prSet presAssocID="{7756C71F-97D6-4236-B200-A3856B4E0753}" presName="compChildNode" presStyleCnt="0"/>
      <dgm:spPr/>
    </dgm:pt>
    <dgm:pt modelId="{F9283C34-BD79-4B56-AEAB-12157028D0B2}" type="pres">
      <dgm:prSet presAssocID="{7756C71F-97D6-4236-B200-A3856B4E0753}" presName="theInnerList" presStyleCnt="0"/>
      <dgm:spPr/>
    </dgm:pt>
    <dgm:pt modelId="{2B8721B4-C56B-4A44-B0EA-511A9B3286EC}" type="pres">
      <dgm:prSet presAssocID="{86A73192-5A4A-4E27-9A36-C84F4B514D23}" presName="childNode" presStyleLbl="node1" presStyleIdx="0" presStyleCnt="5">
        <dgm:presLayoutVars>
          <dgm:bulletEnabled val="1"/>
        </dgm:presLayoutVars>
      </dgm:prSet>
      <dgm:spPr/>
      <dgm:t>
        <a:bodyPr/>
        <a:lstStyle/>
        <a:p>
          <a:endParaRPr lang="ru-RU"/>
        </a:p>
      </dgm:t>
    </dgm:pt>
    <dgm:pt modelId="{12E0AC7B-D89F-4BBB-96FE-C98672D77695}" type="pres">
      <dgm:prSet presAssocID="{86A73192-5A4A-4E27-9A36-C84F4B514D23}" presName="aSpace2" presStyleCnt="0"/>
      <dgm:spPr/>
    </dgm:pt>
    <dgm:pt modelId="{C77ACD15-A7A3-416B-81A8-A48F206E0031}" type="pres">
      <dgm:prSet presAssocID="{92B37859-10B5-4B6D-B36D-8A8B97F112A6}" presName="childNode" presStyleLbl="node1" presStyleIdx="1" presStyleCnt="5">
        <dgm:presLayoutVars>
          <dgm:bulletEnabled val="1"/>
        </dgm:presLayoutVars>
      </dgm:prSet>
      <dgm:spPr/>
      <dgm:t>
        <a:bodyPr/>
        <a:lstStyle/>
        <a:p>
          <a:endParaRPr lang="ru-RU"/>
        </a:p>
      </dgm:t>
    </dgm:pt>
    <dgm:pt modelId="{5E19E5D5-AA76-462C-806A-C73B730936EE}" type="pres">
      <dgm:prSet presAssocID="{92B37859-10B5-4B6D-B36D-8A8B97F112A6}" presName="aSpace2" presStyleCnt="0"/>
      <dgm:spPr/>
    </dgm:pt>
    <dgm:pt modelId="{E141C049-EA35-4E11-84D7-E432233BF4B1}" type="pres">
      <dgm:prSet presAssocID="{277EA81C-D5B0-4404-BBD2-4C23716AEDEC}" presName="childNode" presStyleLbl="node1" presStyleIdx="2" presStyleCnt="5">
        <dgm:presLayoutVars>
          <dgm:bulletEnabled val="1"/>
        </dgm:presLayoutVars>
      </dgm:prSet>
      <dgm:spPr/>
      <dgm:t>
        <a:bodyPr/>
        <a:lstStyle/>
        <a:p>
          <a:endParaRPr lang="ru-RU"/>
        </a:p>
      </dgm:t>
    </dgm:pt>
    <dgm:pt modelId="{F85E51D5-050C-4BCC-81EA-1946EC4DCE71}" type="pres">
      <dgm:prSet presAssocID="{277EA81C-D5B0-4404-BBD2-4C23716AEDEC}" presName="aSpace2" presStyleCnt="0"/>
      <dgm:spPr/>
    </dgm:pt>
    <dgm:pt modelId="{C6FC4A41-F16B-42BE-810E-2C7896DCC38D}" type="pres">
      <dgm:prSet presAssocID="{4E167817-3FA9-4705-8365-76CA3E77EC98}" presName="childNode" presStyleLbl="node1" presStyleIdx="3" presStyleCnt="5">
        <dgm:presLayoutVars>
          <dgm:bulletEnabled val="1"/>
        </dgm:presLayoutVars>
      </dgm:prSet>
      <dgm:spPr/>
      <dgm:t>
        <a:bodyPr/>
        <a:lstStyle/>
        <a:p>
          <a:endParaRPr lang="ru-RU"/>
        </a:p>
      </dgm:t>
    </dgm:pt>
    <dgm:pt modelId="{CB1C924E-1F42-4417-813E-8F90B684D1E9}" type="pres">
      <dgm:prSet presAssocID="{4E167817-3FA9-4705-8365-76CA3E77EC98}" presName="aSpace2" presStyleCnt="0"/>
      <dgm:spPr/>
    </dgm:pt>
    <dgm:pt modelId="{A3A924F5-299D-4789-AF51-F2D3791B7CB8}" type="pres">
      <dgm:prSet presAssocID="{9608B83B-2A7B-420B-8FD6-883AD7E8E3ED}" presName="childNode" presStyleLbl="node1" presStyleIdx="4" presStyleCnt="5">
        <dgm:presLayoutVars>
          <dgm:bulletEnabled val="1"/>
        </dgm:presLayoutVars>
      </dgm:prSet>
      <dgm:spPr/>
      <dgm:t>
        <a:bodyPr/>
        <a:lstStyle/>
        <a:p>
          <a:endParaRPr lang="ru-RU"/>
        </a:p>
      </dgm:t>
    </dgm:pt>
  </dgm:ptLst>
  <dgm:cxnLst>
    <dgm:cxn modelId="{226D7D03-FD52-4D86-BCD6-A6D9E73A1EF2}" srcId="{7756C71F-97D6-4236-B200-A3856B4E0753}" destId="{92B37859-10B5-4B6D-B36D-8A8B97F112A6}" srcOrd="1" destOrd="0" parTransId="{C5C59972-ACD1-4D68-B190-4540DB5063DF}" sibTransId="{04889EC1-A171-413B-8876-CCE248059F22}"/>
    <dgm:cxn modelId="{FDBA4F44-872D-47F5-BBD9-2B144C1059D6}" type="presOf" srcId="{86A73192-5A4A-4E27-9A36-C84F4B514D23}" destId="{2B8721B4-C56B-4A44-B0EA-511A9B3286EC}" srcOrd="0" destOrd="0" presId="urn:microsoft.com/office/officeart/2005/8/layout/lProcess2"/>
    <dgm:cxn modelId="{264BCACD-576E-4723-BB36-C44D2EC4EA4A}" type="presOf" srcId="{4E167817-3FA9-4705-8365-76CA3E77EC98}" destId="{C6FC4A41-F16B-42BE-810E-2C7896DCC38D}" srcOrd="0" destOrd="0" presId="urn:microsoft.com/office/officeart/2005/8/layout/lProcess2"/>
    <dgm:cxn modelId="{E00D4F3E-19BA-4246-848A-E181309CB784}" type="presOf" srcId="{9608B83B-2A7B-420B-8FD6-883AD7E8E3ED}" destId="{A3A924F5-299D-4789-AF51-F2D3791B7CB8}" srcOrd="0" destOrd="0" presId="urn:microsoft.com/office/officeart/2005/8/layout/lProcess2"/>
    <dgm:cxn modelId="{602240B7-6DC1-452F-B1CE-F22489F48946}" srcId="{7756C71F-97D6-4236-B200-A3856B4E0753}" destId="{86A73192-5A4A-4E27-9A36-C84F4B514D23}" srcOrd="0" destOrd="0" parTransId="{8FB00659-AC48-4AC2-9636-12584CCD5732}" sibTransId="{280A254D-8A2F-4F45-BA56-175CEF1F4398}"/>
    <dgm:cxn modelId="{D92DE064-ABC4-412E-9E72-CEA96FAAE205}" srcId="{7756C71F-97D6-4236-B200-A3856B4E0753}" destId="{9608B83B-2A7B-420B-8FD6-883AD7E8E3ED}" srcOrd="4" destOrd="0" parTransId="{C35CD6ED-FA3A-4577-A350-A17F2802F731}" sibTransId="{83522766-3882-41CC-932C-6B549563AA34}"/>
    <dgm:cxn modelId="{F215D6CD-5DCC-43D8-96D4-FF4B661C12D9}" srcId="{7D3AF6AB-1860-4E88-9849-AF2A7DD72FE9}" destId="{7756C71F-97D6-4236-B200-A3856B4E0753}" srcOrd="0" destOrd="0" parTransId="{14FAA94F-35DD-4765-92EA-479864448365}" sibTransId="{66120D94-7C75-4755-B6A0-57BB818511F5}"/>
    <dgm:cxn modelId="{1C656B99-EE4F-4BEA-85DC-860A2CFF7A2D}" type="presOf" srcId="{7D3AF6AB-1860-4E88-9849-AF2A7DD72FE9}" destId="{65799D24-7392-4422-B8C1-4D0FFDECCC0D}" srcOrd="0" destOrd="0" presId="urn:microsoft.com/office/officeart/2005/8/layout/lProcess2"/>
    <dgm:cxn modelId="{1BE12B7D-B5E0-4E42-BFD6-BF596C4E183D}" srcId="{7756C71F-97D6-4236-B200-A3856B4E0753}" destId="{4E167817-3FA9-4705-8365-76CA3E77EC98}" srcOrd="3" destOrd="0" parTransId="{85B17709-DAC8-4603-BF70-6FFE040DD1A2}" sibTransId="{2701296B-5973-43CF-9C3A-7A16C716F9AD}"/>
    <dgm:cxn modelId="{2461283D-BD44-4113-8F38-7C0E234860F6}" type="presOf" srcId="{277EA81C-D5B0-4404-BBD2-4C23716AEDEC}" destId="{E141C049-EA35-4E11-84D7-E432233BF4B1}" srcOrd="0" destOrd="0" presId="urn:microsoft.com/office/officeart/2005/8/layout/lProcess2"/>
    <dgm:cxn modelId="{6D2F5B02-A104-47C2-AC96-B1B43984AAEF}" type="presOf" srcId="{92B37859-10B5-4B6D-B36D-8A8B97F112A6}" destId="{C77ACD15-A7A3-416B-81A8-A48F206E0031}" srcOrd="0" destOrd="0" presId="urn:microsoft.com/office/officeart/2005/8/layout/lProcess2"/>
    <dgm:cxn modelId="{8DE66FA8-15EB-460D-A9D2-07C2B20E0BC5}" type="presOf" srcId="{7756C71F-97D6-4236-B200-A3856B4E0753}" destId="{9B87F6D3-CB28-4C6A-B7D4-B92F7129A349}" srcOrd="0" destOrd="0" presId="urn:microsoft.com/office/officeart/2005/8/layout/lProcess2"/>
    <dgm:cxn modelId="{574975CD-6107-4B4B-B1D4-8F757853A827}" type="presOf" srcId="{7756C71F-97D6-4236-B200-A3856B4E0753}" destId="{E46E5800-C8AA-4175-93B9-A41116986770}" srcOrd="1" destOrd="0" presId="urn:microsoft.com/office/officeart/2005/8/layout/lProcess2"/>
    <dgm:cxn modelId="{9FA8F3B5-4BE4-4856-804F-A4F85C6C9B63}" srcId="{7756C71F-97D6-4236-B200-A3856B4E0753}" destId="{277EA81C-D5B0-4404-BBD2-4C23716AEDEC}" srcOrd="2" destOrd="0" parTransId="{0938E1D5-EA78-42BE-9C85-B781B3507DBC}" sibTransId="{AD5F00CB-AEC9-478F-BDFD-D5454B65DECE}"/>
    <dgm:cxn modelId="{E510FA43-3C21-4249-8E12-A95164215F3B}" type="presParOf" srcId="{65799D24-7392-4422-B8C1-4D0FFDECCC0D}" destId="{3EE39169-2548-4F68-A5C3-6F1DC3DA149B}" srcOrd="0" destOrd="0" presId="urn:microsoft.com/office/officeart/2005/8/layout/lProcess2"/>
    <dgm:cxn modelId="{627E8A9C-25EC-45AC-9CFB-470993FA8A1E}" type="presParOf" srcId="{3EE39169-2548-4F68-A5C3-6F1DC3DA149B}" destId="{9B87F6D3-CB28-4C6A-B7D4-B92F7129A349}" srcOrd="0" destOrd="0" presId="urn:microsoft.com/office/officeart/2005/8/layout/lProcess2"/>
    <dgm:cxn modelId="{8EA06A39-B5F5-4B76-947F-68D3F1D4D94F}" type="presParOf" srcId="{3EE39169-2548-4F68-A5C3-6F1DC3DA149B}" destId="{E46E5800-C8AA-4175-93B9-A41116986770}" srcOrd="1" destOrd="0" presId="urn:microsoft.com/office/officeart/2005/8/layout/lProcess2"/>
    <dgm:cxn modelId="{871CC43B-D2F1-4F06-9081-8E8684DE2215}" type="presParOf" srcId="{3EE39169-2548-4F68-A5C3-6F1DC3DA149B}" destId="{43FE6297-5C47-4792-A47B-E27798C674FA}" srcOrd="2" destOrd="0" presId="urn:microsoft.com/office/officeart/2005/8/layout/lProcess2"/>
    <dgm:cxn modelId="{9F7D00D4-5FE3-4B05-949B-17FA058C23E8}" type="presParOf" srcId="{43FE6297-5C47-4792-A47B-E27798C674FA}" destId="{F9283C34-BD79-4B56-AEAB-12157028D0B2}" srcOrd="0" destOrd="0" presId="urn:microsoft.com/office/officeart/2005/8/layout/lProcess2"/>
    <dgm:cxn modelId="{941A739E-8F2F-4CBE-B04C-A2F5526EC9BD}" type="presParOf" srcId="{F9283C34-BD79-4B56-AEAB-12157028D0B2}" destId="{2B8721B4-C56B-4A44-B0EA-511A9B3286EC}" srcOrd="0" destOrd="0" presId="urn:microsoft.com/office/officeart/2005/8/layout/lProcess2"/>
    <dgm:cxn modelId="{51CFC9B1-F916-45EF-9A9B-37C9AFFF6A4B}" type="presParOf" srcId="{F9283C34-BD79-4B56-AEAB-12157028D0B2}" destId="{12E0AC7B-D89F-4BBB-96FE-C98672D77695}" srcOrd="1" destOrd="0" presId="urn:microsoft.com/office/officeart/2005/8/layout/lProcess2"/>
    <dgm:cxn modelId="{0EB7CB72-7EF5-4577-96A8-BA78C292C59E}" type="presParOf" srcId="{F9283C34-BD79-4B56-AEAB-12157028D0B2}" destId="{C77ACD15-A7A3-416B-81A8-A48F206E0031}" srcOrd="2" destOrd="0" presId="urn:microsoft.com/office/officeart/2005/8/layout/lProcess2"/>
    <dgm:cxn modelId="{B5A9CCC3-9945-4FC9-9AA1-CF5EF58ADC7D}" type="presParOf" srcId="{F9283C34-BD79-4B56-AEAB-12157028D0B2}" destId="{5E19E5D5-AA76-462C-806A-C73B730936EE}" srcOrd="3" destOrd="0" presId="urn:microsoft.com/office/officeart/2005/8/layout/lProcess2"/>
    <dgm:cxn modelId="{723A8A53-D347-45CC-AB0D-ECEC6D70BBE6}" type="presParOf" srcId="{F9283C34-BD79-4B56-AEAB-12157028D0B2}" destId="{E141C049-EA35-4E11-84D7-E432233BF4B1}" srcOrd="4" destOrd="0" presId="urn:microsoft.com/office/officeart/2005/8/layout/lProcess2"/>
    <dgm:cxn modelId="{4CD1D0B9-077D-475B-91DE-F9FF833603DE}" type="presParOf" srcId="{F9283C34-BD79-4B56-AEAB-12157028D0B2}" destId="{F85E51D5-050C-4BCC-81EA-1946EC4DCE71}" srcOrd="5" destOrd="0" presId="urn:microsoft.com/office/officeart/2005/8/layout/lProcess2"/>
    <dgm:cxn modelId="{2860175F-5B64-4828-8479-15B3C310C52A}" type="presParOf" srcId="{F9283C34-BD79-4B56-AEAB-12157028D0B2}" destId="{C6FC4A41-F16B-42BE-810E-2C7896DCC38D}" srcOrd="6" destOrd="0" presId="urn:microsoft.com/office/officeart/2005/8/layout/lProcess2"/>
    <dgm:cxn modelId="{673BA86B-51F9-4637-A372-BB648138AD6B}" type="presParOf" srcId="{F9283C34-BD79-4B56-AEAB-12157028D0B2}" destId="{CB1C924E-1F42-4417-813E-8F90B684D1E9}" srcOrd="7" destOrd="0" presId="urn:microsoft.com/office/officeart/2005/8/layout/lProcess2"/>
    <dgm:cxn modelId="{B6124197-2A82-4290-BEF8-457DB8E4FFF1}" type="presParOf" srcId="{F9283C34-BD79-4B56-AEAB-12157028D0B2}" destId="{A3A924F5-299D-4789-AF51-F2D3791B7CB8}" srcOrd="8"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D3AF6AB-1860-4E88-9849-AF2A7DD72FE9}" type="doc">
      <dgm:prSet loTypeId="urn:microsoft.com/office/officeart/2005/8/layout/lProcess2" loCatId="list" qsTypeId="urn:microsoft.com/office/officeart/2005/8/quickstyle/simple1" qsCatId="simple" csTypeId="urn:microsoft.com/office/officeart/2005/8/colors/colorful1#22" csCatId="colorful" phldr="1"/>
      <dgm:spPr/>
      <dgm:t>
        <a:bodyPr/>
        <a:lstStyle/>
        <a:p>
          <a:endParaRPr lang="ru-RU"/>
        </a:p>
      </dgm:t>
    </dgm:pt>
    <dgm:pt modelId="{D9B787C8-C7E8-4B0A-9935-48E53B96F430}">
      <dgm:prSet/>
      <dgm:spPr/>
      <dgm:t>
        <a:bodyPr/>
        <a:lstStyle/>
        <a:p>
          <a:r>
            <a:rPr lang="ru-RU" b="1" dirty="0" smtClean="0"/>
            <a:t>Аудит продукта/прототипа и конкурирующих решений</a:t>
          </a:r>
          <a:endParaRPr lang="ru-RU" dirty="0"/>
        </a:p>
      </dgm:t>
    </dgm:pt>
    <dgm:pt modelId="{41639647-E960-4847-AEFA-91C5E6A3AF02}" type="parTrans" cxnId="{5EC45996-2A0E-48AE-8B56-458EC933969C}">
      <dgm:prSet/>
      <dgm:spPr/>
      <dgm:t>
        <a:bodyPr/>
        <a:lstStyle/>
        <a:p>
          <a:endParaRPr lang="ru-RU"/>
        </a:p>
      </dgm:t>
    </dgm:pt>
    <dgm:pt modelId="{6D711E2B-CC1E-4AB6-815B-EDFB8FCBBEDA}" type="sibTrans" cxnId="{5EC45996-2A0E-48AE-8B56-458EC933969C}">
      <dgm:prSet/>
      <dgm:spPr/>
      <dgm:t>
        <a:bodyPr/>
        <a:lstStyle/>
        <a:p>
          <a:endParaRPr lang="ru-RU"/>
        </a:p>
      </dgm:t>
    </dgm:pt>
    <dgm:pt modelId="{DF180C89-2A76-4242-AA7D-2A9011C6CCC8}">
      <dgm:prSet/>
      <dgm:spPr/>
      <dgm:t>
        <a:bodyPr/>
        <a:lstStyle/>
        <a:p>
          <a:r>
            <a:rPr lang="ru-RU" dirty="0" smtClean="0"/>
            <a:t>представление о состоянии дел в предметной области и базу для подготовки вопросов к интервью</a:t>
          </a:r>
          <a:endParaRPr lang="ru-RU" dirty="0"/>
        </a:p>
      </dgm:t>
    </dgm:pt>
    <dgm:pt modelId="{6CB6DBBD-314C-4157-A9FF-22344AB482E1}" type="parTrans" cxnId="{A6AC45E8-484D-48DB-AF24-75094DCFB807}">
      <dgm:prSet/>
      <dgm:spPr/>
      <dgm:t>
        <a:bodyPr/>
        <a:lstStyle/>
        <a:p>
          <a:endParaRPr lang="ru-RU"/>
        </a:p>
      </dgm:t>
    </dgm:pt>
    <dgm:pt modelId="{657E8515-8E55-4F71-A3FD-ABE9DD49BFF0}" type="sibTrans" cxnId="{A6AC45E8-484D-48DB-AF24-75094DCFB807}">
      <dgm:prSet/>
      <dgm:spPr/>
      <dgm:t>
        <a:bodyPr/>
        <a:lstStyle/>
        <a:p>
          <a:endParaRPr lang="ru-RU"/>
        </a:p>
      </dgm:t>
    </dgm:pt>
    <dgm:pt modelId="{32890D6F-A573-454F-8B5F-6DEC67A31EC1}">
      <dgm:prSet/>
      <dgm:spPr/>
      <dgm:t>
        <a:bodyPr/>
        <a:lstStyle/>
        <a:p>
          <a:r>
            <a:rPr lang="ru-RU" dirty="0" smtClean="0"/>
            <a:t>сильные и слабые стороны доступных пользователю продуктов</a:t>
          </a:r>
          <a:endParaRPr lang="ru-RU" dirty="0"/>
        </a:p>
      </dgm:t>
    </dgm:pt>
    <dgm:pt modelId="{30672752-D2A4-4802-992A-97B0297CBBAE}" type="parTrans" cxnId="{D93894E2-98FD-4B78-9692-E3E4956D8173}">
      <dgm:prSet/>
      <dgm:spPr/>
      <dgm:t>
        <a:bodyPr/>
        <a:lstStyle/>
        <a:p>
          <a:endParaRPr lang="ru-RU"/>
        </a:p>
      </dgm:t>
    </dgm:pt>
    <dgm:pt modelId="{8C0B6795-AD09-441C-A367-C00ECCEFD4EE}" type="sibTrans" cxnId="{D93894E2-98FD-4B78-9692-E3E4956D8173}">
      <dgm:prSet/>
      <dgm:spPr/>
      <dgm:t>
        <a:bodyPr/>
        <a:lstStyle/>
        <a:p>
          <a:endParaRPr lang="ru-RU"/>
        </a:p>
      </dgm:t>
    </dgm:pt>
    <dgm:pt modelId="{EC32583E-787D-4694-8234-447155205617}">
      <dgm:prSet/>
      <dgm:spPr/>
      <dgm:t>
        <a:bodyPr/>
        <a:lstStyle/>
        <a:p>
          <a:r>
            <a:rPr lang="ru-RU" dirty="0" smtClean="0"/>
            <a:t>Текущий объем функциональности продукта.</a:t>
          </a:r>
          <a:endParaRPr lang="ru-RU" dirty="0"/>
        </a:p>
      </dgm:t>
    </dgm:pt>
    <dgm:pt modelId="{AA90F593-7DDC-4BF0-9614-DF118CF55EE4}" type="parTrans" cxnId="{7780BC5D-7BB5-4129-8A3E-37999670E267}">
      <dgm:prSet/>
      <dgm:spPr/>
      <dgm:t>
        <a:bodyPr/>
        <a:lstStyle/>
        <a:p>
          <a:endParaRPr lang="ru-RU"/>
        </a:p>
      </dgm:t>
    </dgm:pt>
    <dgm:pt modelId="{0AB2E778-13A8-4AEB-AB53-DE8949AD0424}" type="sibTrans" cxnId="{7780BC5D-7BB5-4129-8A3E-37999670E267}">
      <dgm:prSet/>
      <dgm:spPr/>
      <dgm:t>
        <a:bodyPr/>
        <a:lstStyle/>
        <a:p>
          <a:endParaRPr lang="ru-RU"/>
        </a:p>
      </dgm:t>
    </dgm:pt>
    <dgm:pt modelId="{65799D24-7392-4422-B8C1-4D0FFDECCC0D}" type="pres">
      <dgm:prSet presAssocID="{7D3AF6AB-1860-4E88-9849-AF2A7DD72FE9}" presName="theList" presStyleCnt="0">
        <dgm:presLayoutVars>
          <dgm:dir/>
          <dgm:animLvl val="lvl"/>
          <dgm:resizeHandles val="exact"/>
        </dgm:presLayoutVars>
      </dgm:prSet>
      <dgm:spPr/>
      <dgm:t>
        <a:bodyPr/>
        <a:lstStyle/>
        <a:p>
          <a:endParaRPr lang="ru-RU"/>
        </a:p>
      </dgm:t>
    </dgm:pt>
    <dgm:pt modelId="{64ED1F2C-C9EF-46E8-A41C-85A28D3F6A34}" type="pres">
      <dgm:prSet presAssocID="{D9B787C8-C7E8-4B0A-9935-48E53B96F430}" presName="compNode" presStyleCnt="0"/>
      <dgm:spPr/>
    </dgm:pt>
    <dgm:pt modelId="{F7BF04D2-F826-4C09-9109-7395E33F53B1}" type="pres">
      <dgm:prSet presAssocID="{D9B787C8-C7E8-4B0A-9935-48E53B96F430}" presName="aNode" presStyleLbl="bgShp" presStyleIdx="0" presStyleCnt="1"/>
      <dgm:spPr/>
      <dgm:t>
        <a:bodyPr/>
        <a:lstStyle/>
        <a:p>
          <a:endParaRPr lang="ru-RU"/>
        </a:p>
      </dgm:t>
    </dgm:pt>
    <dgm:pt modelId="{2017C7A1-3BC1-4AA6-987E-99B9DFD806F4}" type="pres">
      <dgm:prSet presAssocID="{D9B787C8-C7E8-4B0A-9935-48E53B96F430}" presName="textNode" presStyleLbl="bgShp" presStyleIdx="0" presStyleCnt="1"/>
      <dgm:spPr/>
      <dgm:t>
        <a:bodyPr/>
        <a:lstStyle/>
        <a:p>
          <a:endParaRPr lang="ru-RU"/>
        </a:p>
      </dgm:t>
    </dgm:pt>
    <dgm:pt modelId="{D706DCFB-4890-43C2-989A-E82DC935F416}" type="pres">
      <dgm:prSet presAssocID="{D9B787C8-C7E8-4B0A-9935-48E53B96F430}" presName="compChildNode" presStyleCnt="0"/>
      <dgm:spPr/>
    </dgm:pt>
    <dgm:pt modelId="{15B382C0-470B-4EB1-8714-55F0EB52A614}" type="pres">
      <dgm:prSet presAssocID="{D9B787C8-C7E8-4B0A-9935-48E53B96F430}" presName="theInnerList" presStyleCnt="0"/>
      <dgm:spPr/>
    </dgm:pt>
    <dgm:pt modelId="{D2D2E1A9-7DC6-4988-B9A1-EA5E77869323}" type="pres">
      <dgm:prSet presAssocID="{DF180C89-2A76-4242-AA7D-2A9011C6CCC8}" presName="childNode" presStyleLbl="node1" presStyleIdx="0" presStyleCnt="3">
        <dgm:presLayoutVars>
          <dgm:bulletEnabled val="1"/>
        </dgm:presLayoutVars>
      </dgm:prSet>
      <dgm:spPr/>
      <dgm:t>
        <a:bodyPr/>
        <a:lstStyle/>
        <a:p>
          <a:endParaRPr lang="ru-RU"/>
        </a:p>
      </dgm:t>
    </dgm:pt>
    <dgm:pt modelId="{B30E2B49-39FB-4C84-9BF9-6DD750DB24CF}" type="pres">
      <dgm:prSet presAssocID="{DF180C89-2A76-4242-AA7D-2A9011C6CCC8}" presName="aSpace2" presStyleCnt="0"/>
      <dgm:spPr/>
    </dgm:pt>
    <dgm:pt modelId="{17AC5C96-5459-44C6-9AB2-FC84449099DE}" type="pres">
      <dgm:prSet presAssocID="{32890D6F-A573-454F-8B5F-6DEC67A31EC1}" presName="childNode" presStyleLbl="node1" presStyleIdx="1" presStyleCnt="3">
        <dgm:presLayoutVars>
          <dgm:bulletEnabled val="1"/>
        </dgm:presLayoutVars>
      </dgm:prSet>
      <dgm:spPr/>
      <dgm:t>
        <a:bodyPr/>
        <a:lstStyle/>
        <a:p>
          <a:endParaRPr lang="ru-RU"/>
        </a:p>
      </dgm:t>
    </dgm:pt>
    <dgm:pt modelId="{ECE90A8B-FEAE-4A51-B2C8-83D26DDDD2B7}" type="pres">
      <dgm:prSet presAssocID="{32890D6F-A573-454F-8B5F-6DEC67A31EC1}" presName="aSpace2" presStyleCnt="0"/>
      <dgm:spPr/>
    </dgm:pt>
    <dgm:pt modelId="{38905302-2700-4E76-BD5E-6DD34CC0337B}" type="pres">
      <dgm:prSet presAssocID="{EC32583E-787D-4694-8234-447155205617}" presName="childNode" presStyleLbl="node1" presStyleIdx="2" presStyleCnt="3">
        <dgm:presLayoutVars>
          <dgm:bulletEnabled val="1"/>
        </dgm:presLayoutVars>
      </dgm:prSet>
      <dgm:spPr/>
      <dgm:t>
        <a:bodyPr/>
        <a:lstStyle/>
        <a:p>
          <a:endParaRPr lang="ru-RU"/>
        </a:p>
      </dgm:t>
    </dgm:pt>
  </dgm:ptLst>
  <dgm:cxnLst>
    <dgm:cxn modelId="{58E6F76D-B1F1-4EF3-BC30-F37BF889B86C}" type="presOf" srcId="{D9B787C8-C7E8-4B0A-9935-48E53B96F430}" destId="{2017C7A1-3BC1-4AA6-987E-99B9DFD806F4}" srcOrd="1" destOrd="0" presId="urn:microsoft.com/office/officeart/2005/8/layout/lProcess2"/>
    <dgm:cxn modelId="{4DF04577-AF21-4C2C-958C-693CA1EE7B59}" type="presOf" srcId="{32890D6F-A573-454F-8B5F-6DEC67A31EC1}" destId="{17AC5C96-5459-44C6-9AB2-FC84449099DE}" srcOrd="0" destOrd="0" presId="urn:microsoft.com/office/officeart/2005/8/layout/lProcess2"/>
    <dgm:cxn modelId="{D93894E2-98FD-4B78-9692-E3E4956D8173}" srcId="{D9B787C8-C7E8-4B0A-9935-48E53B96F430}" destId="{32890D6F-A573-454F-8B5F-6DEC67A31EC1}" srcOrd="1" destOrd="0" parTransId="{30672752-D2A4-4802-992A-97B0297CBBAE}" sibTransId="{8C0B6795-AD09-441C-A367-C00ECCEFD4EE}"/>
    <dgm:cxn modelId="{7780BC5D-7BB5-4129-8A3E-37999670E267}" srcId="{D9B787C8-C7E8-4B0A-9935-48E53B96F430}" destId="{EC32583E-787D-4694-8234-447155205617}" srcOrd="2" destOrd="0" parTransId="{AA90F593-7DDC-4BF0-9614-DF118CF55EE4}" sibTransId="{0AB2E778-13A8-4AEB-AB53-DE8949AD0424}"/>
    <dgm:cxn modelId="{5BEBFA3B-CEFB-49A6-BB95-9321BC1780A5}" type="presOf" srcId="{D9B787C8-C7E8-4B0A-9935-48E53B96F430}" destId="{F7BF04D2-F826-4C09-9109-7395E33F53B1}" srcOrd="0" destOrd="0" presId="urn:microsoft.com/office/officeart/2005/8/layout/lProcess2"/>
    <dgm:cxn modelId="{F7FE9E0F-001E-45C0-9F18-D69CB6EB7EFF}" type="presOf" srcId="{DF180C89-2A76-4242-AA7D-2A9011C6CCC8}" destId="{D2D2E1A9-7DC6-4988-B9A1-EA5E77869323}" srcOrd="0" destOrd="0" presId="urn:microsoft.com/office/officeart/2005/8/layout/lProcess2"/>
    <dgm:cxn modelId="{27FBE5E2-B71A-40FF-8B9E-7E445A52760F}" type="presOf" srcId="{7D3AF6AB-1860-4E88-9849-AF2A7DD72FE9}" destId="{65799D24-7392-4422-B8C1-4D0FFDECCC0D}" srcOrd="0" destOrd="0" presId="urn:microsoft.com/office/officeart/2005/8/layout/lProcess2"/>
    <dgm:cxn modelId="{5EC45996-2A0E-48AE-8B56-458EC933969C}" srcId="{7D3AF6AB-1860-4E88-9849-AF2A7DD72FE9}" destId="{D9B787C8-C7E8-4B0A-9935-48E53B96F430}" srcOrd="0" destOrd="0" parTransId="{41639647-E960-4847-AEFA-91C5E6A3AF02}" sibTransId="{6D711E2B-CC1E-4AB6-815B-EDFB8FCBBEDA}"/>
    <dgm:cxn modelId="{68F6DBE2-FDA7-4EEC-A81B-C3B894F342D2}" type="presOf" srcId="{EC32583E-787D-4694-8234-447155205617}" destId="{38905302-2700-4E76-BD5E-6DD34CC0337B}" srcOrd="0" destOrd="0" presId="urn:microsoft.com/office/officeart/2005/8/layout/lProcess2"/>
    <dgm:cxn modelId="{A6AC45E8-484D-48DB-AF24-75094DCFB807}" srcId="{D9B787C8-C7E8-4B0A-9935-48E53B96F430}" destId="{DF180C89-2A76-4242-AA7D-2A9011C6CCC8}" srcOrd="0" destOrd="0" parTransId="{6CB6DBBD-314C-4157-A9FF-22344AB482E1}" sibTransId="{657E8515-8E55-4F71-A3FD-ABE9DD49BFF0}"/>
    <dgm:cxn modelId="{6F4816A8-4FE7-4AB3-B035-972DB3311598}" type="presParOf" srcId="{65799D24-7392-4422-B8C1-4D0FFDECCC0D}" destId="{64ED1F2C-C9EF-46E8-A41C-85A28D3F6A34}" srcOrd="0" destOrd="0" presId="urn:microsoft.com/office/officeart/2005/8/layout/lProcess2"/>
    <dgm:cxn modelId="{5A4E1B96-EE21-4B34-9DCB-CFCAF7018F42}" type="presParOf" srcId="{64ED1F2C-C9EF-46E8-A41C-85A28D3F6A34}" destId="{F7BF04D2-F826-4C09-9109-7395E33F53B1}" srcOrd="0" destOrd="0" presId="urn:microsoft.com/office/officeart/2005/8/layout/lProcess2"/>
    <dgm:cxn modelId="{D9B40953-FEB9-4B4F-84AD-EEA71639BCC4}" type="presParOf" srcId="{64ED1F2C-C9EF-46E8-A41C-85A28D3F6A34}" destId="{2017C7A1-3BC1-4AA6-987E-99B9DFD806F4}" srcOrd="1" destOrd="0" presId="urn:microsoft.com/office/officeart/2005/8/layout/lProcess2"/>
    <dgm:cxn modelId="{4CFC694A-7D95-4885-B196-B1A127E66E64}" type="presParOf" srcId="{64ED1F2C-C9EF-46E8-A41C-85A28D3F6A34}" destId="{D706DCFB-4890-43C2-989A-E82DC935F416}" srcOrd="2" destOrd="0" presId="urn:microsoft.com/office/officeart/2005/8/layout/lProcess2"/>
    <dgm:cxn modelId="{9CF70A62-9706-4326-8CFD-31BEFC469B09}" type="presParOf" srcId="{D706DCFB-4890-43C2-989A-E82DC935F416}" destId="{15B382C0-470B-4EB1-8714-55F0EB52A614}" srcOrd="0" destOrd="0" presId="urn:microsoft.com/office/officeart/2005/8/layout/lProcess2"/>
    <dgm:cxn modelId="{1ECF25AB-2485-468D-A918-BD69A5747CAA}" type="presParOf" srcId="{15B382C0-470B-4EB1-8714-55F0EB52A614}" destId="{D2D2E1A9-7DC6-4988-B9A1-EA5E77869323}" srcOrd="0" destOrd="0" presId="urn:microsoft.com/office/officeart/2005/8/layout/lProcess2"/>
    <dgm:cxn modelId="{287DBE8A-8257-4033-B394-FED833F3A15B}" type="presParOf" srcId="{15B382C0-470B-4EB1-8714-55F0EB52A614}" destId="{B30E2B49-39FB-4C84-9BF9-6DD750DB24CF}" srcOrd="1" destOrd="0" presId="urn:microsoft.com/office/officeart/2005/8/layout/lProcess2"/>
    <dgm:cxn modelId="{8B7642E2-2CE5-4200-94B8-8CB5616D1CEE}" type="presParOf" srcId="{15B382C0-470B-4EB1-8714-55F0EB52A614}" destId="{17AC5C96-5459-44C6-9AB2-FC84449099DE}" srcOrd="2" destOrd="0" presId="urn:microsoft.com/office/officeart/2005/8/layout/lProcess2"/>
    <dgm:cxn modelId="{C070815B-C23E-4890-9FBB-1A6122E210ED}" type="presParOf" srcId="{15B382C0-470B-4EB1-8714-55F0EB52A614}" destId="{ECE90A8B-FEAE-4A51-B2C8-83D26DDDD2B7}" srcOrd="3" destOrd="0" presId="urn:microsoft.com/office/officeart/2005/8/layout/lProcess2"/>
    <dgm:cxn modelId="{5D065EB9-16B5-422D-85A1-70F51B8CD8F2}" type="presParOf" srcId="{15B382C0-470B-4EB1-8714-55F0EB52A614}" destId="{38905302-2700-4E76-BD5E-6DD34CC0337B}"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9293180B-92D3-4917-A4F2-DC628A46E865}" type="doc">
      <dgm:prSet loTypeId="urn:microsoft.com/office/officeart/2005/8/layout/process5" loCatId="process" qsTypeId="urn:microsoft.com/office/officeart/2005/8/quickstyle/simple1" qsCatId="simple" csTypeId="urn:microsoft.com/office/officeart/2005/8/colors/colorful1#5" csCatId="colorful" phldr="1"/>
      <dgm:spPr/>
    </dgm:pt>
    <dgm:pt modelId="{EE4EA2D3-3213-4CEE-9700-FDFE84551779}">
      <dgm:prSet phldrT="[Текст]"/>
      <dgm:spPr/>
      <dgm:t>
        <a:bodyPr/>
        <a:lstStyle/>
        <a:p>
          <a:r>
            <a:rPr lang="ru-RU" dirty="0" smtClean="0"/>
            <a:t>Выявление поведенческих переменных</a:t>
          </a:r>
          <a:r>
            <a:rPr lang="ru-RU" b="1" dirty="0" smtClean="0"/>
            <a:t> </a:t>
          </a:r>
          <a:endParaRPr lang="ru-RU" b="1" dirty="0"/>
        </a:p>
      </dgm:t>
    </dgm:pt>
    <dgm:pt modelId="{77A19845-F7AB-4BC8-9BE0-8EF02C9513B7}" type="parTrans" cxnId="{61265336-C961-4EF6-AAD1-8AE41B45668E}">
      <dgm:prSet/>
      <dgm:spPr/>
      <dgm:t>
        <a:bodyPr/>
        <a:lstStyle/>
        <a:p>
          <a:endParaRPr lang="ru-RU" b="1"/>
        </a:p>
      </dgm:t>
    </dgm:pt>
    <dgm:pt modelId="{9E51BF69-75FC-472F-BF88-32D024AA1133}" type="sibTrans" cxnId="{61265336-C961-4EF6-AAD1-8AE41B45668E}">
      <dgm:prSet/>
      <dgm:spPr/>
      <dgm:t>
        <a:bodyPr/>
        <a:lstStyle/>
        <a:p>
          <a:endParaRPr lang="ru-RU" b="1"/>
        </a:p>
      </dgm:t>
    </dgm:pt>
    <dgm:pt modelId="{BA541DBD-E180-4888-8673-8D77D6034E3D}">
      <dgm:prSet phldrT="[Текст]"/>
      <dgm:spPr/>
      <dgm:t>
        <a:bodyPr/>
        <a:lstStyle/>
        <a:p>
          <a:r>
            <a:rPr lang="ru-RU" dirty="0" smtClean="0"/>
            <a:t>Сопоставление респондентов с поведенческими переменными</a:t>
          </a:r>
          <a:endParaRPr lang="ru-RU" b="1" dirty="0"/>
        </a:p>
      </dgm:t>
    </dgm:pt>
    <dgm:pt modelId="{3FAC2912-07FC-4399-ACC2-8569F2B430EC}" type="parTrans" cxnId="{12AE00BF-B67D-4250-B7B6-1F72A113B4FC}">
      <dgm:prSet/>
      <dgm:spPr/>
      <dgm:t>
        <a:bodyPr/>
        <a:lstStyle/>
        <a:p>
          <a:endParaRPr lang="ru-RU" b="1"/>
        </a:p>
      </dgm:t>
    </dgm:pt>
    <dgm:pt modelId="{B79F6030-65E1-478E-9BFD-8B1B2E96A4B9}" type="sibTrans" cxnId="{12AE00BF-B67D-4250-B7B6-1F72A113B4FC}">
      <dgm:prSet/>
      <dgm:spPr/>
      <dgm:t>
        <a:bodyPr/>
        <a:lstStyle/>
        <a:p>
          <a:endParaRPr lang="ru-RU" b="1"/>
        </a:p>
      </dgm:t>
    </dgm:pt>
    <dgm:pt modelId="{EE467A8A-46BE-42C3-80CA-4A027C501497}">
      <dgm:prSet phldrT="[Текст]"/>
      <dgm:spPr/>
      <dgm:t>
        <a:bodyPr/>
        <a:lstStyle/>
        <a:p>
          <a:r>
            <a:rPr lang="ru-RU" dirty="0" smtClean="0"/>
            <a:t>Синтез характеристик и соответствующих им целей</a:t>
          </a:r>
          <a:endParaRPr lang="ru-RU" b="1" dirty="0"/>
        </a:p>
      </dgm:t>
    </dgm:pt>
    <dgm:pt modelId="{5474AC4B-43FE-4B81-A275-39DB5BC4A6C3}" type="parTrans" cxnId="{3E0A9DAA-44A5-46A7-9C10-D8BBE9CF99AE}">
      <dgm:prSet/>
      <dgm:spPr/>
      <dgm:t>
        <a:bodyPr/>
        <a:lstStyle/>
        <a:p>
          <a:endParaRPr lang="ru-RU" b="1"/>
        </a:p>
      </dgm:t>
    </dgm:pt>
    <dgm:pt modelId="{0B340DDE-643D-4061-A2A2-0B89B0907C1F}" type="sibTrans" cxnId="{3E0A9DAA-44A5-46A7-9C10-D8BBE9CF99AE}">
      <dgm:prSet/>
      <dgm:spPr/>
      <dgm:t>
        <a:bodyPr/>
        <a:lstStyle/>
        <a:p>
          <a:endParaRPr lang="ru-RU" b="1"/>
        </a:p>
      </dgm:t>
    </dgm:pt>
    <dgm:pt modelId="{15DD84F4-F299-4F75-A294-35198BEB6719}">
      <dgm:prSet phldrT="[Текст]"/>
      <dgm:spPr/>
      <dgm:t>
        <a:bodyPr/>
        <a:lstStyle/>
        <a:p>
          <a:r>
            <a:rPr lang="ru-RU" dirty="0" smtClean="0"/>
            <a:t>Выявление значимых шаблонов поведения</a:t>
          </a:r>
          <a:endParaRPr lang="ru-RU" b="1" dirty="0"/>
        </a:p>
      </dgm:t>
    </dgm:pt>
    <dgm:pt modelId="{87AC3A2A-97B4-4421-ACC0-5B948E390974}" type="parTrans" cxnId="{F1D0D987-FBE9-4F9F-9250-4795FA03B407}">
      <dgm:prSet/>
      <dgm:spPr/>
      <dgm:t>
        <a:bodyPr/>
        <a:lstStyle/>
        <a:p>
          <a:endParaRPr lang="ru-RU" b="1"/>
        </a:p>
      </dgm:t>
    </dgm:pt>
    <dgm:pt modelId="{98177A82-A222-487D-8CDC-20C81CEE2FB6}" type="sibTrans" cxnId="{F1D0D987-FBE9-4F9F-9250-4795FA03B407}">
      <dgm:prSet/>
      <dgm:spPr/>
      <dgm:t>
        <a:bodyPr/>
        <a:lstStyle/>
        <a:p>
          <a:endParaRPr lang="ru-RU" b="1"/>
        </a:p>
      </dgm:t>
    </dgm:pt>
    <dgm:pt modelId="{C239ABDF-433B-437C-8D2F-06C2DFC03255}">
      <dgm:prSet phldrT="[Текст]"/>
      <dgm:spPr/>
      <dgm:t>
        <a:bodyPr/>
        <a:lstStyle/>
        <a:p>
          <a:r>
            <a:rPr lang="ru-RU" dirty="0" smtClean="0"/>
            <a:t>Проверка полноты и выявление избыточности</a:t>
          </a:r>
          <a:endParaRPr lang="ru-RU" b="1" dirty="0"/>
        </a:p>
      </dgm:t>
    </dgm:pt>
    <dgm:pt modelId="{584DAD3F-9835-4F1B-A58C-69659279B01B}" type="parTrans" cxnId="{D69E2116-953C-4F01-9E67-546214040074}">
      <dgm:prSet/>
      <dgm:spPr/>
      <dgm:t>
        <a:bodyPr/>
        <a:lstStyle/>
        <a:p>
          <a:endParaRPr lang="ru-RU" b="1"/>
        </a:p>
      </dgm:t>
    </dgm:pt>
    <dgm:pt modelId="{BC71A4B2-A112-4FBD-84DA-ECD1AC33901E}" type="sibTrans" cxnId="{D69E2116-953C-4F01-9E67-546214040074}">
      <dgm:prSet/>
      <dgm:spPr/>
      <dgm:t>
        <a:bodyPr/>
        <a:lstStyle/>
        <a:p>
          <a:endParaRPr lang="ru-RU" b="1"/>
        </a:p>
      </dgm:t>
    </dgm:pt>
    <dgm:pt modelId="{75DEE344-0DD8-4CFE-A09F-3E9B1B978C1A}">
      <dgm:prSet phldrT="[Текст]"/>
      <dgm:spPr/>
      <dgm:t>
        <a:bodyPr/>
        <a:lstStyle/>
        <a:p>
          <a:r>
            <a:rPr lang="ru-RU" dirty="0" smtClean="0"/>
            <a:t>Расширение описания атрибутов и поведений</a:t>
          </a:r>
          <a:endParaRPr lang="ru-RU" b="1" dirty="0"/>
        </a:p>
      </dgm:t>
    </dgm:pt>
    <dgm:pt modelId="{5DBF36AC-5550-442F-B9F6-852E4F573F56}" type="parTrans" cxnId="{E2E38CDA-A97E-4CCA-8565-EEBFE1EEAD8E}">
      <dgm:prSet/>
      <dgm:spPr/>
      <dgm:t>
        <a:bodyPr/>
        <a:lstStyle/>
        <a:p>
          <a:endParaRPr lang="ru-RU" b="1"/>
        </a:p>
      </dgm:t>
    </dgm:pt>
    <dgm:pt modelId="{C797F137-2EA9-41E7-8300-7E8E0BBB98E3}" type="sibTrans" cxnId="{E2E38CDA-A97E-4CCA-8565-EEBFE1EEAD8E}">
      <dgm:prSet/>
      <dgm:spPr/>
      <dgm:t>
        <a:bodyPr/>
        <a:lstStyle/>
        <a:p>
          <a:endParaRPr lang="ru-RU" b="1"/>
        </a:p>
      </dgm:t>
    </dgm:pt>
    <dgm:pt modelId="{E6E93879-02D9-450A-881B-6942C89E0B48}">
      <dgm:prSet/>
      <dgm:spPr/>
      <dgm:t>
        <a:bodyPr/>
        <a:lstStyle/>
        <a:p>
          <a:r>
            <a:rPr lang="ru-RU" dirty="0" smtClean="0"/>
            <a:t>Назначение персонажам типов</a:t>
          </a:r>
          <a:endParaRPr lang="ru-RU" dirty="0"/>
        </a:p>
      </dgm:t>
    </dgm:pt>
    <dgm:pt modelId="{A06CE4AC-62EA-4753-AE8B-1DCCAEB96F57}" type="parTrans" cxnId="{3D707EA7-6D10-4730-A961-44409F65FC08}">
      <dgm:prSet/>
      <dgm:spPr/>
      <dgm:t>
        <a:bodyPr/>
        <a:lstStyle/>
        <a:p>
          <a:endParaRPr lang="ru-RU"/>
        </a:p>
      </dgm:t>
    </dgm:pt>
    <dgm:pt modelId="{D441D5FA-80D6-4680-BA43-C260010B6DDD}" type="sibTrans" cxnId="{3D707EA7-6D10-4730-A961-44409F65FC08}">
      <dgm:prSet/>
      <dgm:spPr/>
      <dgm:t>
        <a:bodyPr/>
        <a:lstStyle/>
        <a:p>
          <a:endParaRPr lang="ru-RU"/>
        </a:p>
      </dgm:t>
    </dgm:pt>
    <dgm:pt modelId="{5D511C99-3500-481C-9043-1BE28D5B6309}" type="pres">
      <dgm:prSet presAssocID="{9293180B-92D3-4917-A4F2-DC628A46E865}" presName="diagram" presStyleCnt="0">
        <dgm:presLayoutVars>
          <dgm:dir/>
          <dgm:resizeHandles val="exact"/>
        </dgm:presLayoutVars>
      </dgm:prSet>
      <dgm:spPr/>
    </dgm:pt>
    <dgm:pt modelId="{C9C6E538-2E20-493D-BAFB-32A3947C7FEA}" type="pres">
      <dgm:prSet presAssocID="{EE4EA2D3-3213-4CEE-9700-FDFE84551779}" presName="node" presStyleLbl="node1" presStyleIdx="0" presStyleCnt="7" custLinFactNeighborX="338" custLinFactNeighborY="-46198">
        <dgm:presLayoutVars>
          <dgm:bulletEnabled val="1"/>
        </dgm:presLayoutVars>
      </dgm:prSet>
      <dgm:spPr/>
      <dgm:t>
        <a:bodyPr/>
        <a:lstStyle/>
        <a:p>
          <a:endParaRPr lang="ru-RU"/>
        </a:p>
      </dgm:t>
    </dgm:pt>
    <dgm:pt modelId="{7E177700-A07B-4B41-B814-14F020E6F284}" type="pres">
      <dgm:prSet presAssocID="{9E51BF69-75FC-472F-BF88-32D024AA1133}" presName="sibTrans" presStyleLbl="sibTrans2D1" presStyleIdx="0" presStyleCnt="6"/>
      <dgm:spPr/>
      <dgm:t>
        <a:bodyPr/>
        <a:lstStyle/>
        <a:p>
          <a:endParaRPr lang="ru-RU"/>
        </a:p>
      </dgm:t>
    </dgm:pt>
    <dgm:pt modelId="{B9D9AE3D-293C-4B82-B287-48B5AB24EB6F}" type="pres">
      <dgm:prSet presAssocID="{9E51BF69-75FC-472F-BF88-32D024AA1133}" presName="connectorText" presStyleLbl="sibTrans2D1" presStyleIdx="0" presStyleCnt="6"/>
      <dgm:spPr/>
      <dgm:t>
        <a:bodyPr/>
        <a:lstStyle/>
        <a:p>
          <a:endParaRPr lang="ru-RU"/>
        </a:p>
      </dgm:t>
    </dgm:pt>
    <dgm:pt modelId="{DAE48FCA-B30C-4A33-A0C7-B80BE0CBEDF9}" type="pres">
      <dgm:prSet presAssocID="{BA541DBD-E180-4888-8673-8D77D6034E3D}" presName="node" presStyleLbl="node1" presStyleIdx="1" presStyleCnt="7" custLinFactNeighborX="-3227" custLinFactNeighborY="-46682">
        <dgm:presLayoutVars>
          <dgm:bulletEnabled val="1"/>
        </dgm:presLayoutVars>
      </dgm:prSet>
      <dgm:spPr/>
      <dgm:t>
        <a:bodyPr/>
        <a:lstStyle/>
        <a:p>
          <a:endParaRPr lang="ru-RU"/>
        </a:p>
      </dgm:t>
    </dgm:pt>
    <dgm:pt modelId="{53327E92-6AE0-4606-AE77-0A92DE828832}" type="pres">
      <dgm:prSet presAssocID="{B79F6030-65E1-478E-9BFD-8B1B2E96A4B9}" presName="sibTrans" presStyleLbl="sibTrans2D1" presStyleIdx="1" presStyleCnt="6"/>
      <dgm:spPr/>
      <dgm:t>
        <a:bodyPr/>
        <a:lstStyle/>
        <a:p>
          <a:endParaRPr lang="ru-RU"/>
        </a:p>
      </dgm:t>
    </dgm:pt>
    <dgm:pt modelId="{F2DF4C02-E63E-402C-862B-78C5A6B039FC}" type="pres">
      <dgm:prSet presAssocID="{B79F6030-65E1-478E-9BFD-8B1B2E96A4B9}" presName="connectorText" presStyleLbl="sibTrans2D1" presStyleIdx="1" presStyleCnt="6"/>
      <dgm:spPr/>
      <dgm:t>
        <a:bodyPr/>
        <a:lstStyle/>
        <a:p>
          <a:endParaRPr lang="ru-RU"/>
        </a:p>
      </dgm:t>
    </dgm:pt>
    <dgm:pt modelId="{B54F79A0-F43C-4B0F-B6F5-93AC3A5F65E9}" type="pres">
      <dgm:prSet presAssocID="{15DD84F4-F299-4F75-A294-35198BEB6719}" presName="node" presStyleLbl="node1" presStyleIdx="2" presStyleCnt="7" custLinFactNeighborX="-2418" custLinFactNeighborY="-44600">
        <dgm:presLayoutVars>
          <dgm:bulletEnabled val="1"/>
        </dgm:presLayoutVars>
      </dgm:prSet>
      <dgm:spPr/>
      <dgm:t>
        <a:bodyPr/>
        <a:lstStyle/>
        <a:p>
          <a:endParaRPr lang="ru-RU"/>
        </a:p>
      </dgm:t>
    </dgm:pt>
    <dgm:pt modelId="{142D65F8-381A-4138-8B1C-437851EA1FE3}" type="pres">
      <dgm:prSet presAssocID="{98177A82-A222-487D-8CDC-20C81CEE2FB6}" presName="sibTrans" presStyleLbl="sibTrans2D1" presStyleIdx="2" presStyleCnt="6"/>
      <dgm:spPr/>
      <dgm:t>
        <a:bodyPr/>
        <a:lstStyle/>
        <a:p>
          <a:endParaRPr lang="ru-RU"/>
        </a:p>
      </dgm:t>
    </dgm:pt>
    <dgm:pt modelId="{4BB81834-9465-4619-A113-33E69C88FBC7}" type="pres">
      <dgm:prSet presAssocID="{98177A82-A222-487D-8CDC-20C81CEE2FB6}" presName="connectorText" presStyleLbl="sibTrans2D1" presStyleIdx="2" presStyleCnt="6"/>
      <dgm:spPr/>
      <dgm:t>
        <a:bodyPr/>
        <a:lstStyle/>
        <a:p>
          <a:endParaRPr lang="ru-RU"/>
        </a:p>
      </dgm:t>
    </dgm:pt>
    <dgm:pt modelId="{53394E2A-DA46-483E-AD93-2F1D31BB1240}" type="pres">
      <dgm:prSet presAssocID="{EE467A8A-46BE-42C3-80CA-4A027C501497}" presName="node" presStyleLbl="node1" presStyleIdx="3" presStyleCnt="7" custLinFactNeighborX="-1473" custLinFactNeighborY="16">
        <dgm:presLayoutVars>
          <dgm:bulletEnabled val="1"/>
        </dgm:presLayoutVars>
      </dgm:prSet>
      <dgm:spPr/>
      <dgm:t>
        <a:bodyPr/>
        <a:lstStyle/>
        <a:p>
          <a:endParaRPr lang="ru-RU"/>
        </a:p>
      </dgm:t>
    </dgm:pt>
    <dgm:pt modelId="{4F42B363-00C8-492C-A82C-D9E3BE2B31C1}" type="pres">
      <dgm:prSet presAssocID="{0B340DDE-643D-4061-A2A2-0B89B0907C1F}" presName="sibTrans" presStyleLbl="sibTrans2D1" presStyleIdx="3" presStyleCnt="6"/>
      <dgm:spPr/>
      <dgm:t>
        <a:bodyPr/>
        <a:lstStyle/>
        <a:p>
          <a:endParaRPr lang="ru-RU"/>
        </a:p>
      </dgm:t>
    </dgm:pt>
    <dgm:pt modelId="{08580D73-BDD8-43BB-AC89-DB0BE1D21C08}" type="pres">
      <dgm:prSet presAssocID="{0B340DDE-643D-4061-A2A2-0B89B0907C1F}" presName="connectorText" presStyleLbl="sibTrans2D1" presStyleIdx="3" presStyleCnt="6"/>
      <dgm:spPr/>
      <dgm:t>
        <a:bodyPr/>
        <a:lstStyle/>
        <a:p>
          <a:endParaRPr lang="ru-RU"/>
        </a:p>
      </dgm:t>
    </dgm:pt>
    <dgm:pt modelId="{BAAF7A3E-8BE9-4C03-9A2E-98A5431DAAD3}" type="pres">
      <dgm:prSet presAssocID="{C239ABDF-433B-437C-8D2F-06C2DFC03255}" presName="node" presStyleLbl="node1" presStyleIdx="4" presStyleCnt="7" custLinFactNeighborX="-266" custLinFactNeighborY="-7005">
        <dgm:presLayoutVars>
          <dgm:bulletEnabled val="1"/>
        </dgm:presLayoutVars>
      </dgm:prSet>
      <dgm:spPr/>
      <dgm:t>
        <a:bodyPr/>
        <a:lstStyle/>
        <a:p>
          <a:endParaRPr lang="ru-RU"/>
        </a:p>
      </dgm:t>
    </dgm:pt>
    <dgm:pt modelId="{8983BABF-11AC-4769-B672-6DF0E657CE20}" type="pres">
      <dgm:prSet presAssocID="{BC71A4B2-A112-4FBD-84DA-ECD1AC33901E}" presName="sibTrans" presStyleLbl="sibTrans2D1" presStyleIdx="4" presStyleCnt="6"/>
      <dgm:spPr/>
      <dgm:t>
        <a:bodyPr/>
        <a:lstStyle/>
        <a:p>
          <a:endParaRPr lang="ru-RU"/>
        </a:p>
      </dgm:t>
    </dgm:pt>
    <dgm:pt modelId="{278C2CCA-18CF-4872-923B-6B1152B50F3E}" type="pres">
      <dgm:prSet presAssocID="{BC71A4B2-A112-4FBD-84DA-ECD1AC33901E}" presName="connectorText" presStyleLbl="sibTrans2D1" presStyleIdx="4" presStyleCnt="6"/>
      <dgm:spPr/>
      <dgm:t>
        <a:bodyPr/>
        <a:lstStyle/>
        <a:p>
          <a:endParaRPr lang="ru-RU"/>
        </a:p>
      </dgm:t>
    </dgm:pt>
    <dgm:pt modelId="{66DED6AF-610A-489F-9EAB-33FDB432FC51}" type="pres">
      <dgm:prSet presAssocID="{75DEE344-0DD8-4CFE-A09F-3E9B1B978C1A}" presName="node" presStyleLbl="node1" presStyleIdx="5" presStyleCnt="7" custLinFactNeighborX="479" custLinFactNeighborY="-7005">
        <dgm:presLayoutVars>
          <dgm:bulletEnabled val="1"/>
        </dgm:presLayoutVars>
      </dgm:prSet>
      <dgm:spPr/>
      <dgm:t>
        <a:bodyPr/>
        <a:lstStyle/>
        <a:p>
          <a:endParaRPr lang="ru-RU"/>
        </a:p>
      </dgm:t>
    </dgm:pt>
    <dgm:pt modelId="{7882FDDD-27A6-4B17-A912-B84B2EEAABB1}" type="pres">
      <dgm:prSet presAssocID="{C797F137-2EA9-41E7-8300-7E8E0BBB98E3}" presName="sibTrans" presStyleLbl="sibTrans2D1" presStyleIdx="5" presStyleCnt="6"/>
      <dgm:spPr/>
      <dgm:t>
        <a:bodyPr/>
        <a:lstStyle/>
        <a:p>
          <a:endParaRPr lang="ru-RU"/>
        </a:p>
      </dgm:t>
    </dgm:pt>
    <dgm:pt modelId="{D67C89D6-250C-43AB-8092-04041115D4B6}" type="pres">
      <dgm:prSet presAssocID="{C797F137-2EA9-41E7-8300-7E8E0BBB98E3}" presName="connectorText" presStyleLbl="sibTrans2D1" presStyleIdx="5" presStyleCnt="6"/>
      <dgm:spPr/>
      <dgm:t>
        <a:bodyPr/>
        <a:lstStyle/>
        <a:p>
          <a:endParaRPr lang="ru-RU"/>
        </a:p>
      </dgm:t>
    </dgm:pt>
    <dgm:pt modelId="{23DE0853-3A0A-4444-BCFD-01AA6552C896}" type="pres">
      <dgm:prSet presAssocID="{E6E93879-02D9-450A-881B-6942C89E0B48}" presName="node" presStyleLbl="node1" presStyleIdx="6" presStyleCnt="7" custLinFactNeighborX="785" custLinFactNeighborY="-6858">
        <dgm:presLayoutVars>
          <dgm:bulletEnabled val="1"/>
        </dgm:presLayoutVars>
      </dgm:prSet>
      <dgm:spPr/>
      <dgm:t>
        <a:bodyPr/>
        <a:lstStyle/>
        <a:p>
          <a:endParaRPr lang="ru-RU"/>
        </a:p>
      </dgm:t>
    </dgm:pt>
  </dgm:ptLst>
  <dgm:cxnLst>
    <dgm:cxn modelId="{BFA34E2B-0D19-4315-8D47-AD99719C006B}" type="presOf" srcId="{98177A82-A222-487D-8CDC-20C81CEE2FB6}" destId="{4BB81834-9465-4619-A113-33E69C88FBC7}" srcOrd="1" destOrd="0" presId="urn:microsoft.com/office/officeart/2005/8/layout/process5"/>
    <dgm:cxn modelId="{3E0A9DAA-44A5-46A7-9C10-D8BBE9CF99AE}" srcId="{9293180B-92D3-4917-A4F2-DC628A46E865}" destId="{EE467A8A-46BE-42C3-80CA-4A027C501497}" srcOrd="3" destOrd="0" parTransId="{5474AC4B-43FE-4B81-A275-39DB5BC4A6C3}" sibTransId="{0B340DDE-643D-4061-A2A2-0B89B0907C1F}"/>
    <dgm:cxn modelId="{65E67221-76C8-47E8-9725-A78D8B5BD733}" type="presOf" srcId="{EE467A8A-46BE-42C3-80CA-4A027C501497}" destId="{53394E2A-DA46-483E-AD93-2F1D31BB1240}" srcOrd="0" destOrd="0" presId="urn:microsoft.com/office/officeart/2005/8/layout/process5"/>
    <dgm:cxn modelId="{3D707EA7-6D10-4730-A961-44409F65FC08}" srcId="{9293180B-92D3-4917-A4F2-DC628A46E865}" destId="{E6E93879-02D9-450A-881B-6942C89E0B48}" srcOrd="6" destOrd="0" parTransId="{A06CE4AC-62EA-4753-AE8B-1DCCAEB96F57}" sibTransId="{D441D5FA-80D6-4680-BA43-C260010B6DDD}"/>
    <dgm:cxn modelId="{38AE5C9C-00CA-4DCC-8CF9-57565A86601D}" type="presOf" srcId="{B79F6030-65E1-478E-9BFD-8B1B2E96A4B9}" destId="{53327E92-6AE0-4606-AE77-0A92DE828832}" srcOrd="0" destOrd="0" presId="urn:microsoft.com/office/officeart/2005/8/layout/process5"/>
    <dgm:cxn modelId="{87F69ECC-FD96-412E-8608-2A9F97CBEC76}" type="presOf" srcId="{9E51BF69-75FC-472F-BF88-32D024AA1133}" destId="{B9D9AE3D-293C-4B82-B287-48B5AB24EB6F}" srcOrd="1" destOrd="0" presId="urn:microsoft.com/office/officeart/2005/8/layout/process5"/>
    <dgm:cxn modelId="{654B641E-E822-4A0B-BFE5-6A10F0C91D41}" type="presOf" srcId="{B79F6030-65E1-478E-9BFD-8B1B2E96A4B9}" destId="{F2DF4C02-E63E-402C-862B-78C5A6B039FC}" srcOrd="1" destOrd="0" presId="urn:microsoft.com/office/officeart/2005/8/layout/process5"/>
    <dgm:cxn modelId="{3DE83948-F413-4DDB-BE8B-A94153ABE83A}" type="presOf" srcId="{BC71A4B2-A112-4FBD-84DA-ECD1AC33901E}" destId="{8983BABF-11AC-4769-B672-6DF0E657CE20}" srcOrd="0" destOrd="0" presId="urn:microsoft.com/office/officeart/2005/8/layout/process5"/>
    <dgm:cxn modelId="{12AE00BF-B67D-4250-B7B6-1F72A113B4FC}" srcId="{9293180B-92D3-4917-A4F2-DC628A46E865}" destId="{BA541DBD-E180-4888-8673-8D77D6034E3D}" srcOrd="1" destOrd="0" parTransId="{3FAC2912-07FC-4399-ACC2-8569F2B430EC}" sibTransId="{B79F6030-65E1-478E-9BFD-8B1B2E96A4B9}"/>
    <dgm:cxn modelId="{B50F6C44-2204-49DE-A910-8444E0A2079F}" type="presOf" srcId="{E6E93879-02D9-450A-881B-6942C89E0B48}" destId="{23DE0853-3A0A-4444-BCFD-01AA6552C896}" srcOrd="0" destOrd="0" presId="urn:microsoft.com/office/officeart/2005/8/layout/process5"/>
    <dgm:cxn modelId="{F7EF9BE1-E486-43D4-A3DB-F15C1F2BF9C0}" type="presOf" srcId="{75DEE344-0DD8-4CFE-A09F-3E9B1B978C1A}" destId="{66DED6AF-610A-489F-9EAB-33FDB432FC51}" srcOrd="0" destOrd="0" presId="urn:microsoft.com/office/officeart/2005/8/layout/process5"/>
    <dgm:cxn modelId="{CB27851B-878A-41ED-B9A2-C1A7C69DCD41}" type="presOf" srcId="{BC71A4B2-A112-4FBD-84DA-ECD1AC33901E}" destId="{278C2CCA-18CF-4872-923B-6B1152B50F3E}" srcOrd="1" destOrd="0" presId="urn:microsoft.com/office/officeart/2005/8/layout/process5"/>
    <dgm:cxn modelId="{8AFC1418-5BA2-4CBB-8C05-194FA6FBEEF7}" type="presOf" srcId="{EE4EA2D3-3213-4CEE-9700-FDFE84551779}" destId="{C9C6E538-2E20-493D-BAFB-32A3947C7FEA}" srcOrd="0" destOrd="0" presId="urn:microsoft.com/office/officeart/2005/8/layout/process5"/>
    <dgm:cxn modelId="{151E806C-3DC6-4E6F-9A53-385DD338907F}" type="presOf" srcId="{C239ABDF-433B-437C-8D2F-06C2DFC03255}" destId="{BAAF7A3E-8BE9-4C03-9A2E-98A5431DAAD3}" srcOrd="0" destOrd="0" presId="urn:microsoft.com/office/officeart/2005/8/layout/process5"/>
    <dgm:cxn modelId="{25C59D91-1B93-438B-A7D3-A2E67FE35FCF}" type="presOf" srcId="{C797F137-2EA9-41E7-8300-7E8E0BBB98E3}" destId="{D67C89D6-250C-43AB-8092-04041115D4B6}" srcOrd="1" destOrd="0" presId="urn:microsoft.com/office/officeart/2005/8/layout/process5"/>
    <dgm:cxn modelId="{8E918DD8-9BCA-40AC-891B-FF53F43D95FD}" type="presOf" srcId="{C797F137-2EA9-41E7-8300-7E8E0BBB98E3}" destId="{7882FDDD-27A6-4B17-A912-B84B2EEAABB1}" srcOrd="0" destOrd="0" presId="urn:microsoft.com/office/officeart/2005/8/layout/process5"/>
    <dgm:cxn modelId="{FE84016F-FE79-4496-A1B0-2E16D707FEC7}" type="presOf" srcId="{9E51BF69-75FC-472F-BF88-32D024AA1133}" destId="{7E177700-A07B-4B41-B814-14F020E6F284}" srcOrd="0" destOrd="0" presId="urn:microsoft.com/office/officeart/2005/8/layout/process5"/>
    <dgm:cxn modelId="{F1D0D987-FBE9-4F9F-9250-4795FA03B407}" srcId="{9293180B-92D3-4917-A4F2-DC628A46E865}" destId="{15DD84F4-F299-4F75-A294-35198BEB6719}" srcOrd="2" destOrd="0" parTransId="{87AC3A2A-97B4-4421-ACC0-5B948E390974}" sibTransId="{98177A82-A222-487D-8CDC-20C81CEE2FB6}"/>
    <dgm:cxn modelId="{E2E38CDA-A97E-4CCA-8565-EEBFE1EEAD8E}" srcId="{9293180B-92D3-4917-A4F2-DC628A46E865}" destId="{75DEE344-0DD8-4CFE-A09F-3E9B1B978C1A}" srcOrd="5" destOrd="0" parTransId="{5DBF36AC-5550-442F-B9F6-852E4F573F56}" sibTransId="{C797F137-2EA9-41E7-8300-7E8E0BBB98E3}"/>
    <dgm:cxn modelId="{8AABB2F5-9FF2-4A59-A361-08AA6C29CFDB}" type="presOf" srcId="{0B340DDE-643D-4061-A2A2-0B89B0907C1F}" destId="{4F42B363-00C8-492C-A82C-D9E3BE2B31C1}" srcOrd="0" destOrd="0" presId="urn:microsoft.com/office/officeart/2005/8/layout/process5"/>
    <dgm:cxn modelId="{C758701E-9839-4895-B99D-C9D7A658F96D}" type="presOf" srcId="{0B340DDE-643D-4061-A2A2-0B89B0907C1F}" destId="{08580D73-BDD8-43BB-AC89-DB0BE1D21C08}" srcOrd="1" destOrd="0" presId="urn:microsoft.com/office/officeart/2005/8/layout/process5"/>
    <dgm:cxn modelId="{9BEF7DB2-36DF-475A-A9DF-8B5C18B4E157}" type="presOf" srcId="{9293180B-92D3-4917-A4F2-DC628A46E865}" destId="{5D511C99-3500-481C-9043-1BE28D5B6309}" srcOrd="0" destOrd="0" presId="urn:microsoft.com/office/officeart/2005/8/layout/process5"/>
    <dgm:cxn modelId="{426E2F2A-B21B-43DD-A331-91453CF69A1D}" type="presOf" srcId="{98177A82-A222-487D-8CDC-20C81CEE2FB6}" destId="{142D65F8-381A-4138-8B1C-437851EA1FE3}" srcOrd="0" destOrd="0" presId="urn:microsoft.com/office/officeart/2005/8/layout/process5"/>
    <dgm:cxn modelId="{7B9B4949-BF9A-4225-BC12-C308B5444A08}" type="presOf" srcId="{15DD84F4-F299-4F75-A294-35198BEB6719}" destId="{B54F79A0-F43C-4B0F-B6F5-93AC3A5F65E9}" srcOrd="0" destOrd="0" presId="urn:microsoft.com/office/officeart/2005/8/layout/process5"/>
    <dgm:cxn modelId="{EC004452-9F14-403B-BCC8-A3BE0C55DFB7}" type="presOf" srcId="{BA541DBD-E180-4888-8673-8D77D6034E3D}" destId="{DAE48FCA-B30C-4A33-A0C7-B80BE0CBEDF9}" srcOrd="0" destOrd="0" presId="urn:microsoft.com/office/officeart/2005/8/layout/process5"/>
    <dgm:cxn modelId="{D69E2116-953C-4F01-9E67-546214040074}" srcId="{9293180B-92D3-4917-A4F2-DC628A46E865}" destId="{C239ABDF-433B-437C-8D2F-06C2DFC03255}" srcOrd="4" destOrd="0" parTransId="{584DAD3F-9835-4F1B-A58C-69659279B01B}" sibTransId="{BC71A4B2-A112-4FBD-84DA-ECD1AC33901E}"/>
    <dgm:cxn modelId="{61265336-C961-4EF6-AAD1-8AE41B45668E}" srcId="{9293180B-92D3-4917-A4F2-DC628A46E865}" destId="{EE4EA2D3-3213-4CEE-9700-FDFE84551779}" srcOrd="0" destOrd="0" parTransId="{77A19845-F7AB-4BC8-9BE0-8EF02C9513B7}" sibTransId="{9E51BF69-75FC-472F-BF88-32D024AA1133}"/>
    <dgm:cxn modelId="{620E4C30-A1B2-4346-9E24-C295B2EBE7F9}" type="presParOf" srcId="{5D511C99-3500-481C-9043-1BE28D5B6309}" destId="{C9C6E538-2E20-493D-BAFB-32A3947C7FEA}" srcOrd="0" destOrd="0" presId="urn:microsoft.com/office/officeart/2005/8/layout/process5"/>
    <dgm:cxn modelId="{F4050CB8-0C96-4C42-801C-8D6C8B86B3E4}" type="presParOf" srcId="{5D511C99-3500-481C-9043-1BE28D5B6309}" destId="{7E177700-A07B-4B41-B814-14F020E6F284}" srcOrd="1" destOrd="0" presId="urn:microsoft.com/office/officeart/2005/8/layout/process5"/>
    <dgm:cxn modelId="{9C3AFA1F-4899-4DB5-8C5A-2C3795544B0E}" type="presParOf" srcId="{7E177700-A07B-4B41-B814-14F020E6F284}" destId="{B9D9AE3D-293C-4B82-B287-48B5AB24EB6F}" srcOrd="0" destOrd="0" presId="urn:microsoft.com/office/officeart/2005/8/layout/process5"/>
    <dgm:cxn modelId="{6BA0BFB0-0494-434A-9850-D8494FEACF7E}" type="presParOf" srcId="{5D511C99-3500-481C-9043-1BE28D5B6309}" destId="{DAE48FCA-B30C-4A33-A0C7-B80BE0CBEDF9}" srcOrd="2" destOrd="0" presId="urn:microsoft.com/office/officeart/2005/8/layout/process5"/>
    <dgm:cxn modelId="{877A0323-0EAA-42CA-BE49-14DE320C1F4E}" type="presParOf" srcId="{5D511C99-3500-481C-9043-1BE28D5B6309}" destId="{53327E92-6AE0-4606-AE77-0A92DE828832}" srcOrd="3" destOrd="0" presId="urn:microsoft.com/office/officeart/2005/8/layout/process5"/>
    <dgm:cxn modelId="{88DC7A33-4410-4D7A-8D41-347369D4EFFC}" type="presParOf" srcId="{53327E92-6AE0-4606-AE77-0A92DE828832}" destId="{F2DF4C02-E63E-402C-862B-78C5A6B039FC}" srcOrd="0" destOrd="0" presId="urn:microsoft.com/office/officeart/2005/8/layout/process5"/>
    <dgm:cxn modelId="{135D213A-4637-443D-B77F-985705674832}" type="presParOf" srcId="{5D511C99-3500-481C-9043-1BE28D5B6309}" destId="{B54F79A0-F43C-4B0F-B6F5-93AC3A5F65E9}" srcOrd="4" destOrd="0" presId="urn:microsoft.com/office/officeart/2005/8/layout/process5"/>
    <dgm:cxn modelId="{DBAB37A4-263C-466E-8A9B-77B4ED16478D}" type="presParOf" srcId="{5D511C99-3500-481C-9043-1BE28D5B6309}" destId="{142D65F8-381A-4138-8B1C-437851EA1FE3}" srcOrd="5" destOrd="0" presId="urn:microsoft.com/office/officeart/2005/8/layout/process5"/>
    <dgm:cxn modelId="{57C41BEA-592E-4F51-954A-43B7FBD1783C}" type="presParOf" srcId="{142D65F8-381A-4138-8B1C-437851EA1FE3}" destId="{4BB81834-9465-4619-A113-33E69C88FBC7}" srcOrd="0" destOrd="0" presId="urn:microsoft.com/office/officeart/2005/8/layout/process5"/>
    <dgm:cxn modelId="{C014442A-DD78-4A52-B52E-E9B2DA369BE1}" type="presParOf" srcId="{5D511C99-3500-481C-9043-1BE28D5B6309}" destId="{53394E2A-DA46-483E-AD93-2F1D31BB1240}" srcOrd="6" destOrd="0" presId="urn:microsoft.com/office/officeart/2005/8/layout/process5"/>
    <dgm:cxn modelId="{09C32296-6538-475B-9084-56AC4AA3AE26}" type="presParOf" srcId="{5D511C99-3500-481C-9043-1BE28D5B6309}" destId="{4F42B363-00C8-492C-A82C-D9E3BE2B31C1}" srcOrd="7" destOrd="0" presId="urn:microsoft.com/office/officeart/2005/8/layout/process5"/>
    <dgm:cxn modelId="{FAE9AC56-B97D-4048-8278-5B1EB64C063E}" type="presParOf" srcId="{4F42B363-00C8-492C-A82C-D9E3BE2B31C1}" destId="{08580D73-BDD8-43BB-AC89-DB0BE1D21C08}" srcOrd="0" destOrd="0" presId="urn:microsoft.com/office/officeart/2005/8/layout/process5"/>
    <dgm:cxn modelId="{85D37083-EA9F-4F4A-9C7B-E73FDF300E99}" type="presParOf" srcId="{5D511C99-3500-481C-9043-1BE28D5B6309}" destId="{BAAF7A3E-8BE9-4C03-9A2E-98A5431DAAD3}" srcOrd="8" destOrd="0" presId="urn:microsoft.com/office/officeart/2005/8/layout/process5"/>
    <dgm:cxn modelId="{4975E2B2-78FE-4437-B97A-F8D2FA72CCD4}" type="presParOf" srcId="{5D511C99-3500-481C-9043-1BE28D5B6309}" destId="{8983BABF-11AC-4769-B672-6DF0E657CE20}" srcOrd="9" destOrd="0" presId="urn:microsoft.com/office/officeart/2005/8/layout/process5"/>
    <dgm:cxn modelId="{AB50A9D1-3243-46A6-AD02-DA2289F5F46E}" type="presParOf" srcId="{8983BABF-11AC-4769-B672-6DF0E657CE20}" destId="{278C2CCA-18CF-4872-923B-6B1152B50F3E}" srcOrd="0" destOrd="0" presId="urn:microsoft.com/office/officeart/2005/8/layout/process5"/>
    <dgm:cxn modelId="{98E8B09A-A9EA-483E-863C-F1424A218EF1}" type="presParOf" srcId="{5D511C99-3500-481C-9043-1BE28D5B6309}" destId="{66DED6AF-610A-489F-9EAB-33FDB432FC51}" srcOrd="10" destOrd="0" presId="urn:microsoft.com/office/officeart/2005/8/layout/process5"/>
    <dgm:cxn modelId="{81A6E590-344B-49CF-822E-075AC9A3A92B}" type="presParOf" srcId="{5D511C99-3500-481C-9043-1BE28D5B6309}" destId="{7882FDDD-27A6-4B17-A912-B84B2EEAABB1}" srcOrd="11" destOrd="0" presId="urn:microsoft.com/office/officeart/2005/8/layout/process5"/>
    <dgm:cxn modelId="{0BB36B2B-C697-4625-B496-8C24705DD880}" type="presParOf" srcId="{7882FDDD-27A6-4B17-A912-B84B2EEAABB1}" destId="{D67C89D6-250C-43AB-8092-04041115D4B6}" srcOrd="0" destOrd="0" presId="urn:microsoft.com/office/officeart/2005/8/layout/process5"/>
    <dgm:cxn modelId="{C6F842AE-2CBC-4AD2-B148-E0B1029AF4FE}" type="presParOf" srcId="{5D511C99-3500-481C-9043-1BE28D5B6309}" destId="{23DE0853-3A0A-4444-BCFD-01AA6552C896}"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F43D230F-E7B6-41EF-A88F-C78E64A6F49C}" type="doc">
      <dgm:prSet loTypeId="urn:microsoft.com/office/officeart/2005/8/layout/hierarchy3" loCatId="hierarchy" qsTypeId="urn:microsoft.com/office/officeart/2005/8/quickstyle/simple1" qsCatId="simple" csTypeId="urn:microsoft.com/office/officeart/2005/8/colors/colorful1#23" csCatId="colorful" phldr="1"/>
      <dgm:spPr/>
      <dgm:t>
        <a:bodyPr/>
        <a:lstStyle/>
        <a:p>
          <a:endParaRPr lang="ru-RU"/>
        </a:p>
      </dgm:t>
    </dgm:pt>
    <dgm:pt modelId="{7B7A827B-9F4D-40A7-BADE-58EA41E81AFF}">
      <dgm:prSet phldrT="[Текст]"/>
      <dgm:spPr/>
      <dgm:t>
        <a:bodyPr/>
        <a:lstStyle/>
        <a:p>
          <a:r>
            <a:rPr lang="ru-RU" b="1" dirty="0" smtClean="0"/>
            <a:t>Контекстные сценарии</a:t>
          </a:r>
          <a:endParaRPr lang="ru-RU" dirty="0"/>
        </a:p>
      </dgm:t>
    </dgm:pt>
    <dgm:pt modelId="{D21BB3D8-4A45-48B0-8695-659F34CE5FB4}" type="parTrans" cxnId="{387288E0-F165-448C-9679-C3E945ED1CCA}">
      <dgm:prSet/>
      <dgm:spPr/>
      <dgm:t>
        <a:bodyPr/>
        <a:lstStyle/>
        <a:p>
          <a:endParaRPr lang="ru-RU"/>
        </a:p>
      </dgm:t>
    </dgm:pt>
    <dgm:pt modelId="{51E9EBFD-9A60-4CFB-9844-A465567A9B22}" type="sibTrans" cxnId="{387288E0-F165-448C-9679-C3E945ED1CCA}">
      <dgm:prSet/>
      <dgm:spPr/>
      <dgm:t>
        <a:bodyPr/>
        <a:lstStyle/>
        <a:p>
          <a:endParaRPr lang="ru-RU"/>
        </a:p>
      </dgm:t>
    </dgm:pt>
    <dgm:pt modelId="{3B7C8173-8449-467F-BBAD-432AAC1BB52B}">
      <dgm:prSet/>
      <dgm:spPr/>
      <dgm:t>
        <a:bodyPr/>
        <a:lstStyle/>
        <a:p>
          <a:r>
            <a:rPr lang="ru-RU" b="1" dirty="0" smtClean="0"/>
            <a:t>Сценарии ключевого пути</a:t>
          </a:r>
          <a:endParaRPr lang="ru-RU" dirty="0"/>
        </a:p>
      </dgm:t>
    </dgm:pt>
    <dgm:pt modelId="{C445FD5C-85FE-42CD-BB24-E0586CABC8B4}" type="parTrans" cxnId="{9F50843C-2D22-4FE1-BAB3-F315798957DE}">
      <dgm:prSet/>
      <dgm:spPr/>
      <dgm:t>
        <a:bodyPr/>
        <a:lstStyle/>
        <a:p>
          <a:endParaRPr lang="ru-RU"/>
        </a:p>
      </dgm:t>
    </dgm:pt>
    <dgm:pt modelId="{BAFFD641-00FB-45D7-A398-C66D220A3FA3}" type="sibTrans" cxnId="{9F50843C-2D22-4FE1-BAB3-F315798957DE}">
      <dgm:prSet/>
      <dgm:spPr/>
      <dgm:t>
        <a:bodyPr/>
        <a:lstStyle/>
        <a:p>
          <a:endParaRPr lang="ru-RU"/>
        </a:p>
      </dgm:t>
    </dgm:pt>
    <dgm:pt modelId="{F809AB23-24F2-436D-A601-BAAE1C08F328}">
      <dgm:prSet/>
      <dgm:spPr/>
      <dgm:t>
        <a:bodyPr/>
        <a:lstStyle/>
        <a:p>
          <a:r>
            <a:rPr lang="ru-RU" b="1" dirty="0" smtClean="0"/>
            <a:t>Проверочные сценарии</a:t>
          </a:r>
          <a:endParaRPr lang="ru-RU" dirty="0"/>
        </a:p>
      </dgm:t>
    </dgm:pt>
    <dgm:pt modelId="{F8D67A94-6E65-49A1-B567-41102C2F8DF9}" type="parTrans" cxnId="{5B479582-CB7E-400C-B8E4-7B8D2847E73E}">
      <dgm:prSet/>
      <dgm:spPr/>
      <dgm:t>
        <a:bodyPr/>
        <a:lstStyle/>
        <a:p>
          <a:endParaRPr lang="ru-RU"/>
        </a:p>
      </dgm:t>
    </dgm:pt>
    <dgm:pt modelId="{E455DA47-C825-488A-8643-AB62CDD1B88E}" type="sibTrans" cxnId="{5B479582-CB7E-400C-B8E4-7B8D2847E73E}">
      <dgm:prSet/>
      <dgm:spPr/>
      <dgm:t>
        <a:bodyPr/>
        <a:lstStyle/>
        <a:p>
          <a:endParaRPr lang="ru-RU"/>
        </a:p>
      </dgm:t>
    </dgm:pt>
    <dgm:pt modelId="{ED53E75C-806B-4320-ACFC-26AE75058CE7}">
      <dgm:prSet phldrT="[Текст]"/>
      <dgm:spPr/>
      <dgm:t>
        <a:bodyPr/>
        <a:lstStyle/>
        <a:p>
          <a:r>
            <a:rPr lang="ru-RU" dirty="0" smtClean="0"/>
            <a:t>создаются до начала проектирования, пишутся с точки зрения персонажа, </a:t>
          </a:r>
          <a:endParaRPr lang="ru-RU" dirty="0"/>
        </a:p>
      </dgm:t>
    </dgm:pt>
    <dgm:pt modelId="{626E588E-E58E-467B-9305-A18BCF518E38}" type="parTrans" cxnId="{78477E2E-E14C-4FB1-A28B-0750B61429BD}">
      <dgm:prSet/>
      <dgm:spPr/>
      <dgm:t>
        <a:bodyPr/>
        <a:lstStyle/>
        <a:p>
          <a:endParaRPr lang="ru-RU"/>
        </a:p>
      </dgm:t>
    </dgm:pt>
    <dgm:pt modelId="{FBB1D7AE-655E-478C-904B-2C00CAA1CCCA}" type="sibTrans" cxnId="{78477E2E-E14C-4FB1-A28B-0750B61429BD}">
      <dgm:prSet/>
      <dgm:spPr/>
      <dgm:t>
        <a:bodyPr/>
        <a:lstStyle/>
        <a:p>
          <a:endParaRPr lang="ru-RU"/>
        </a:p>
      </dgm:t>
    </dgm:pt>
    <dgm:pt modelId="{DC6A41BF-A37E-467C-9771-0CA6A51FB5EC}">
      <dgm:prSet phldrT="[Текст]"/>
      <dgm:spPr/>
      <dgm:t>
        <a:bodyPr/>
        <a:lstStyle/>
        <a:p>
          <a:r>
            <a:rPr lang="ru-RU" dirty="0" smtClean="0"/>
            <a:t>сосредоточены на человеческих действиях, впечатлениях и желаниях, </a:t>
          </a:r>
          <a:endParaRPr lang="ru-RU" dirty="0"/>
        </a:p>
      </dgm:t>
    </dgm:pt>
    <dgm:pt modelId="{6CE225C0-B9C7-4898-87CD-8DC34B33D70A}" type="parTrans" cxnId="{6664FA06-AD9E-4AFD-8DC8-B11A6429817D}">
      <dgm:prSet/>
      <dgm:spPr/>
      <dgm:t>
        <a:bodyPr/>
        <a:lstStyle/>
        <a:p>
          <a:endParaRPr lang="ru-RU"/>
        </a:p>
      </dgm:t>
    </dgm:pt>
    <dgm:pt modelId="{1213F6F4-3808-4084-8E42-4509A23F3806}" type="sibTrans" cxnId="{6664FA06-AD9E-4AFD-8DC8-B11A6429817D}">
      <dgm:prSet/>
      <dgm:spPr/>
      <dgm:t>
        <a:bodyPr/>
        <a:lstStyle/>
        <a:p>
          <a:endParaRPr lang="ru-RU"/>
        </a:p>
      </dgm:t>
    </dgm:pt>
    <dgm:pt modelId="{3D489438-1C68-4BC0-846B-AF07691435D9}">
      <dgm:prSet phldrT="[Текст]"/>
      <dgm:spPr/>
      <dgm:t>
        <a:bodyPr/>
        <a:lstStyle/>
        <a:p>
          <a:r>
            <a:rPr lang="ru-RU" smtClean="0"/>
            <a:t>позволяют определить, как продукт может наилучшим образом послужить потребностям персонажей.</a:t>
          </a:r>
          <a:endParaRPr lang="ru-RU" dirty="0"/>
        </a:p>
      </dgm:t>
    </dgm:pt>
    <dgm:pt modelId="{D239BD42-FE4B-44BC-8BEB-26173B8AC891}" type="parTrans" cxnId="{18A2E559-F7AA-436E-9A1F-740C94E0A2E4}">
      <dgm:prSet/>
      <dgm:spPr/>
      <dgm:t>
        <a:bodyPr/>
        <a:lstStyle/>
        <a:p>
          <a:endParaRPr lang="ru-RU"/>
        </a:p>
      </dgm:t>
    </dgm:pt>
    <dgm:pt modelId="{A2E485DC-A722-49A4-B6F9-475E95E77949}" type="sibTrans" cxnId="{18A2E559-F7AA-436E-9A1F-740C94E0A2E4}">
      <dgm:prSet/>
      <dgm:spPr/>
      <dgm:t>
        <a:bodyPr/>
        <a:lstStyle/>
        <a:p>
          <a:endParaRPr lang="ru-RU"/>
        </a:p>
      </dgm:t>
    </dgm:pt>
    <dgm:pt modelId="{E50C2419-152B-49C8-AC33-CA1AFC36E19E}">
      <dgm:prSet/>
      <dgm:spPr/>
      <dgm:t>
        <a:bodyPr/>
        <a:lstStyle/>
        <a:p>
          <a:r>
            <a:rPr lang="ru-RU" dirty="0" smtClean="0"/>
            <a:t>появляются в результате пересмотра контекстных сценариев, путем добавления к ним более подробных описаний взаимодействия пользователя с продуктом, </a:t>
          </a:r>
          <a:endParaRPr lang="ru-RU" dirty="0"/>
        </a:p>
      </dgm:t>
    </dgm:pt>
    <dgm:pt modelId="{C1C48C41-5D8C-4098-8FD8-7E97B1634FE5}" type="parTrans" cxnId="{F1F902B0-0C11-4E16-BCAA-DD7F87E76C08}">
      <dgm:prSet/>
      <dgm:spPr/>
      <dgm:t>
        <a:bodyPr/>
        <a:lstStyle/>
        <a:p>
          <a:endParaRPr lang="ru-RU"/>
        </a:p>
      </dgm:t>
    </dgm:pt>
    <dgm:pt modelId="{B8CD9376-9A96-43C7-9F25-62225A8BB6F1}" type="sibTrans" cxnId="{F1F902B0-0C11-4E16-BCAA-DD7F87E76C08}">
      <dgm:prSet/>
      <dgm:spPr/>
      <dgm:t>
        <a:bodyPr/>
        <a:lstStyle/>
        <a:p>
          <a:endParaRPr lang="ru-RU"/>
        </a:p>
      </dgm:t>
    </dgm:pt>
    <dgm:pt modelId="{D2DE7389-EE6A-4987-AC44-DD33972F47D0}">
      <dgm:prSet/>
      <dgm:spPr/>
      <dgm:t>
        <a:bodyPr/>
        <a:lstStyle/>
        <a:p>
          <a:r>
            <a:rPr lang="ru-RU" smtClean="0"/>
            <a:t>при </a:t>
          </a:r>
          <a:r>
            <a:rPr lang="ru-RU" dirty="0" smtClean="0"/>
            <a:t>написании используется проектный лексикон. </a:t>
          </a:r>
          <a:endParaRPr lang="ru-RU" dirty="0"/>
        </a:p>
      </dgm:t>
    </dgm:pt>
    <dgm:pt modelId="{CFB0AB67-98B2-4E65-8585-D2AA39733296}" type="parTrans" cxnId="{D2432329-D64F-4069-853A-A9F404E9D03B}">
      <dgm:prSet/>
      <dgm:spPr/>
      <dgm:t>
        <a:bodyPr/>
        <a:lstStyle/>
        <a:p>
          <a:endParaRPr lang="ru-RU"/>
        </a:p>
      </dgm:t>
    </dgm:pt>
    <dgm:pt modelId="{215BDB87-0582-4591-B479-60190866B66B}" type="sibTrans" cxnId="{D2432329-D64F-4069-853A-A9F404E9D03B}">
      <dgm:prSet/>
      <dgm:spPr/>
      <dgm:t>
        <a:bodyPr/>
        <a:lstStyle/>
        <a:p>
          <a:endParaRPr lang="ru-RU"/>
        </a:p>
      </dgm:t>
    </dgm:pt>
    <dgm:pt modelId="{E79411DE-6141-4250-A6D4-380F97500065}">
      <dgm:prSet/>
      <dgm:spPr/>
      <dgm:t>
        <a:bodyPr/>
        <a:lstStyle/>
        <a:p>
          <a:r>
            <a:rPr lang="ru-RU" dirty="0" smtClean="0"/>
            <a:t>используются для тестирования проектных решений в различных ситуациях, </a:t>
          </a:r>
          <a:endParaRPr lang="ru-RU" dirty="0"/>
        </a:p>
      </dgm:t>
    </dgm:pt>
    <dgm:pt modelId="{F7A15C45-5947-4359-8A08-B73A99811CFE}" type="parTrans" cxnId="{C26F1F7B-D605-4735-944D-09B90E585550}">
      <dgm:prSet/>
      <dgm:spPr/>
      <dgm:t>
        <a:bodyPr/>
        <a:lstStyle/>
        <a:p>
          <a:endParaRPr lang="ru-RU"/>
        </a:p>
      </dgm:t>
    </dgm:pt>
    <dgm:pt modelId="{D4309392-1908-469B-A0A5-E455DFB08E63}" type="sibTrans" cxnId="{C26F1F7B-D605-4735-944D-09B90E585550}">
      <dgm:prSet/>
      <dgm:spPr/>
      <dgm:t>
        <a:bodyPr/>
        <a:lstStyle/>
        <a:p>
          <a:endParaRPr lang="ru-RU"/>
        </a:p>
      </dgm:t>
    </dgm:pt>
    <dgm:pt modelId="{5333859E-8F7F-49F2-A5FA-1B66E0ACF7BC}">
      <dgm:prSet/>
      <dgm:spPr/>
      <dgm:t>
        <a:bodyPr/>
        <a:lstStyle/>
        <a:p>
          <a:r>
            <a:rPr lang="ru-RU" dirty="0" smtClean="0"/>
            <a:t>обычно имеют форму набора вопросов: «а что, если...?», касающихся предложенных решений</a:t>
          </a:r>
          <a:endParaRPr lang="ru-RU" dirty="0"/>
        </a:p>
      </dgm:t>
    </dgm:pt>
    <dgm:pt modelId="{8A1C2714-E2EC-4947-A51C-3FA574E14F78}" type="parTrans" cxnId="{AC151645-9843-48A8-AC63-0746FBC9AB2A}">
      <dgm:prSet/>
      <dgm:spPr/>
      <dgm:t>
        <a:bodyPr/>
        <a:lstStyle/>
        <a:p>
          <a:endParaRPr lang="ru-RU"/>
        </a:p>
      </dgm:t>
    </dgm:pt>
    <dgm:pt modelId="{BF670CFC-9BD3-4012-B8FF-89A0E8B3FA84}" type="sibTrans" cxnId="{AC151645-9843-48A8-AC63-0746FBC9AB2A}">
      <dgm:prSet/>
      <dgm:spPr/>
      <dgm:t>
        <a:bodyPr/>
        <a:lstStyle/>
        <a:p>
          <a:endParaRPr lang="ru-RU"/>
        </a:p>
      </dgm:t>
    </dgm:pt>
    <dgm:pt modelId="{CF362EDA-468C-48A3-B429-C69A61335E15}" type="pres">
      <dgm:prSet presAssocID="{F43D230F-E7B6-41EF-A88F-C78E64A6F49C}" presName="diagram" presStyleCnt="0">
        <dgm:presLayoutVars>
          <dgm:chPref val="1"/>
          <dgm:dir/>
          <dgm:animOne val="branch"/>
          <dgm:animLvl val="lvl"/>
          <dgm:resizeHandles/>
        </dgm:presLayoutVars>
      </dgm:prSet>
      <dgm:spPr/>
      <dgm:t>
        <a:bodyPr/>
        <a:lstStyle/>
        <a:p>
          <a:endParaRPr lang="ru-RU"/>
        </a:p>
      </dgm:t>
    </dgm:pt>
    <dgm:pt modelId="{F520E834-B2B7-4C9F-AB2F-658DB415D564}" type="pres">
      <dgm:prSet presAssocID="{7B7A827B-9F4D-40A7-BADE-58EA41E81AFF}" presName="root" presStyleCnt="0"/>
      <dgm:spPr/>
    </dgm:pt>
    <dgm:pt modelId="{B6537CC7-74C3-4F97-864A-7C3A194587BA}" type="pres">
      <dgm:prSet presAssocID="{7B7A827B-9F4D-40A7-BADE-58EA41E81AFF}" presName="rootComposite" presStyleCnt="0"/>
      <dgm:spPr/>
    </dgm:pt>
    <dgm:pt modelId="{FB535AB3-CA8B-400A-97C5-FB2CA2A79E17}" type="pres">
      <dgm:prSet presAssocID="{7B7A827B-9F4D-40A7-BADE-58EA41E81AFF}" presName="rootText" presStyleLbl="node1" presStyleIdx="0" presStyleCnt="3"/>
      <dgm:spPr/>
      <dgm:t>
        <a:bodyPr/>
        <a:lstStyle/>
        <a:p>
          <a:endParaRPr lang="ru-RU"/>
        </a:p>
      </dgm:t>
    </dgm:pt>
    <dgm:pt modelId="{7EFB79B4-8BFE-40E8-9935-ADBC34D07226}" type="pres">
      <dgm:prSet presAssocID="{7B7A827B-9F4D-40A7-BADE-58EA41E81AFF}" presName="rootConnector" presStyleLbl="node1" presStyleIdx="0" presStyleCnt="3"/>
      <dgm:spPr/>
      <dgm:t>
        <a:bodyPr/>
        <a:lstStyle/>
        <a:p>
          <a:endParaRPr lang="ru-RU"/>
        </a:p>
      </dgm:t>
    </dgm:pt>
    <dgm:pt modelId="{9301BF5D-405E-4BB0-AA31-15B194559D82}" type="pres">
      <dgm:prSet presAssocID="{7B7A827B-9F4D-40A7-BADE-58EA41E81AFF}" presName="childShape" presStyleCnt="0"/>
      <dgm:spPr/>
    </dgm:pt>
    <dgm:pt modelId="{C9E719A4-D28A-4766-8128-411085A8B2CB}" type="pres">
      <dgm:prSet presAssocID="{626E588E-E58E-467B-9305-A18BCF518E38}" presName="Name13" presStyleLbl="parChTrans1D2" presStyleIdx="0" presStyleCnt="7"/>
      <dgm:spPr/>
      <dgm:t>
        <a:bodyPr/>
        <a:lstStyle/>
        <a:p>
          <a:endParaRPr lang="ru-RU"/>
        </a:p>
      </dgm:t>
    </dgm:pt>
    <dgm:pt modelId="{5B71E085-FED7-47BF-901F-ABEFA65D1F81}" type="pres">
      <dgm:prSet presAssocID="{ED53E75C-806B-4320-ACFC-26AE75058CE7}" presName="childText" presStyleLbl="bgAcc1" presStyleIdx="0" presStyleCnt="7">
        <dgm:presLayoutVars>
          <dgm:bulletEnabled val="1"/>
        </dgm:presLayoutVars>
      </dgm:prSet>
      <dgm:spPr/>
      <dgm:t>
        <a:bodyPr/>
        <a:lstStyle/>
        <a:p>
          <a:endParaRPr lang="ru-RU"/>
        </a:p>
      </dgm:t>
    </dgm:pt>
    <dgm:pt modelId="{7257FFE5-64FA-404B-887E-BCC1AFD2480F}" type="pres">
      <dgm:prSet presAssocID="{6CE225C0-B9C7-4898-87CD-8DC34B33D70A}" presName="Name13" presStyleLbl="parChTrans1D2" presStyleIdx="1" presStyleCnt="7"/>
      <dgm:spPr/>
      <dgm:t>
        <a:bodyPr/>
        <a:lstStyle/>
        <a:p>
          <a:endParaRPr lang="ru-RU"/>
        </a:p>
      </dgm:t>
    </dgm:pt>
    <dgm:pt modelId="{9C612217-BCBC-44BA-9F01-283E19809ED8}" type="pres">
      <dgm:prSet presAssocID="{DC6A41BF-A37E-467C-9771-0CA6A51FB5EC}" presName="childText" presStyleLbl="bgAcc1" presStyleIdx="1" presStyleCnt="7">
        <dgm:presLayoutVars>
          <dgm:bulletEnabled val="1"/>
        </dgm:presLayoutVars>
      </dgm:prSet>
      <dgm:spPr/>
      <dgm:t>
        <a:bodyPr/>
        <a:lstStyle/>
        <a:p>
          <a:endParaRPr lang="ru-RU"/>
        </a:p>
      </dgm:t>
    </dgm:pt>
    <dgm:pt modelId="{464102FE-9411-4B8F-BCC6-6E09B0BC787B}" type="pres">
      <dgm:prSet presAssocID="{D239BD42-FE4B-44BC-8BEB-26173B8AC891}" presName="Name13" presStyleLbl="parChTrans1D2" presStyleIdx="2" presStyleCnt="7"/>
      <dgm:spPr/>
      <dgm:t>
        <a:bodyPr/>
        <a:lstStyle/>
        <a:p>
          <a:endParaRPr lang="ru-RU"/>
        </a:p>
      </dgm:t>
    </dgm:pt>
    <dgm:pt modelId="{3472D51F-A2CA-4FFB-8ED4-E3D3F19408C3}" type="pres">
      <dgm:prSet presAssocID="{3D489438-1C68-4BC0-846B-AF07691435D9}" presName="childText" presStyleLbl="bgAcc1" presStyleIdx="2" presStyleCnt="7">
        <dgm:presLayoutVars>
          <dgm:bulletEnabled val="1"/>
        </dgm:presLayoutVars>
      </dgm:prSet>
      <dgm:spPr/>
      <dgm:t>
        <a:bodyPr/>
        <a:lstStyle/>
        <a:p>
          <a:endParaRPr lang="ru-RU"/>
        </a:p>
      </dgm:t>
    </dgm:pt>
    <dgm:pt modelId="{C7E22B6F-4BB2-4E5F-80E0-B59CB49457AA}" type="pres">
      <dgm:prSet presAssocID="{3B7C8173-8449-467F-BBAD-432AAC1BB52B}" presName="root" presStyleCnt="0"/>
      <dgm:spPr/>
    </dgm:pt>
    <dgm:pt modelId="{05CC871B-BB99-4DDF-B098-31DD94866877}" type="pres">
      <dgm:prSet presAssocID="{3B7C8173-8449-467F-BBAD-432AAC1BB52B}" presName="rootComposite" presStyleCnt="0"/>
      <dgm:spPr/>
    </dgm:pt>
    <dgm:pt modelId="{5779CD1E-05D2-4495-AD4C-65A1C7F57214}" type="pres">
      <dgm:prSet presAssocID="{3B7C8173-8449-467F-BBAD-432AAC1BB52B}" presName="rootText" presStyleLbl="node1" presStyleIdx="1" presStyleCnt="3"/>
      <dgm:spPr/>
      <dgm:t>
        <a:bodyPr/>
        <a:lstStyle/>
        <a:p>
          <a:endParaRPr lang="ru-RU"/>
        </a:p>
      </dgm:t>
    </dgm:pt>
    <dgm:pt modelId="{BEC39D79-A254-4FC1-B0CA-83DBC7FAD84C}" type="pres">
      <dgm:prSet presAssocID="{3B7C8173-8449-467F-BBAD-432AAC1BB52B}" presName="rootConnector" presStyleLbl="node1" presStyleIdx="1" presStyleCnt="3"/>
      <dgm:spPr/>
      <dgm:t>
        <a:bodyPr/>
        <a:lstStyle/>
        <a:p>
          <a:endParaRPr lang="ru-RU"/>
        </a:p>
      </dgm:t>
    </dgm:pt>
    <dgm:pt modelId="{BA733FBF-ECE5-414B-BDE8-EDC84EE630C1}" type="pres">
      <dgm:prSet presAssocID="{3B7C8173-8449-467F-BBAD-432AAC1BB52B}" presName="childShape" presStyleCnt="0"/>
      <dgm:spPr/>
    </dgm:pt>
    <dgm:pt modelId="{2DAE0F3C-00C7-4BE5-98E5-AFC5310374EB}" type="pres">
      <dgm:prSet presAssocID="{C1C48C41-5D8C-4098-8FD8-7E97B1634FE5}" presName="Name13" presStyleLbl="parChTrans1D2" presStyleIdx="3" presStyleCnt="7"/>
      <dgm:spPr/>
      <dgm:t>
        <a:bodyPr/>
        <a:lstStyle/>
        <a:p>
          <a:endParaRPr lang="ru-RU"/>
        </a:p>
      </dgm:t>
    </dgm:pt>
    <dgm:pt modelId="{8434ACCF-F0F1-4DDC-A6A9-7E0F6E57C465}" type="pres">
      <dgm:prSet presAssocID="{E50C2419-152B-49C8-AC33-CA1AFC36E19E}" presName="childText" presStyleLbl="bgAcc1" presStyleIdx="3" presStyleCnt="7">
        <dgm:presLayoutVars>
          <dgm:bulletEnabled val="1"/>
        </dgm:presLayoutVars>
      </dgm:prSet>
      <dgm:spPr/>
      <dgm:t>
        <a:bodyPr/>
        <a:lstStyle/>
        <a:p>
          <a:endParaRPr lang="ru-RU"/>
        </a:p>
      </dgm:t>
    </dgm:pt>
    <dgm:pt modelId="{0E954B26-617E-4B46-A776-0591FE5ED8BC}" type="pres">
      <dgm:prSet presAssocID="{CFB0AB67-98B2-4E65-8585-D2AA39733296}" presName="Name13" presStyleLbl="parChTrans1D2" presStyleIdx="4" presStyleCnt="7"/>
      <dgm:spPr/>
      <dgm:t>
        <a:bodyPr/>
        <a:lstStyle/>
        <a:p>
          <a:endParaRPr lang="ru-RU"/>
        </a:p>
      </dgm:t>
    </dgm:pt>
    <dgm:pt modelId="{6B877DDA-55F9-4245-80A5-DC153D110367}" type="pres">
      <dgm:prSet presAssocID="{D2DE7389-EE6A-4987-AC44-DD33972F47D0}" presName="childText" presStyleLbl="bgAcc1" presStyleIdx="4" presStyleCnt="7">
        <dgm:presLayoutVars>
          <dgm:bulletEnabled val="1"/>
        </dgm:presLayoutVars>
      </dgm:prSet>
      <dgm:spPr/>
      <dgm:t>
        <a:bodyPr/>
        <a:lstStyle/>
        <a:p>
          <a:endParaRPr lang="ru-RU"/>
        </a:p>
      </dgm:t>
    </dgm:pt>
    <dgm:pt modelId="{5621DEC9-1B46-4279-AC66-371B9D688826}" type="pres">
      <dgm:prSet presAssocID="{F809AB23-24F2-436D-A601-BAAE1C08F328}" presName="root" presStyleCnt="0"/>
      <dgm:spPr/>
    </dgm:pt>
    <dgm:pt modelId="{E44E407E-D4AF-4848-A75B-D0AA5F980F08}" type="pres">
      <dgm:prSet presAssocID="{F809AB23-24F2-436D-A601-BAAE1C08F328}" presName="rootComposite" presStyleCnt="0"/>
      <dgm:spPr/>
    </dgm:pt>
    <dgm:pt modelId="{2036FEBB-77E8-4E5F-97C6-E41FF36F5643}" type="pres">
      <dgm:prSet presAssocID="{F809AB23-24F2-436D-A601-BAAE1C08F328}" presName="rootText" presStyleLbl="node1" presStyleIdx="2" presStyleCnt="3"/>
      <dgm:spPr/>
      <dgm:t>
        <a:bodyPr/>
        <a:lstStyle/>
        <a:p>
          <a:endParaRPr lang="ru-RU"/>
        </a:p>
      </dgm:t>
    </dgm:pt>
    <dgm:pt modelId="{B503E20E-3318-44AB-924E-E3CE56CA1775}" type="pres">
      <dgm:prSet presAssocID="{F809AB23-24F2-436D-A601-BAAE1C08F328}" presName="rootConnector" presStyleLbl="node1" presStyleIdx="2" presStyleCnt="3"/>
      <dgm:spPr/>
      <dgm:t>
        <a:bodyPr/>
        <a:lstStyle/>
        <a:p>
          <a:endParaRPr lang="ru-RU"/>
        </a:p>
      </dgm:t>
    </dgm:pt>
    <dgm:pt modelId="{63612316-9C5F-41E3-A6B7-9EA8ACD6625E}" type="pres">
      <dgm:prSet presAssocID="{F809AB23-24F2-436D-A601-BAAE1C08F328}" presName="childShape" presStyleCnt="0"/>
      <dgm:spPr/>
    </dgm:pt>
    <dgm:pt modelId="{7E26EFBE-9E31-47FC-B562-034FBD34BFA6}" type="pres">
      <dgm:prSet presAssocID="{F7A15C45-5947-4359-8A08-B73A99811CFE}" presName="Name13" presStyleLbl="parChTrans1D2" presStyleIdx="5" presStyleCnt="7"/>
      <dgm:spPr/>
      <dgm:t>
        <a:bodyPr/>
        <a:lstStyle/>
        <a:p>
          <a:endParaRPr lang="ru-RU"/>
        </a:p>
      </dgm:t>
    </dgm:pt>
    <dgm:pt modelId="{91D4A78D-DC39-4B68-A359-20A87A3BE6D9}" type="pres">
      <dgm:prSet presAssocID="{E79411DE-6141-4250-A6D4-380F97500065}" presName="childText" presStyleLbl="bgAcc1" presStyleIdx="5" presStyleCnt="7">
        <dgm:presLayoutVars>
          <dgm:bulletEnabled val="1"/>
        </dgm:presLayoutVars>
      </dgm:prSet>
      <dgm:spPr/>
      <dgm:t>
        <a:bodyPr/>
        <a:lstStyle/>
        <a:p>
          <a:endParaRPr lang="ru-RU"/>
        </a:p>
      </dgm:t>
    </dgm:pt>
    <dgm:pt modelId="{B0BC7EC4-0138-4E14-B74B-8CEBDCA07059}" type="pres">
      <dgm:prSet presAssocID="{8A1C2714-E2EC-4947-A51C-3FA574E14F78}" presName="Name13" presStyleLbl="parChTrans1D2" presStyleIdx="6" presStyleCnt="7"/>
      <dgm:spPr/>
      <dgm:t>
        <a:bodyPr/>
        <a:lstStyle/>
        <a:p>
          <a:endParaRPr lang="ru-RU"/>
        </a:p>
      </dgm:t>
    </dgm:pt>
    <dgm:pt modelId="{8993F4B7-8DC7-487B-BD6E-37ED67F8DF91}" type="pres">
      <dgm:prSet presAssocID="{5333859E-8F7F-49F2-A5FA-1B66E0ACF7BC}" presName="childText" presStyleLbl="bgAcc1" presStyleIdx="6" presStyleCnt="7">
        <dgm:presLayoutVars>
          <dgm:bulletEnabled val="1"/>
        </dgm:presLayoutVars>
      </dgm:prSet>
      <dgm:spPr/>
      <dgm:t>
        <a:bodyPr/>
        <a:lstStyle/>
        <a:p>
          <a:endParaRPr lang="ru-RU"/>
        </a:p>
      </dgm:t>
    </dgm:pt>
  </dgm:ptLst>
  <dgm:cxnLst>
    <dgm:cxn modelId="{6664FA06-AD9E-4AFD-8DC8-B11A6429817D}" srcId="{7B7A827B-9F4D-40A7-BADE-58EA41E81AFF}" destId="{DC6A41BF-A37E-467C-9771-0CA6A51FB5EC}" srcOrd="1" destOrd="0" parTransId="{6CE225C0-B9C7-4898-87CD-8DC34B33D70A}" sibTransId="{1213F6F4-3808-4084-8E42-4509A23F3806}"/>
    <dgm:cxn modelId="{9F50843C-2D22-4FE1-BAB3-F315798957DE}" srcId="{F43D230F-E7B6-41EF-A88F-C78E64A6F49C}" destId="{3B7C8173-8449-467F-BBAD-432AAC1BB52B}" srcOrd="1" destOrd="0" parTransId="{C445FD5C-85FE-42CD-BB24-E0586CABC8B4}" sibTransId="{BAFFD641-00FB-45D7-A398-C66D220A3FA3}"/>
    <dgm:cxn modelId="{387288E0-F165-448C-9679-C3E945ED1CCA}" srcId="{F43D230F-E7B6-41EF-A88F-C78E64A6F49C}" destId="{7B7A827B-9F4D-40A7-BADE-58EA41E81AFF}" srcOrd="0" destOrd="0" parTransId="{D21BB3D8-4A45-48B0-8695-659F34CE5FB4}" sibTransId="{51E9EBFD-9A60-4CFB-9844-A465567A9B22}"/>
    <dgm:cxn modelId="{F1F902B0-0C11-4E16-BCAA-DD7F87E76C08}" srcId="{3B7C8173-8449-467F-BBAD-432AAC1BB52B}" destId="{E50C2419-152B-49C8-AC33-CA1AFC36E19E}" srcOrd="0" destOrd="0" parTransId="{C1C48C41-5D8C-4098-8FD8-7E97B1634FE5}" sibTransId="{B8CD9376-9A96-43C7-9F25-62225A8BB6F1}"/>
    <dgm:cxn modelId="{AF585C78-E5BC-4A56-BB43-F92410A2FD04}" type="presOf" srcId="{6CE225C0-B9C7-4898-87CD-8DC34B33D70A}" destId="{7257FFE5-64FA-404B-887E-BCC1AFD2480F}" srcOrd="0" destOrd="0" presId="urn:microsoft.com/office/officeart/2005/8/layout/hierarchy3"/>
    <dgm:cxn modelId="{8D107681-247F-4C3F-8CEF-B1CEB2979691}" type="presOf" srcId="{DC6A41BF-A37E-467C-9771-0CA6A51FB5EC}" destId="{9C612217-BCBC-44BA-9F01-283E19809ED8}" srcOrd="0" destOrd="0" presId="urn:microsoft.com/office/officeart/2005/8/layout/hierarchy3"/>
    <dgm:cxn modelId="{D2432329-D64F-4069-853A-A9F404E9D03B}" srcId="{3B7C8173-8449-467F-BBAD-432AAC1BB52B}" destId="{D2DE7389-EE6A-4987-AC44-DD33972F47D0}" srcOrd="1" destOrd="0" parTransId="{CFB0AB67-98B2-4E65-8585-D2AA39733296}" sibTransId="{215BDB87-0582-4591-B479-60190866B66B}"/>
    <dgm:cxn modelId="{10954D99-C9A8-4C52-8723-C4D17AB0F92C}" type="presOf" srcId="{5333859E-8F7F-49F2-A5FA-1B66E0ACF7BC}" destId="{8993F4B7-8DC7-487B-BD6E-37ED67F8DF91}" srcOrd="0" destOrd="0" presId="urn:microsoft.com/office/officeart/2005/8/layout/hierarchy3"/>
    <dgm:cxn modelId="{60B27BCA-7457-4223-8243-A9509ED0CFAF}" type="presOf" srcId="{3B7C8173-8449-467F-BBAD-432AAC1BB52B}" destId="{BEC39D79-A254-4FC1-B0CA-83DBC7FAD84C}" srcOrd="1" destOrd="0" presId="urn:microsoft.com/office/officeart/2005/8/layout/hierarchy3"/>
    <dgm:cxn modelId="{2766D3AD-FEFE-4AB5-B936-865C072AEE10}" type="presOf" srcId="{8A1C2714-E2EC-4947-A51C-3FA574E14F78}" destId="{B0BC7EC4-0138-4E14-B74B-8CEBDCA07059}" srcOrd="0" destOrd="0" presId="urn:microsoft.com/office/officeart/2005/8/layout/hierarchy3"/>
    <dgm:cxn modelId="{18A2E559-F7AA-436E-9A1F-740C94E0A2E4}" srcId="{7B7A827B-9F4D-40A7-BADE-58EA41E81AFF}" destId="{3D489438-1C68-4BC0-846B-AF07691435D9}" srcOrd="2" destOrd="0" parTransId="{D239BD42-FE4B-44BC-8BEB-26173B8AC891}" sibTransId="{A2E485DC-A722-49A4-B6F9-475E95E77949}"/>
    <dgm:cxn modelId="{3A5D8950-293F-44B6-ADDD-49CB3FD79BB0}" type="presOf" srcId="{ED53E75C-806B-4320-ACFC-26AE75058CE7}" destId="{5B71E085-FED7-47BF-901F-ABEFA65D1F81}" srcOrd="0" destOrd="0" presId="urn:microsoft.com/office/officeart/2005/8/layout/hierarchy3"/>
    <dgm:cxn modelId="{5B479582-CB7E-400C-B8E4-7B8D2847E73E}" srcId="{F43D230F-E7B6-41EF-A88F-C78E64A6F49C}" destId="{F809AB23-24F2-436D-A601-BAAE1C08F328}" srcOrd="2" destOrd="0" parTransId="{F8D67A94-6E65-49A1-B567-41102C2F8DF9}" sibTransId="{E455DA47-C825-488A-8643-AB62CDD1B88E}"/>
    <dgm:cxn modelId="{BF291809-D6EA-495A-8A84-CECF878B36C8}" type="presOf" srcId="{F7A15C45-5947-4359-8A08-B73A99811CFE}" destId="{7E26EFBE-9E31-47FC-B562-034FBD34BFA6}" srcOrd="0" destOrd="0" presId="urn:microsoft.com/office/officeart/2005/8/layout/hierarchy3"/>
    <dgm:cxn modelId="{684BBB94-8692-45BA-93FA-B8179B6B1478}" type="presOf" srcId="{3D489438-1C68-4BC0-846B-AF07691435D9}" destId="{3472D51F-A2CA-4FFB-8ED4-E3D3F19408C3}" srcOrd="0" destOrd="0" presId="urn:microsoft.com/office/officeart/2005/8/layout/hierarchy3"/>
    <dgm:cxn modelId="{33BD25F7-9704-41AF-B5DD-91F6C652F255}" type="presOf" srcId="{3B7C8173-8449-467F-BBAD-432AAC1BB52B}" destId="{5779CD1E-05D2-4495-AD4C-65A1C7F57214}" srcOrd="0" destOrd="0" presId="urn:microsoft.com/office/officeart/2005/8/layout/hierarchy3"/>
    <dgm:cxn modelId="{B082DC02-A7A2-4A1D-8128-DCAE367544CA}" type="presOf" srcId="{7B7A827B-9F4D-40A7-BADE-58EA41E81AFF}" destId="{7EFB79B4-8BFE-40E8-9935-ADBC34D07226}" srcOrd="1" destOrd="0" presId="urn:microsoft.com/office/officeart/2005/8/layout/hierarchy3"/>
    <dgm:cxn modelId="{62FD9572-F513-4566-98B0-0FD3D54048D3}" type="presOf" srcId="{F43D230F-E7B6-41EF-A88F-C78E64A6F49C}" destId="{CF362EDA-468C-48A3-B429-C69A61335E15}" srcOrd="0" destOrd="0" presId="urn:microsoft.com/office/officeart/2005/8/layout/hierarchy3"/>
    <dgm:cxn modelId="{8993EFC2-E0D2-4540-A87A-199BBFBB26F8}" type="presOf" srcId="{C1C48C41-5D8C-4098-8FD8-7E97B1634FE5}" destId="{2DAE0F3C-00C7-4BE5-98E5-AFC5310374EB}" srcOrd="0" destOrd="0" presId="urn:microsoft.com/office/officeart/2005/8/layout/hierarchy3"/>
    <dgm:cxn modelId="{0435E8B9-21F6-4E64-907C-62F961866319}" type="presOf" srcId="{F809AB23-24F2-436D-A601-BAAE1C08F328}" destId="{2036FEBB-77E8-4E5F-97C6-E41FF36F5643}" srcOrd="0" destOrd="0" presId="urn:microsoft.com/office/officeart/2005/8/layout/hierarchy3"/>
    <dgm:cxn modelId="{BC0FC053-F578-46D7-8082-EBB67C67A54A}" type="presOf" srcId="{CFB0AB67-98B2-4E65-8585-D2AA39733296}" destId="{0E954B26-617E-4B46-A776-0591FE5ED8BC}" srcOrd="0" destOrd="0" presId="urn:microsoft.com/office/officeart/2005/8/layout/hierarchy3"/>
    <dgm:cxn modelId="{C26F1F7B-D605-4735-944D-09B90E585550}" srcId="{F809AB23-24F2-436D-A601-BAAE1C08F328}" destId="{E79411DE-6141-4250-A6D4-380F97500065}" srcOrd="0" destOrd="0" parTransId="{F7A15C45-5947-4359-8A08-B73A99811CFE}" sibTransId="{D4309392-1908-469B-A0A5-E455DFB08E63}"/>
    <dgm:cxn modelId="{AC151645-9843-48A8-AC63-0746FBC9AB2A}" srcId="{F809AB23-24F2-436D-A601-BAAE1C08F328}" destId="{5333859E-8F7F-49F2-A5FA-1B66E0ACF7BC}" srcOrd="1" destOrd="0" parTransId="{8A1C2714-E2EC-4947-A51C-3FA574E14F78}" sibTransId="{BF670CFC-9BD3-4012-B8FF-89A0E8B3FA84}"/>
    <dgm:cxn modelId="{C8FD1DDD-A04B-4EFF-9AD0-90FBC09DDDF7}" type="presOf" srcId="{626E588E-E58E-467B-9305-A18BCF518E38}" destId="{C9E719A4-D28A-4766-8128-411085A8B2CB}" srcOrd="0" destOrd="0" presId="urn:microsoft.com/office/officeart/2005/8/layout/hierarchy3"/>
    <dgm:cxn modelId="{EB4FDE03-6F09-4B03-9117-60FC32CFB1D2}" type="presOf" srcId="{D2DE7389-EE6A-4987-AC44-DD33972F47D0}" destId="{6B877DDA-55F9-4245-80A5-DC153D110367}" srcOrd="0" destOrd="0" presId="urn:microsoft.com/office/officeart/2005/8/layout/hierarchy3"/>
    <dgm:cxn modelId="{A54AE9CB-7784-48BC-933A-83278D808D3B}" type="presOf" srcId="{D239BD42-FE4B-44BC-8BEB-26173B8AC891}" destId="{464102FE-9411-4B8F-BCC6-6E09B0BC787B}" srcOrd="0" destOrd="0" presId="urn:microsoft.com/office/officeart/2005/8/layout/hierarchy3"/>
    <dgm:cxn modelId="{2170E7ED-4B4B-4B8A-965E-6AE72558DF66}" type="presOf" srcId="{F809AB23-24F2-436D-A601-BAAE1C08F328}" destId="{B503E20E-3318-44AB-924E-E3CE56CA1775}" srcOrd="1" destOrd="0" presId="urn:microsoft.com/office/officeart/2005/8/layout/hierarchy3"/>
    <dgm:cxn modelId="{FCCD9F98-2769-4382-8A66-E361B3ED0102}" type="presOf" srcId="{E50C2419-152B-49C8-AC33-CA1AFC36E19E}" destId="{8434ACCF-F0F1-4DDC-A6A9-7E0F6E57C465}" srcOrd="0" destOrd="0" presId="urn:microsoft.com/office/officeart/2005/8/layout/hierarchy3"/>
    <dgm:cxn modelId="{092AB8F2-1244-4078-9B77-A76E3DD1CF10}" type="presOf" srcId="{7B7A827B-9F4D-40A7-BADE-58EA41E81AFF}" destId="{FB535AB3-CA8B-400A-97C5-FB2CA2A79E17}" srcOrd="0" destOrd="0" presId="urn:microsoft.com/office/officeart/2005/8/layout/hierarchy3"/>
    <dgm:cxn modelId="{78477E2E-E14C-4FB1-A28B-0750B61429BD}" srcId="{7B7A827B-9F4D-40A7-BADE-58EA41E81AFF}" destId="{ED53E75C-806B-4320-ACFC-26AE75058CE7}" srcOrd="0" destOrd="0" parTransId="{626E588E-E58E-467B-9305-A18BCF518E38}" sibTransId="{FBB1D7AE-655E-478C-904B-2C00CAA1CCCA}"/>
    <dgm:cxn modelId="{EC02CD8B-E34A-4335-9572-613EFB706253}" type="presOf" srcId="{E79411DE-6141-4250-A6D4-380F97500065}" destId="{91D4A78D-DC39-4B68-A359-20A87A3BE6D9}" srcOrd="0" destOrd="0" presId="urn:microsoft.com/office/officeart/2005/8/layout/hierarchy3"/>
    <dgm:cxn modelId="{C238E347-E3D4-40B3-9F4A-E7D37CF07E8C}" type="presParOf" srcId="{CF362EDA-468C-48A3-B429-C69A61335E15}" destId="{F520E834-B2B7-4C9F-AB2F-658DB415D564}" srcOrd="0" destOrd="0" presId="urn:microsoft.com/office/officeart/2005/8/layout/hierarchy3"/>
    <dgm:cxn modelId="{8E310EA9-B55B-4C82-A921-B76A5D9A3C8A}" type="presParOf" srcId="{F520E834-B2B7-4C9F-AB2F-658DB415D564}" destId="{B6537CC7-74C3-4F97-864A-7C3A194587BA}" srcOrd="0" destOrd="0" presId="urn:microsoft.com/office/officeart/2005/8/layout/hierarchy3"/>
    <dgm:cxn modelId="{CEF3F4D7-D3D8-4814-8861-821E6B3A9FD6}" type="presParOf" srcId="{B6537CC7-74C3-4F97-864A-7C3A194587BA}" destId="{FB535AB3-CA8B-400A-97C5-FB2CA2A79E17}" srcOrd="0" destOrd="0" presId="urn:microsoft.com/office/officeart/2005/8/layout/hierarchy3"/>
    <dgm:cxn modelId="{8BFAFBDB-FB8F-41EA-90BE-DB6DC9513054}" type="presParOf" srcId="{B6537CC7-74C3-4F97-864A-7C3A194587BA}" destId="{7EFB79B4-8BFE-40E8-9935-ADBC34D07226}" srcOrd="1" destOrd="0" presId="urn:microsoft.com/office/officeart/2005/8/layout/hierarchy3"/>
    <dgm:cxn modelId="{F70246A7-4391-4C5E-A564-0255E1F173DB}" type="presParOf" srcId="{F520E834-B2B7-4C9F-AB2F-658DB415D564}" destId="{9301BF5D-405E-4BB0-AA31-15B194559D82}" srcOrd="1" destOrd="0" presId="urn:microsoft.com/office/officeart/2005/8/layout/hierarchy3"/>
    <dgm:cxn modelId="{6525FFA0-5D89-4105-A4A6-5F22D219F098}" type="presParOf" srcId="{9301BF5D-405E-4BB0-AA31-15B194559D82}" destId="{C9E719A4-D28A-4766-8128-411085A8B2CB}" srcOrd="0" destOrd="0" presId="urn:microsoft.com/office/officeart/2005/8/layout/hierarchy3"/>
    <dgm:cxn modelId="{533239F1-0DF5-4898-B17A-CF046003E6F0}" type="presParOf" srcId="{9301BF5D-405E-4BB0-AA31-15B194559D82}" destId="{5B71E085-FED7-47BF-901F-ABEFA65D1F81}" srcOrd="1" destOrd="0" presId="urn:microsoft.com/office/officeart/2005/8/layout/hierarchy3"/>
    <dgm:cxn modelId="{5C5BE104-2D10-41BA-A89C-CD3EF7FE8CA4}" type="presParOf" srcId="{9301BF5D-405E-4BB0-AA31-15B194559D82}" destId="{7257FFE5-64FA-404B-887E-BCC1AFD2480F}" srcOrd="2" destOrd="0" presId="urn:microsoft.com/office/officeart/2005/8/layout/hierarchy3"/>
    <dgm:cxn modelId="{4ED968B3-CC3C-47EE-9E30-A7D7CDBC7459}" type="presParOf" srcId="{9301BF5D-405E-4BB0-AA31-15B194559D82}" destId="{9C612217-BCBC-44BA-9F01-283E19809ED8}" srcOrd="3" destOrd="0" presId="urn:microsoft.com/office/officeart/2005/8/layout/hierarchy3"/>
    <dgm:cxn modelId="{90330B64-AF6C-4618-B00B-7724AECBCFF6}" type="presParOf" srcId="{9301BF5D-405E-4BB0-AA31-15B194559D82}" destId="{464102FE-9411-4B8F-BCC6-6E09B0BC787B}" srcOrd="4" destOrd="0" presId="urn:microsoft.com/office/officeart/2005/8/layout/hierarchy3"/>
    <dgm:cxn modelId="{3A16D438-0C4B-44D1-982F-672B78192B0D}" type="presParOf" srcId="{9301BF5D-405E-4BB0-AA31-15B194559D82}" destId="{3472D51F-A2CA-4FFB-8ED4-E3D3F19408C3}" srcOrd="5" destOrd="0" presId="urn:microsoft.com/office/officeart/2005/8/layout/hierarchy3"/>
    <dgm:cxn modelId="{BE5615D4-BC04-4ADF-A628-3BA92A18654E}" type="presParOf" srcId="{CF362EDA-468C-48A3-B429-C69A61335E15}" destId="{C7E22B6F-4BB2-4E5F-80E0-B59CB49457AA}" srcOrd="1" destOrd="0" presId="urn:microsoft.com/office/officeart/2005/8/layout/hierarchy3"/>
    <dgm:cxn modelId="{6E20172F-6852-4FF2-80D9-E9EF5F06D841}" type="presParOf" srcId="{C7E22B6F-4BB2-4E5F-80E0-B59CB49457AA}" destId="{05CC871B-BB99-4DDF-B098-31DD94866877}" srcOrd="0" destOrd="0" presId="urn:microsoft.com/office/officeart/2005/8/layout/hierarchy3"/>
    <dgm:cxn modelId="{FA55F6B4-760F-4609-8F30-AE33A5E0BF7A}" type="presParOf" srcId="{05CC871B-BB99-4DDF-B098-31DD94866877}" destId="{5779CD1E-05D2-4495-AD4C-65A1C7F57214}" srcOrd="0" destOrd="0" presId="urn:microsoft.com/office/officeart/2005/8/layout/hierarchy3"/>
    <dgm:cxn modelId="{B8A6C7B6-6B9C-4918-BA13-DBA8337677C3}" type="presParOf" srcId="{05CC871B-BB99-4DDF-B098-31DD94866877}" destId="{BEC39D79-A254-4FC1-B0CA-83DBC7FAD84C}" srcOrd="1" destOrd="0" presId="urn:microsoft.com/office/officeart/2005/8/layout/hierarchy3"/>
    <dgm:cxn modelId="{6A124BE4-1D78-4C10-B21B-02046F8E3C97}" type="presParOf" srcId="{C7E22B6F-4BB2-4E5F-80E0-B59CB49457AA}" destId="{BA733FBF-ECE5-414B-BDE8-EDC84EE630C1}" srcOrd="1" destOrd="0" presId="urn:microsoft.com/office/officeart/2005/8/layout/hierarchy3"/>
    <dgm:cxn modelId="{4B3C5BD7-0BD7-4C53-9D5B-303AFF8F37E8}" type="presParOf" srcId="{BA733FBF-ECE5-414B-BDE8-EDC84EE630C1}" destId="{2DAE0F3C-00C7-4BE5-98E5-AFC5310374EB}" srcOrd="0" destOrd="0" presId="urn:microsoft.com/office/officeart/2005/8/layout/hierarchy3"/>
    <dgm:cxn modelId="{AD79ED55-7DA7-414D-A8E9-9BFF993F91E9}" type="presParOf" srcId="{BA733FBF-ECE5-414B-BDE8-EDC84EE630C1}" destId="{8434ACCF-F0F1-4DDC-A6A9-7E0F6E57C465}" srcOrd="1" destOrd="0" presId="urn:microsoft.com/office/officeart/2005/8/layout/hierarchy3"/>
    <dgm:cxn modelId="{4ED714BF-9CE5-4F35-B8DF-41401F69A12E}" type="presParOf" srcId="{BA733FBF-ECE5-414B-BDE8-EDC84EE630C1}" destId="{0E954B26-617E-4B46-A776-0591FE5ED8BC}" srcOrd="2" destOrd="0" presId="urn:microsoft.com/office/officeart/2005/8/layout/hierarchy3"/>
    <dgm:cxn modelId="{59CA47E0-302C-4195-A29B-3A4D6A1FE98A}" type="presParOf" srcId="{BA733FBF-ECE5-414B-BDE8-EDC84EE630C1}" destId="{6B877DDA-55F9-4245-80A5-DC153D110367}" srcOrd="3" destOrd="0" presId="urn:microsoft.com/office/officeart/2005/8/layout/hierarchy3"/>
    <dgm:cxn modelId="{9E3ECD01-5A81-44BD-ACA2-13DD829C1753}" type="presParOf" srcId="{CF362EDA-468C-48A3-B429-C69A61335E15}" destId="{5621DEC9-1B46-4279-AC66-371B9D688826}" srcOrd="2" destOrd="0" presId="urn:microsoft.com/office/officeart/2005/8/layout/hierarchy3"/>
    <dgm:cxn modelId="{3527CDED-9755-4095-B6B0-DA4854E0CBFB}" type="presParOf" srcId="{5621DEC9-1B46-4279-AC66-371B9D688826}" destId="{E44E407E-D4AF-4848-A75B-D0AA5F980F08}" srcOrd="0" destOrd="0" presId="urn:microsoft.com/office/officeart/2005/8/layout/hierarchy3"/>
    <dgm:cxn modelId="{2151001A-8F6E-48AB-9B15-275FCEC37940}" type="presParOf" srcId="{E44E407E-D4AF-4848-A75B-D0AA5F980F08}" destId="{2036FEBB-77E8-4E5F-97C6-E41FF36F5643}" srcOrd="0" destOrd="0" presId="urn:microsoft.com/office/officeart/2005/8/layout/hierarchy3"/>
    <dgm:cxn modelId="{5427CFBA-7B94-4E06-8829-A44F2BF572AE}" type="presParOf" srcId="{E44E407E-D4AF-4848-A75B-D0AA5F980F08}" destId="{B503E20E-3318-44AB-924E-E3CE56CA1775}" srcOrd="1" destOrd="0" presId="urn:microsoft.com/office/officeart/2005/8/layout/hierarchy3"/>
    <dgm:cxn modelId="{A3FBA1A7-E81D-4AA3-98B8-618F43DBBF60}" type="presParOf" srcId="{5621DEC9-1B46-4279-AC66-371B9D688826}" destId="{63612316-9C5F-41E3-A6B7-9EA8ACD6625E}" srcOrd="1" destOrd="0" presId="urn:microsoft.com/office/officeart/2005/8/layout/hierarchy3"/>
    <dgm:cxn modelId="{934448A1-690D-4C94-BD38-B616EF7888EF}" type="presParOf" srcId="{63612316-9C5F-41E3-A6B7-9EA8ACD6625E}" destId="{7E26EFBE-9E31-47FC-B562-034FBD34BFA6}" srcOrd="0" destOrd="0" presId="urn:microsoft.com/office/officeart/2005/8/layout/hierarchy3"/>
    <dgm:cxn modelId="{36A75599-76DC-48E7-AE16-B2B3D1589870}" type="presParOf" srcId="{63612316-9C5F-41E3-A6B7-9EA8ACD6625E}" destId="{91D4A78D-DC39-4B68-A359-20A87A3BE6D9}" srcOrd="1" destOrd="0" presId="urn:microsoft.com/office/officeart/2005/8/layout/hierarchy3"/>
    <dgm:cxn modelId="{F66BB4A6-FD78-4C80-BC9D-870B9A3893A9}" type="presParOf" srcId="{63612316-9C5F-41E3-A6B7-9EA8ACD6625E}" destId="{B0BC7EC4-0138-4E14-B74B-8CEBDCA07059}" srcOrd="2" destOrd="0" presId="urn:microsoft.com/office/officeart/2005/8/layout/hierarchy3"/>
    <dgm:cxn modelId="{7D65D79C-BA00-4308-9B70-7992D00C843C}" type="presParOf" srcId="{63612316-9C5F-41E3-A6B7-9EA8ACD6625E}" destId="{8993F4B7-8DC7-487B-BD6E-37ED67F8DF91}"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6A6CCF53-6D47-4EF5-8FA5-8CC441220802}" type="doc">
      <dgm:prSet loTypeId="urn:microsoft.com/office/officeart/2005/8/layout/process5" loCatId="process" qsTypeId="urn:microsoft.com/office/officeart/2005/8/quickstyle/simple1" qsCatId="simple" csTypeId="urn:microsoft.com/office/officeart/2005/8/colors/colorful1#24" csCatId="colorful" phldr="1"/>
      <dgm:spPr/>
      <dgm:t>
        <a:bodyPr/>
        <a:lstStyle/>
        <a:p>
          <a:endParaRPr lang="ru-RU"/>
        </a:p>
      </dgm:t>
    </dgm:pt>
    <dgm:pt modelId="{05D6672C-B5BF-4DCB-96D1-20D6257103F8}">
      <dgm:prSet phldrT="[Текст]"/>
      <dgm:spPr/>
      <dgm:t>
        <a:bodyPr/>
        <a:lstStyle/>
        <a:p>
          <a:r>
            <a:rPr lang="ru-RU" dirty="0" smtClean="0"/>
            <a:t>Постановка задачи и определение образа продукта</a:t>
          </a:r>
          <a:endParaRPr lang="ru-RU" dirty="0"/>
        </a:p>
      </dgm:t>
    </dgm:pt>
    <dgm:pt modelId="{94511319-C63D-4D0C-B963-C61B192901F9}" type="parTrans" cxnId="{D03D0C39-0A47-4785-9CE2-BDD7EAF2E501}">
      <dgm:prSet/>
      <dgm:spPr/>
      <dgm:t>
        <a:bodyPr/>
        <a:lstStyle/>
        <a:p>
          <a:endParaRPr lang="ru-RU"/>
        </a:p>
      </dgm:t>
    </dgm:pt>
    <dgm:pt modelId="{F3E938BF-6EA8-4EC3-8F07-D2AE94195A3C}" type="sibTrans" cxnId="{D03D0C39-0A47-4785-9CE2-BDD7EAF2E501}">
      <dgm:prSet/>
      <dgm:spPr/>
      <dgm:t>
        <a:bodyPr/>
        <a:lstStyle/>
        <a:p>
          <a:endParaRPr lang="ru-RU"/>
        </a:p>
      </dgm:t>
    </dgm:pt>
    <dgm:pt modelId="{26B6BE03-6899-40FF-A055-CF742B437028}">
      <dgm:prSet phldrT="[Текст]"/>
      <dgm:spPr/>
      <dgm:t>
        <a:bodyPr/>
        <a:lstStyle/>
        <a:p>
          <a:r>
            <a:rPr lang="ru-RU" dirty="0" smtClean="0"/>
            <a:t>Мозговой штурм</a:t>
          </a:r>
          <a:endParaRPr lang="ru-RU" dirty="0"/>
        </a:p>
      </dgm:t>
    </dgm:pt>
    <dgm:pt modelId="{E11BECF9-C4F4-423C-9488-F1FC12366A69}" type="parTrans" cxnId="{27CFF296-D2DF-4A1F-BE38-9618A86446B5}">
      <dgm:prSet/>
      <dgm:spPr/>
      <dgm:t>
        <a:bodyPr/>
        <a:lstStyle/>
        <a:p>
          <a:endParaRPr lang="ru-RU"/>
        </a:p>
      </dgm:t>
    </dgm:pt>
    <dgm:pt modelId="{873E151D-DAD9-497D-AB01-39FFF5A92ACA}" type="sibTrans" cxnId="{27CFF296-D2DF-4A1F-BE38-9618A86446B5}">
      <dgm:prSet/>
      <dgm:spPr/>
      <dgm:t>
        <a:bodyPr/>
        <a:lstStyle/>
        <a:p>
          <a:endParaRPr lang="ru-RU"/>
        </a:p>
      </dgm:t>
    </dgm:pt>
    <dgm:pt modelId="{44FDC630-AC3D-4EBC-B44E-34DEFCEE4F2B}">
      <dgm:prSet phldrT="[Текст]"/>
      <dgm:spPr/>
      <dgm:t>
        <a:bodyPr/>
        <a:lstStyle/>
        <a:p>
          <a:r>
            <a:rPr lang="ru-RU" dirty="0" smtClean="0"/>
            <a:t>Выявление ожиданий персонажей</a:t>
          </a:r>
          <a:endParaRPr lang="ru-RU" dirty="0"/>
        </a:p>
      </dgm:t>
    </dgm:pt>
    <dgm:pt modelId="{4A0B6BAE-B1A1-4C97-BA2E-BBE88B7FF211}" type="parTrans" cxnId="{7F693CCE-6C9E-4C4D-BB65-0A9E87F8CE19}">
      <dgm:prSet/>
      <dgm:spPr/>
      <dgm:t>
        <a:bodyPr/>
        <a:lstStyle/>
        <a:p>
          <a:endParaRPr lang="ru-RU"/>
        </a:p>
      </dgm:t>
    </dgm:pt>
    <dgm:pt modelId="{FFD63F77-FF5C-47DD-9BC4-D4184AEAAF69}" type="sibTrans" cxnId="{7F693CCE-6C9E-4C4D-BB65-0A9E87F8CE19}">
      <dgm:prSet/>
      <dgm:spPr/>
      <dgm:t>
        <a:bodyPr/>
        <a:lstStyle/>
        <a:p>
          <a:endParaRPr lang="ru-RU"/>
        </a:p>
      </dgm:t>
    </dgm:pt>
    <dgm:pt modelId="{D3A275A3-B6C7-40B9-90A3-E134C2ACC592}">
      <dgm:prSet phldrT="[Текст]"/>
      <dgm:spPr/>
      <dgm:t>
        <a:bodyPr/>
        <a:lstStyle/>
        <a:p>
          <a:r>
            <a:rPr lang="ru-RU" dirty="0" smtClean="0"/>
            <a:t>Разработка контекстных сценариев</a:t>
          </a:r>
          <a:endParaRPr lang="ru-RU" dirty="0"/>
        </a:p>
      </dgm:t>
    </dgm:pt>
    <dgm:pt modelId="{B564F24C-DD98-4592-B4D3-5C9430481086}" type="parTrans" cxnId="{5C19E1C3-EEAF-499A-9105-1A28BB4E6CF0}">
      <dgm:prSet/>
      <dgm:spPr/>
      <dgm:t>
        <a:bodyPr/>
        <a:lstStyle/>
        <a:p>
          <a:endParaRPr lang="ru-RU"/>
        </a:p>
      </dgm:t>
    </dgm:pt>
    <dgm:pt modelId="{C5A8B69A-B89F-49C1-A75B-71BE4E3B4419}" type="sibTrans" cxnId="{5C19E1C3-EEAF-499A-9105-1A28BB4E6CF0}">
      <dgm:prSet/>
      <dgm:spPr/>
      <dgm:t>
        <a:bodyPr/>
        <a:lstStyle/>
        <a:p>
          <a:endParaRPr lang="ru-RU"/>
        </a:p>
      </dgm:t>
    </dgm:pt>
    <dgm:pt modelId="{8D58905F-A41E-4AD3-8EAA-9B8B16E4B247}">
      <dgm:prSet phldrT="[Текст]"/>
      <dgm:spPr/>
      <dgm:t>
        <a:bodyPr/>
        <a:lstStyle/>
        <a:p>
          <a:r>
            <a:rPr lang="ru-RU" dirty="0" smtClean="0"/>
            <a:t>Выявление требований</a:t>
          </a:r>
          <a:endParaRPr lang="ru-RU" dirty="0"/>
        </a:p>
      </dgm:t>
    </dgm:pt>
    <dgm:pt modelId="{F7BA01B6-E099-4C92-8E43-FCE28CF1E251}" type="parTrans" cxnId="{C3521BFD-05F5-409F-B98C-122A03F0875C}">
      <dgm:prSet/>
      <dgm:spPr/>
      <dgm:t>
        <a:bodyPr/>
        <a:lstStyle/>
        <a:p>
          <a:endParaRPr lang="ru-RU"/>
        </a:p>
      </dgm:t>
    </dgm:pt>
    <dgm:pt modelId="{30C6BC64-128E-46FF-9673-1B5D8D124977}" type="sibTrans" cxnId="{C3521BFD-05F5-409F-B98C-122A03F0875C}">
      <dgm:prSet/>
      <dgm:spPr/>
      <dgm:t>
        <a:bodyPr/>
        <a:lstStyle/>
        <a:p>
          <a:endParaRPr lang="ru-RU"/>
        </a:p>
      </dgm:t>
    </dgm:pt>
    <dgm:pt modelId="{568FFFA7-3944-4717-A4E4-811133119364}" type="pres">
      <dgm:prSet presAssocID="{6A6CCF53-6D47-4EF5-8FA5-8CC441220802}" presName="diagram" presStyleCnt="0">
        <dgm:presLayoutVars>
          <dgm:dir/>
          <dgm:resizeHandles val="exact"/>
        </dgm:presLayoutVars>
      </dgm:prSet>
      <dgm:spPr/>
      <dgm:t>
        <a:bodyPr/>
        <a:lstStyle/>
        <a:p>
          <a:endParaRPr lang="ru-RU"/>
        </a:p>
      </dgm:t>
    </dgm:pt>
    <dgm:pt modelId="{D28A7E80-9C8D-421B-A84F-FC209C80FEA6}" type="pres">
      <dgm:prSet presAssocID="{05D6672C-B5BF-4DCB-96D1-20D6257103F8}" presName="node" presStyleLbl="node1" presStyleIdx="0" presStyleCnt="5">
        <dgm:presLayoutVars>
          <dgm:bulletEnabled val="1"/>
        </dgm:presLayoutVars>
      </dgm:prSet>
      <dgm:spPr/>
      <dgm:t>
        <a:bodyPr/>
        <a:lstStyle/>
        <a:p>
          <a:endParaRPr lang="ru-RU"/>
        </a:p>
      </dgm:t>
    </dgm:pt>
    <dgm:pt modelId="{F2D45878-9269-4ACA-A314-45AC6926AF46}" type="pres">
      <dgm:prSet presAssocID="{F3E938BF-6EA8-4EC3-8F07-D2AE94195A3C}" presName="sibTrans" presStyleLbl="sibTrans2D1" presStyleIdx="0" presStyleCnt="4"/>
      <dgm:spPr/>
      <dgm:t>
        <a:bodyPr/>
        <a:lstStyle/>
        <a:p>
          <a:endParaRPr lang="ru-RU"/>
        </a:p>
      </dgm:t>
    </dgm:pt>
    <dgm:pt modelId="{403CFE5A-510D-4D77-9A9D-694E7E37D04F}" type="pres">
      <dgm:prSet presAssocID="{F3E938BF-6EA8-4EC3-8F07-D2AE94195A3C}" presName="connectorText" presStyleLbl="sibTrans2D1" presStyleIdx="0" presStyleCnt="4"/>
      <dgm:spPr/>
      <dgm:t>
        <a:bodyPr/>
        <a:lstStyle/>
        <a:p>
          <a:endParaRPr lang="ru-RU"/>
        </a:p>
      </dgm:t>
    </dgm:pt>
    <dgm:pt modelId="{646EF7FC-E2B2-485E-BC31-F762E0D77152}" type="pres">
      <dgm:prSet presAssocID="{26B6BE03-6899-40FF-A055-CF742B437028}" presName="node" presStyleLbl="node1" presStyleIdx="1" presStyleCnt="5">
        <dgm:presLayoutVars>
          <dgm:bulletEnabled val="1"/>
        </dgm:presLayoutVars>
      </dgm:prSet>
      <dgm:spPr/>
      <dgm:t>
        <a:bodyPr/>
        <a:lstStyle/>
        <a:p>
          <a:endParaRPr lang="ru-RU"/>
        </a:p>
      </dgm:t>
    </dgm:pt>
    <dgm:pt modelId="{C82FFC79-51F9-4607-9BF4-95870DA561CC}" type="pres">
      <dgm:prSet presAssocID="{873E151D-DAD9-497D-AB01-39FFF5A92ACA}" presName="sibTrans" presStyleLbl="sibTrans2D1" presStyleIdx="1" presStyleCnt="4"/>
      <dgm:spPr/>
      <dgm:t>
        <a:bodyPr/>
        <a:lstStyle/>
        <a:p>
          <a:endParaRPr lang="ru-RU"/>
        </a:p>
      </dgm:t>
    </dgm:pt>
    <dgm:pt modelId="{17A5E3E7-23E6-4150-8095-E02FD7145FE9}" type="pres">
      <dgm:prSet presAssocID="{873E151D-DAD9-497D-AB01-39FFF5A92ACA}" presName="connectorText" presStyleLbl="sibTrans2D1" presStyleIdx="1" presStyleCnt="4"/>
      <dgm:spPr/>
      <dgm:t>
        <a:bodyPr/>
        <a:lstStyle/>
        <a:p>
          <a:endParaRPr lang="ru-RU"/>
        </a:p>
      </dgm:t>
    </dgm:pt>
    <dgm:pt modelId="{C1CCC00D-0BB8-4231-A844-25F9422D088E}" type="pres">
      <dgm:prSet presAssocID="{44FDC630-AC3D-4EBC-B44E-34DEFCEE4F2B}" presName="node" presStyleLbl="node1" presStyleIdx="2" presStyleCnt="5">
        <dgm:presLayoutVars>
          <dgm:bulletEnabled val="1"/>
        </dgm:presLayoutVars>
      </dgm:prSet>
      <dgm:spPr/>
      <dgm:t>
        <a:bodyPr/>
        <a:lstStyle/>
        <a:p>
          <a:endParaRPr lang="ru-RU"/>
        </a:p>
      </dgm:t>
    </dgm:pt>
    <dgm:pt modelId="{664B33FD-3E01-4FE9-86A6-7F13B20C7504}" type="pres">
      <dgm:prSet presAssocID="{FFD63F77-FF5C-47DD-9BC4-D4184AEAAF69}" presName="sibTrans" presStyleLbl="sibTrans2D1" presStyleIdx="2" presStyleCnt="4"/>
      <dgm:spPr/>
      <dgm:t>
        <a:bodyPr/>
        <a:lstStyle/>
        <a:p>
          <a:endParaRPr lang="ru-RU"/>
        </a:p>
      </dgm:t>
    </dgm:pt>
    <dgm:pt modelId="{47568F9C-3D77-4861-920D-1233E4F1AA80}" type="pres">
      <dgm:prSet presAssocID="{FFD63F77-FF5C-47DD-9BC4-D4184AEAAF69}" presName="connectorText" presStyleLbl="sibTrans2D1" presStyleIdx="2" presStyleCnt="4"/>
      <dgm:spPr/>
      <dgm:t>
        <a:bodyPr/>
        <a:lstStyle/>
        <a:p>
          <a:endParaRPr lang="ru-RU"/>
        </a:p>
      </dgm:t>
    </dgm:pt>
    <dgm:pt modelId="{719E9305-10B6-4B5D-8D7F-A3BA2A643454}" type="pres">
      <dgm:prSet presAssocID="{D3A275A3-B6C7-40B9-90A3-E134C2ACC592}" presName="node" presStyleLbl="node1" presStyleIdx="3" presStyleCnt="5">
        <dgm:presLayoutVars>
          <dgm:bulletEnabled val="1"/>
        </dgm:presLayoutVars>
      </dgm:prSet>
      <dgm:spPr/>
      <dgm:t>
        <a:bodyPr/>
        <a:lstStyle/>
        <a:p>
          <a:endParaRPr lang="ru-RU"/>
        </a:p>
      </dgm:t>
    </dgm:pt>
    <dgm:pt modelId="{438B0284-27EE-43DD-9D77-21013E94367F}" type="pres">
      <dgm:prSet presAssocID="{C5A8B69A-B89F-49C1-A75B-71BE4E3B4419}" presName="sibTrans" presStyleLbl="sibTrans2D1" presStyleIdx="3" presStyleCnt="4"/>
      <dgm:spPr/>
      <dgm:t>
        <a:bodyPr/>
        <a:lstStyle/>
        <a:p>
          <a:endParaRPr lang="ru-RU"/>
        </a:p>
      </dgm:t>
    </dgm:pt>
    <dgm:pt modelId="{2F70B7F2-0E70-478F-BC5D-C12E4B9FAE14}" type="pres">
      <dgm:prSet presAssocID="{C5A8B69A-B89F-49C1-A75B-71BE4E3B4419}" presName="connectorText" presStyleLbl="sibTrans2D1" presStyleIdx="3" presStyleCnt="4"/>
      <dgm:spPr/>
      <dgm:t>
        <a:bodyPr/>
        <a:lstStyle/>
        <a:p>
          <a:endParaRPr lang="ru-RU"/>
        </a:p>
      </dgm:t>
    </dgm:pt>
    <dgm:pt modelId="{6F4786E5-7C58-444C-9FF4-705A33A120AF}" type="pres">
      <dgm:prSet presAssocID="{8D58905F-A41E-4AD3-8EAA-9B8B16E4B247}" presName="node" presStyleLbl="node1" presStyleIdx="4" presStyleCnt="5">
        <dgm:presLayoutVars>
          <dgm:bulletEnabled val="1"/>
        </dgm:presLayoutVars>
      </dgm:prSet>
      <dgm:spPr/>
      <dgm:t>
        <a:bodyPr/>
        <a:lstStyle/>
        <a:p>
          <a:endParaRPr lang="ru-RU"/>
        </a:p>
      </dgm:t>
    </dgm:pt>
  </dgm:ptLst>
  <dgm:cxnLst>
    <dgm:cxn modelId="{08C83FA5-8626-44C5-869A-72E4F3ACCD37}" type="presOf" srcId="{C5A8B69A-B89F-49C1-A75B-71BE4E3B4419}" destId="{438B0284-27EE-43DD-9D77-21013E94367F}" srcOrd="0" destOrd="0" presId="urn:microsoft.com/office/officeart/2005/8/layout/process5"/>
    <dgm:cxn modelId="{FAB3FD75-EDA9-4584-8A04-98EBC4BDD66B}" type="presOf" srcId="{26B6BE03-6899-40FF-A055-CF742B437028}" destId="{646EF7FC-E2B2-485E-BC31-F762E0D77152}" srcOrd="0" destOrd="0" presId="urn:microsoft.com/office/officeart/2005/8/layout/process5"/>
    <dgm:cxn modelId="{30AF2846-1FA6-4157-BC50-0696D3DA732B}" type="presOf" srcId="{C5A8B69A-B89F-49C1-A75B-71BE4E3B4419}" destId="{2F70B7F2-0E70-478F-BC5D-C12E4B9FAE14}" srcOrd="1" destOrd="0" presId="urn:microsoft.com/office/officeart/2005/8/layout/process5"/>
    <dgm:cxn modelId="{7F693CCE-6C9E-4C4D-BB65-0A9E87F8CE19}" srcId="{6A6CCF53-6D47-4EF5-8FA5-8CC441220802}" destId="{44FDC630-AC3D-4EBC-B44E-34DEFCEE4F2B}" srcOrd="2" destOrd="0" parTransId="{4A0B6BAE-B1A1-4C97-BA2E-BBE88B7FF211}" sibTransId="{FFD63F77-FF5C-47DD-9BC4-D4184AEAAF69}"/>
    <dgm:cxn modelId="{27CFF296-D2DF-4A1F-BE38-9618A86446B5}" srcId="{6A6CCF53-6D47-4EF5-8FA5-8CC441220802}" destId="{26B6BE03-6899-40FF-A055-CF742B437028}" srcOrd="1" destOrd="0" parTransId="{E11BECF9-C4F4-423C-9488-F1FC12366A69}" sibTransId="{873E151D-DAD9-497D-AB01-39FFF5A92ACA}"/>
    <dgm:cxn modelId="{294F05A2-1787-4D2A-8BD1-59CC8C7D3BEB}" type="presOf" srcId="{05D6672C-B5BF-4DCB-96D1-20D6257103F8}" destId="{D28A7E80-9C8D-421B-A84F-FC209C80FEA6}" srcOrd="0" destOrd="0" presId="urn:microsoft.com/office/officeart/2005/8/layout/process5"/>
    <dgm:cxn modelId="{5C19E1C3-EEAF-499A-9105-1A28BB4E6CF0}" srcId="{6A6CCF53-6D47-4EF5-8FA5-8CC441220802}" destId="{D3A275A3-B6C7-40B9-90A3-E134C2ACC592}" srcOrd="3" destOrd="0" parTransId="{B564F24C-DD98-4592-B4D3-5C9430481086}" sibTransId="{C5A8B69A-B89F-49C1-A75B-71BE4E3B4419}"/>
    <dgm:cxn modelId="{545CBE8C-9F12-4CE3-9A53-27AEA14A8082}" type="presOf" srcId="{873E151D-DAD9-497D-AB01-39FFF5A92ACA}" destId="{17A5E3E7-23E6-4150-8095-E02FD7145FE9}" srcOrd="1" destOrd="0" presId="urn:microsoft.com/office/officeart/2005/8/layout/process5"/>
    <dgm:cxn modelId="{82C30D01-D807-4974-85AF-D731EE971CD3}" type="presOf" srcId="{6A6CCF53-6D47-4EF5-8FA5-8CC441220802}" destId="{568FFFA7-3944-4717-A4E4-811133119364}" srcOrd="0" destOrd="0" presId="urn:microsoft.com/office/officeart/2005/8/layout/process5"/>
    <dgm:cxn modelId="{5C2E5A6B-2C0C-4F22-93D2-84CFD1DC5866}" type="presOf" srcId="{873E151D-DAD9-497D-AB01-39FFF5A92ACA}" destId="{C82FFC79-51F9-4607-9BF4-95870DA561CC}" srcOrd="0" destOrd="0" presId="urn:microsoft.com/office/officeart/2005/8/layout/process5"/>
    <dgm:cxn modelId="{5FF06877-4499-4CC1-A211-829E15FD1E7E}" type="presOf" srcId="{D3A275A3-B6C7-40B9-90A3-E134C2ACC592}" destId="{719E9305-10B6-4B5D-8D7F-A3BA2A643454}" srcOrd="0" destOrd="0" presId="urn:microsoft.com/office/officeart/2005/8/layout/process5"/>
    <dgm:cxn modelId="{93171D87-DC90-42FC-9152-242777779E21}" type="presOf" srcId="{44FDC630-AC3D-4EBC-B44E-34DEFCEE4F2B}" destId="{C1CCC00D-0BB8-4231-A844-25F9422D088E}" srcOrd="0" destOrd="0" presId="urn:microsoft.com/office/officeart/2005/8/layout/process5"/>
    <dgm:cxn modelId="{31E69914-0E6D-48DE-B13B-ABF86981DF63}" type="presOf" srcId="{F3E938BF-6EA8-4EC3-8F07-D2AE94195A3C}" destId="{403CFE5A-510D-4D77-9A9D-694E7E37D04F}" srcOrd="1" destOrd="0" presId="urn:microsoft.com/office/officeart/2005/8/layout/process5"/>
    <dgm:cxn modelId="{D03D0C39-0A47-4785-9CE2-BDD7EAF2E501}" srcId="{6A6CCF53-6D47-4EF5-8FA5-8CC441220802}" destId="{05D6672C-B5BF-4DCB-96D1-20D6257103F8}" srcOrd="0" destOrd="0" parTransId="{94511319-C63D-4D0C-B963-C61B192901F9}" sibTransId="{F3E938BF-6EA8-4EC3-8F07-D2AE94195A3C}"/>
    <dgm:cxn modelId="{13033C26-E8ED-469A-A546-3891704DC1FF}" type="presOf" srcId="{F3E938BF-6EA8-4EC3-8F07-D2AE94195A3C}" destId="{F2D45878-9269-4ACA-A314-45AC6926AF46}" srcOrd="0" destOrd="0" presId="urn:microsoft.com/office/officeart/2005/8/layout/process5"/>
    <dgm:cxn modelId="{6E1F8DD9-D214-41ED-9A8C-12FBFABD114C}" type="presOf" srcId="{FFD63F77-FF5C-47DD-9BC4-D4184AEAAF69}" destId="{664B33FD-3E01-4FE9-86A6-7F13B20C7504}" srcOrd="0" destOrd="0" presId="urn:microsoft.com/office/officeart/2005/8/layout/process5"/>
    <dgm:cxn modelId="{727CADF4-C5CB-4739-9841-5B350AABBB91}" type="presOf" srcId="{FFD63F77-FF5C-47DD-9BC4-D4184AEAAF69}" destId="{47568F9C-3D77-4861-920D-1233E4F1AA80}" srcOrd="1" destOrd="0" presId="urn:microsoft.com/office/officeart/2005/8/layout/process5"/>
    <dgm:cxn modelId="{C3521BFD-05F5-409F-B98C-122A03F0875C}" srcId="{6A6CCF53-6D47-4EF5-8FA5-8CC441220802}" destId="{8D58905F-A41E-4AD3-8EAA-9B8B16E4B247}" srcOrd="4" destOrd="0" parTransId="{F7BA01B6-E099-4C92-8E43-FCE28CF1E251}" sibTransId="{30C6BC64-128E-46FF-9673-1B5D8D124977}"/>
    <dgm:cxn modelId="{4BA45D81-1BA4-44E3-A9DE-F80C7C31D44B}" type="presOf" srcId="{8D58905F-A41E-4AD3-8EAA-9B8B16E4B247}" destId="{6F4786E5-7C58-444C-9FF4-705A33A120AF}" srcOrd="0" destOrd="0" presId="urn:microsoft.com/office/officeart/2005/8/layout/process5"/>
    <dgm:cxn modelId="{E1FAF073-7AA7-4A3A-BE04-B74FDC73C18A}" type="presParOf" srcId="{568FFFA7-3944-4717-A4E4-811133119364}" destId="{D28A7E80-9C8D-421B-A84F-FC209C80FEA6}" srcOrd="0" destOrd="0" presId="urn:microsoft.com/office/officeart/2005/8/layout/process5"/>
    <dgm:cxn modelId="{751A699D-374D-446E-B87D-261BC951D2AB}" type="presParOf" srcId="{568FFFA7-3944-4717-A4E4-811133119364}" destId="{F2D45878-9269-4ACA-A314-45AC6926AF46}" srcOrd="1" destOrd="0" presId="urn:microsoft.com/office/officeart/2005/8/layout/process5"/>
    <dgm:cxn modelId="{52EDCCF6-210B-4BA6-80AB-FC8166466D95}" type="presParOf" srcId="{F2D45878-9269-4ACA-A314-45AC6926AF46}" destId="{403CFE5A-510D-4D77-9A9D-694E7E37D04F}" srcOrd="0" destOrd="0" presId="urn:microsoft.com/office/officeart/2005/8/layout/process5"/>
    <dgm:cxn modelId="{A4D0C30E-695F-4BF0-9270-C0AB70F1E585}" type="presParOf" srcId="{568FFFA7-3944-4717-A4E4-811133119364}" destId="{646EF7FC-E2B2-485E-BC31-F762E0D77152}" srcOrd="2" destOrd="0" presId="urn:microsoft.com/office/officeart/2005/8/layout/process5"/>
    <dgm:cxn modelId="{EFDDD411-A367-4871-A0D2-71DB1910583F}" type="presParOf" srcId="{568FFFA7-3944-4717-A4E4-811133119364}" destId="{C82FFC79-51F9-4607-9BF4-95870DA561CC}" srcOrd="3" destOrd="0" presId="urn:microsoft.com/office/officeart/2005/8/layout/process5"/>
    <dgm:cxn modelId="{DB7F341E-476B-4790-875C-B7C37D5A7E07}" type="presParOf" srcId="{C82FFC79-51F9-4607-9BF4-95870DA561CC}" destId="{17A5E3E7-23E6-4150-8095-E02FD7145FE9}" srcOrd="0" destOrd="0" presId="urn:microsoft.com/office/officeart/2005/8/layout/process5"/>
    <dgm:cxn modelId="{527795CA-734B-4EB8-B4AA-281B58F785BF}" type="presParOf" srcId="{568FFFA7-3944-4717-A4E4-811133119364}" destId="{C1CCC00D-0BB8-4231-A844-25F9422D088E}" srcOrd="4" destOrd="0" presId="urn:microsoft.com/office/officeart/2005/8/layout/process5"/>
    <dgm:cxn modelId="{7964E58A-D4A9-4BC7-AADF-758CDA46135C}" type="presParOf" srcId="{568FFFA7-3944-4717-A4E4-811133119364}" destId="{664B33FD-3E01-4FE9-86A6-7F13B20C7504}" srcOrd="5" destOrd="0" presId="urn:microsoft.com/office/officeart/2005/8/layout/process5"/>
    <dgm:cxn modelId="{9BB71224-B151-434C-9CE4-30467A616421}" type="presParOf" srcId="{664B33FD-3E01-4FE9-86A6-7F13B20C7504}" destId="{47568F9C-3D77-4861-920D-1233E4F1AA80}" srcOrd="0" destOrd="0" presId="urn:microsoft.com/office/officeart/2005/8/layout/process5"/>
    <dgm:cxn modelId="{4F239BA9-76DF-4A48-903A-22C018AECABD}" type="presParOf" srcId="{568FFFA7-3944-4717-A4E4-811133119364}" destId="{719E9305-10B6-4B5D-8D7F-A3BA2A643454}" srcOrd="6" destOrd="0" presId="urn:microsoft.com/office/officeart/2005/8/layout/process5"/>
    <dgm:cxn modelId="{F5BD8074-0B24-4D66-AB81-65C41109A5FF}" type="presParOf" srcId="{568FFFA7-3944-4717-A4E4-811133119364}" destId="{438B0284-27EE-43DD-9D77-21013E94367F}" srcOrd="7" destOrd="0" presId="urn:microsoft.com/office/officeart/2005/8/layout/process5"/>
    <dgm:cxn modelId="{13EFA5D3-68ED-4BF3-AD4B-515209521B26}" type="presParOf" srcId="{438B0284-27EE-43DD-9D77-21013E94367F}" destId="{2F70B7F2-0E70-478F-BC5D-C12E4B9FAE14}" srcOrd="0" destOrd="0" presId="urn:microsoft.com/office/officeart/2005/8/layout/process5"/>
    <dgm:cxn modelId="{9E172C04-156E-483E-BD5D-0FECA1CACCEE}" type="presParOf" srcId="{568FFFA7-3944-4717-A4E4-811133119364}" destId="{6F4786E5-7C58-444C-9FF4-705A33A120AF}"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9D8A77EB-A701-48AD-A9F1-DE6E77A02481}" type="doc">
      <dgm:prSet loTypeId="urn:microsoft.com/office/officeart/2005/8/layout/default#3" loCatId="list" qsTypeId="urn:microsoft.com/office/officeart/2005/8/quickstyle/simple1" qsCatId="simple" csTypeId="urn:microsoft.com/office/officeart/2005/8/colors/colorful1#25" csCatId="colorful" phldr="1"/>
      <dgm:spPr/>
      <dgm:t>
        <a:bodyPr/>
        <a:lstStyle/>
        <a:p>
          <a:endParaRPr lang="ru-RU"/>
        </a:p>
      </dgm:t>
    </dgm:pt>
    <dgm:pt modelId="{64348CBB-CF73-458F-B137-6F472098D03E}">
      <dgm:prSet phldrT="[Текст]"/>
      <dgm:spPr/>
      <dgm:t>
        <a:bodyPr/>
        <a:lstStyle/>
        <a:p>
          <a:r>
            <a:rPr lang="ru-RU" b="1" dirty="0" smtClean="0"/>
            <a:t>Информационные требования</a:t>
          </a:r>
          <a:endParaRPr lang="ru-RU" dirty="0"/>
        </a:p>
      </dgm:t>
    </dgm:pt>
    <dgm:pt modelId="{66754E39-48BE-4CC9-985A-53A681846DC8}" type="parTrans" cxnId="{5FA44C8F-A7D2-4791-BEA7-9848EA114BC6}">
      <dgm:prSet/>
      <dgm:spPr/>
      <dgm:t>
        <a:bodyPr/>
        <a:lstStyle/>
        <a:p>
          <a:endParaRPr lang="ru-RU"/>
        </a:p>
      </dgm:t>
    </dgm:pt>
    <dgm:pt modelId="{7FB58DD5-E8BE-4208-AC1F-423E3D9C754B}" type="sibTrans" cxnId="{5FA44C8F-A7D2-4791-BEA7-9848EA114BC6}">
      <dgm:prSet/>
      <dgm:spPr/>
      <dgm:t>
        <a:bodyPr/>
        <a:lstStyle/>
        <a:p>
          <a:endParaRPr lang="ru-RU"/>
        </a:p>
      </dgm:t>
    </dgm:pt>
    <dgm:pt modelId="{36AC4AF1-3C94-413B-94DA-66B392832E2E}">
      <dgm:prSet/>
      <dgm:spPr/>
      <dgm:t>
        <a:bodyPr/>
        <a:lstStyle/>
        <a:p>
          <a:r>
            <a:rPr lang="ru-RU" b="1" dirty="0" smtClean="0"/>
            <a:t>Функциональные требования</a:t>
          </a:r>
          <a:endParaRPr lang="ru-RU" dirty="0"/>
        </a:p>
      </dgm:t>
    </dgm:pt>
    <dgm:pt modelId="{C698CF61-0579-47A7-A539-4919C51E48E4}" type="parTrans" cxnId="{4198AC69-DDC0-497C-A904-44CBF86EBCE1}">
      <dgm:prSet/>
      <dgm:spPr/>
      <dgm:t>
        <a:bodyPr/>
        <a:lstStyle/>
        <a:p>
          <a:endParaRPr lang="ru-RU"/>
        </a:p>
      </dgm:t>
    </dgm:pt>
    <dgm:pt modelId="{08FC8E71-3939-43BC-AA52-C5B1C23B147A}" type="sibTrans" cxnId="{4198AC69-DDC0-497C-A904-44CBF86EBCE1}">
      <dgm:prSet/>
      <dgm:spPr/>
      <dgm:t>
        <a:bodyPr/>
        <a:lstStyle/>
        <a:p>
          <a:endParaRPr lang="ru-RU"/>
        </a:p>
      </dgm:t>
    </dgm:pt>
    <dgm:pt modelId="{648004FF-CF03-4B32-9996-23434BB1F392}">
      <dgm:prSet/>
      <dgm:spPr/>
      <dgm:t>
        <a:bodyPr/>
        <a:lstStyle/>
        <a:p>
          <a:r>
            <a:rPr lang="ru-RU" b="1" dirty="0" smtClean="0"/>
            <a:t>Требования бизнеса</a:t>
          </a:r>
          <a:endParaRPr lang="ru-RU" dirty="0"/>
        </a:p>
      </dgm:t>
    </dgm:pt>
    <dgm:pt modelId="{1376C6E5-D0D3-4FFB-AA6A-24653D4D5927}" type="parTrans" cxnId="{957159B4-E4AC-4C45-A5F2-C676AEEC874E}">
      <dgm:prSet/>
      <dgm:spPr/>
      <dgm:t>
        <a:bodyPr/>
        <a:lstStyle/>
        <a:p>
          <a:endParaRPr lang="ru-RU"/>
        </a:p>
      </dgm:t>
    </dgm:pt>
    <dgm:pt modelId="{D57BC977-6CEB-46C9-B556-FBB004A3D704}" type="sibTrans" cxnId="{957159B4-E4AC-4C45-A5F2-C676AEEC874E}">
      <dgm:prSet/>
      <dgm:spPr/>
      <dgm:t>
        <a:bodyPr/>
        <a:lstStyle/>
        <a:p>
          <a:endParaRPr lang="ru-RU"/>
        </a:p>
      </dgm:t>
    </dgm:pt>
    <dgm:pt modelId="{6EC1B6AB-020F-405B-A5F3-A86B4043FE0F}">
      <dgm:prSet/>
      <dgm:spPr/>
      <dgm:t>
        <a:bodyPr/>
        <a:lstStyle/>
        <a:p>
          <a:r>
            <a:rPr lang="ru-RU" b="1" dirty="0" smtClean="0"/>
            <a:t>Технические требования - </a:t>
          </a:r>
          <a:r>
            <a:rPr lang="ru-RU" dirty="0" smtClean="0"/>
            <a:t>ограничения </a:t>
          </a:r>
          <a:endParaRPr lang="ru-RU" dirty="0"/>
        </a:p>
      </dgm:t>
    </dgm:pt>
    <dgm:pt modelId="{C9A7C36D-7A3C-4D97-A354-6A3D310E0D7F}" type="parTrans" cxnId="{F80D43F2-8EAA-4E1E-8652-3E30B7F015DE}">
      <dgm:prSet/>
      <dgm:spPr/>
      <dgm:t>
        <a:bodyPr/>
        <a:lstStyle/>
        <a:p>
          <a:endParaRPr lang="ru-RU"/>
        </a:p>
      </dgm:t>
    </dgm:pt>
    <dgm:pt modelId="{CF596A9B-4DB2-4497-821C-55182B55BE1F}" type="sibTrans" cxnId="{F80D43F2-8EAA-4E1E-8652-3E30B7F015DE}">
      <dgm:prSet/>
      <dgm:spPr/>
      <dgm:t>
        <a:bodyPr/>
        <a:lstStyle/>
        <a:p>
          <a:endParaRPr lang="ru-RU"/>
        </a:p>
      </dgm:t>
    </dgm:pt>
    <dgm:pt modelId="{A17B2812-819C-49E2-9DF4-BBC25C4A592F}">
      <dgm:prSet/>
      <dgm:spPr/>
      <dgm:t>
        <a:bodyPr/>
        <a:lstStyle/>
        <a:p>
          <a:r>
            <a:rPr lang="ru-RU" b="1" dirty="0" smtClean="0"/>
            <a:t>Требования покупателей и партнеров</a:t>
          </a:r>
          <a:endParaRPr lang="ru-RU" dirty="0"/>
        </a:p>
      </dgm:t>
    </dgm:pt>
    <dgm:pt modelId="{32290E11-AF16-406E-9157-31B178147271}" type="parTrans" cxnId="{3DFB9D2D-EE83-490D-BFDB-C188BC8C5D99}">
      <dgm:prSet/>
      <dgm:spPr/>
      <dgm:t>
        <a:bodyPr/>
        <a:lstStyle/>
        <a:p>
          <a:endParaRPr lang="ru-RU"/>
        </a:p>
      </dgm:t>
    </dgm:pt>
    <dgm:pt modelId="{E4526207-0717-4CDB-88D7-E4507E0D2AC0}" type="sibTrans" cxnId="{3DFB9D2D-EE83-490D-BFDB-C188BC8C5D99}">
      <dgm:prSet/>
      <dgm:spPr/>
      <dgm:t>
        <a:bodyPr/>
        <a:lstStyle/>
        <a:p>
          <a:endParaRPr lang="ru-RU"/>
        </a:p>
      </dgm:t>
    </dgm:pt>
    <dgm:pt modelId="{5B06B56A-9A72-4AB3-9B54-A5CD912A2D00}">
      <dgm:prSet/>
      <dgm:spPr/>
      <dgm:t>
        <a:bodyPr/>
        <a:lstStyle/>
        <a:p>
          <a:r>
            <a:rPr lang="ru-RU" b="1" dirty="0" smtClean="0"/>
            <a:t>Требования бренда и опыта пользователей</a:t>
          </a:r>
          <a:endParaRPr lang="ru-RU" dirty="0"/>
        </a:p>
      </dgm:t>
    </dgm:pt>
    <dgm:pt modelId="{9124D634-458C-4F84-8896-030B9895C609}" type="parTrans" cxnId="{33386B84-1413-447A-8569-8660A999833C}">
      <dgm:prSet/>
      <dgm:spPr/>
      <dgm:t>
        <a:bodyPr/>
        <a:lstStyle/>
        <a:p>
          <a:endParaRPr lang="ru-RU"/>
        </a:p>
      </dgm:t>
    </dgm:pt>
    <dgm:pt modelId="{65AF4C57-53D7-46B9-9390-37BB9A57C814}" type="sibTrans" cxnId="{33386B84-1413-447A-8569-8660A999833C}">
      <dgm:prSet/>
      <dgm:spPr/>
      <dgm:t>
        <a:bodyPr/>
        <a:lstStyle/>
        <a:p>
          <a:endParaRPr lang="ru-RU"/>
        </a:p>
      </dgm:t>
    </dgm:pt>
    <dgm:pt modelId="{BF338472-274B-47B5-A968-7EE79AA476D1}" type="pres">
      <dgm:prSet presAssocID="{9D8A77EB-A701-48AD-A9F1-DE6E77A02481}" presName="diagram" presStyleCnt="0">
        <dgm:presLayoutVars>
          <dgm:dir/>
          <dgm:resizeHandles val="exact"/>
        </dgm:presLayoutVars>
      </dgm:prSet>
      <dgm:spPr/>
      <dgm:t>
        <a:bodyPr/>
        <a:lstStyle/>
        <a:p>
          <a:endParaRPr lang="ru-RU"/>
        </a:p>
      </dgm:t>
    </dgm:pt>
    <dgm:pt modelId="{CA63D83D-6F66-4A33-A333-658B80E7529D}" type="pres">
      <dgm:prSet presAssocID="{64348CBB-CF73-458F-B137-6F472098D03E}" presName="node" presStyleLbl="node1" presStyleIdx="0" presStyleCnt="6">
        <dgm:presLayoutVars>
          <dgm:bulletEnabled val="1"/>
        </dgm:presLayoutVars>
      </dgm:prSet>
      <dgm:spPr/>
      <dgm:t>
        <a:bodyPr/>
        <a:lstStyle/>
        <a:p>
          <a:endParaRPr lang="ru-RU"/>
        </a:p>
      </dgm:t>
    </dgm:pt>
    <dgm:pt modelId="{F6F3D382-8B05-4C97-AB45-26E81923E571}" type="pres">
      <dgm:prSet presAssocID="{7FB58DD5-E8BE-4208-AC1F-423E3D9C754B}" presName="sibTrans" presStyleCnt="0"/>
      <dgm:spPr/>
    </dgm:pt>
    <dgm:pt modelId="{1A34EDFF-F237-4CC7-9BDC-2ECFD5A911C8}" type="pres">
      <dgm:prSet presAssocID="{36AC4AF1-3C94-413B-94DA-66B392832E2E}" presName="node" presStyleLbl="node1" presStyleIdx="1" presStyleCnt="6">
        <dgm:presLayoutVars>
          <dgm:bulletEnabled val="1"/>
        </dgm:presLayoutVars>
      </dgm:prSet>
      <dgm:spPr/>
      <dgm:t>
        <a:bodyPr/>
        <a:lstStyle/>
        <a:p>
          <a:endParaRPr lang="ru-RU"/>
        </a:p>
      </dgm:t>
    </dgm:pt>
    <dgm:pt modelId="{6F5E8020-9842-4050-8558-80AB6EA7EA27}" type="pres">
      <dgm:prSet presAssocID="{08FC8E71-3939-43BC-AA52-C5B1C23B147A}" presName="sibTrans" presStyleCnt="0"/>
      <dgm:spPr/>
    </dgm:pt>
    <dgm:pt modelId="{C6911AEA-A1A7-4F8B-9CA9-8A297064B20A}" type="pres">
      <dgm:prSet presAssocID="{648004FF-CF03-4B32-9996-23434BB1F392}" presName="node" presStyleLbl="node1" presStyleIdx="2" presStyleCnt="6">
        <dgm:presLayoutVars>
          <dgm:bulletEnabled val="1"/>
        </dgm:presLayoutVars>
      </dgm:prSet>
      <dgm:spPr/>
      <dgm:t>
        <a:bodyPr/>
        <a:lstStyle/>
        <a:p>
          <a:endParaRPr lang="ru-RU"/>
        </a:p>
      </dgm:t>
    </dgm:pt>
    <dgm:pt modelId="{7220E57E-FB87-4DD1-B635-5676ADFCDCAB}" type="pres">
      <dgm:prSet presAssocID="{D57BC977-6CEB-46C9-B556-FBB004A3D704}" presName="sibTrans" presStyleCnt="0"/>
      <dgm:spPr/>
    </dgm:pt>
    <dgm:pt modelId="{03902C38-538F-441A-ACB7-9F0648A5D5DC}" type="pres">
      <dgm:prSet presAssocID="{5B06B56A-9A72-4AB3-9B54-A5CD912A2D00}" presName="node" presStyleLbl="node1" presStyleIdx="3" presStyleCnt="6">
        <dgm:presLayoutVars>
          <dgm:bulletEnabled val="1"/>
        </dgm:presLayoutVars>
      </dgm:prSet>
      <dgm:spPr/>
      <dgm:t>
        <a:bodyPr/>
        <a:lstStyle/>
        <a:p>
          <a:endParaRPr lang="ru-RU"/>
        </a:p>
      </dgm:t>
    </dgm:pt>
    <dgm:pt modelId="{EFD50744-A863-41DD-9F98-82E58C9FB370}" type="pres">
      <dgm:prSet presAssocID="{65AF4C57-53D7-46B9-9390-37BB9A57C814}" presName="sibTrans" presStyleCnt="0"/>
      <dgm:spPr/>
    </dgm:pt>
    <dgm:pt modelId="{D88FFC7C-886B-4967-B976-13108B6E8C06}" type="pres">
      <dgm:prSet presAssocID="{6EC1B6AB-020F-405B-A5F3-A86B4043FE0F}" presName="node" presStyleLbl="node1" presStyleIdx="4" presStyleCnt="6">
        <dgm:presLayoutVars>
          <dgm:bulletEnabled val="1"/>
        </dgm:presLayoutVars>
      </dgm:prSet>
      <dgm:spPr/>
      <dgm:t>
        <a:bodyPr/>
        <a:lstStyle/>
        <a:p>
          <a:endParaRPr lang="ru-RU"/>
        </a:p>
      </dgm:t>
    </dgm:pt>
    <dgm:pt modelId="{E8BC673D-BFB0-4200-A852-A777A078A6E6}" type="pres">
      <dgm:prSet presAssocID="{CF596A9B-4DB2-4497-821C-55182B55BE1F}" presName="sibTrans" presStyleCnt="0"/>
      <dgm:spPr/>
    </dgm:pt>
    <dgm:pt modelId="{505D72D4-EC86-45D2-9867-E6501B5AE283}" type="pres">
      <dgm:prSet presAssocID="{A17B2812-819C-49E2-9DF4-BBC25C4A592F}" presName="node" presStyleLbl="node1" presStyleIdx="5" presStyleCnt="6">
        <dgm:presLayoutVars>
          <dgm:bulletEnabled val="1"/>
        </dgm:presLayoutVars>
      </dgm:prSet>
      <dgm:spPr/>
      <dgm:t>
        <a:bodyPr/>
        <a:lstStyle/>
        <a:p>
          <a:endParaRPr lang="ru-RU"/>
        </a:p>
      </dgm:t>
    </dgm:pt>
  </dgm:ptLst>
  <dgm:cxnLst>
    <dgm:cxn modelId="{1E4AF7EB-137B-4092-A335-4333DE0BD22A}" type="presOf" srcId="{64348CBB-CF73-458F-B137-6F472098D03E}" destId="{CA63D83D-6F66-4A33-A333-658B80E7529D}" srcOrd="0" destOrd="0" presId="urn:microsoft.com/office/officeart/2005/8/layout/default#3"/>
    <dgm:cxn modelId="{F80D43F2-8EAA-4E1E-8652-3E30B7F015DE}" srcId="{9D8A77EB-A701-48AD-A9F1-DE6E77A02481}" destId="{6EC1B6AB-020F-405B-A5F3-A86B4043FE0F}" srcOrd="4" destOrd="0" parTransId="{C9A7C36D-7A3C-4D97-A354-6A3D310E0D7F}" sibTransId="{CF596A9B-4DB2-4497-821C-55182B55BE1F}"/>
    <dgm:cxn modelId="{858B3926-30CF-43EC-8B30-C4FA702A4362}" type="presOf" srcId="{9D8A77EB-A701-48AD-A9F1-DE6E77A02481}" destId="{BF338472-274B-47B5-A968-7EE79AA476D1}" srcOrd="0" destOrd="0" presId="urn:microsoft.com/office/officeart/2005/8/layout/default#3"/>
    <dgm:cxn modelId="{7E0E2A09-90C1-4BEB-B8D5-BE8836F453E6}" type="presOf" srcId="{5B06B56A-9A72-4AB3-9B54-A5CD912A2D00}" destId="{03902C38-538F-441A-ACB7-9F0648A5D5DC}" srcOrd="0" destOrd="0" presId="urn:microsoft.com/office/officeart/2005/8/layout/default#3"/>
    <dgm:cxn modelId="{957159B4-E4AC-4C45-A5F2-C676AEEC874E}" srcId="{9D8A77EB-A701-48AD-A9F1-DE6E77A02481}" destId="{648004FF-CF03-4B32-9996-23434BB1F392}" srcOrd="2" destOrd="0" parTransId="{1376C6E5-D0D3-4FFB-AA6A-24653D4D5927}" sibTransId="{D57BC977-6CEB-46C9-B556-FBB004A3D704}"/>
    <dgm:cxn modelId="{33386B84-1413-447A-8569-8660A999833C}" srcId="{9D8A77EB-A701-48AD-A9F1-DE6E77A02481}" destId="{5B06B56A-9A72-4AB3-9B54-A5CD912A2D00}" srcOrd="3" destOrd="0" parTransId="{9124D634-458C-4F84-8896-030B9895C609}" sibTransId="{65AF4C57-53D7-46B9-9390-37BB9A57C814}"/>
    <dgm:cxn modelId="{D3D0B8D9-51F0-4176-95BA-562784E64A77}" type="presOf" srcId="{648004FF-CF03-4B32-9996-23434BB1F392}" destId="{C6911AEA-A1A7-4F8B-9CA9-8A297064B20A}" srcOrd="0" destOrd="0" presId="urn:microsoft.com/office/officeart/2005/8/layout/default#3"/>
    <dgm:cxn modelId="{5FA44C8F-A7D2-4791-BEA7-9848EA114BC6}" srcId="{9D8A77EB-A701-48AD-A9F1-DE6E77A02481}" destId="{64348CBB-CF73-458F-B137-6F472098D03E}" srcOrd="0" destOrd="0" parTransId="{66754E39-48BE-4CC9-985A-53A681846DC8}" sibTransId="{7FB58DD5-E8BE-4208-AC1F-423E3D9C754B}"/>
    <dgm:cxn modelId="{4198AC69-DDC0-497C-A904-44CBF86EBCE1}" srcId="{9D8A77EB-A701-48AD-A9F1-DE6E77A02481}" destId="{36AC4AF1-3C94-413B-94DA-66B392832E2E}" srcOrd="1" destOrd="0" parTransId="{C698CF61-0579-47A7-A539-4919C51E48E4}" sibTransId="{08FC8E71-3939-43BC-AA52-C5B1C23B147A}"/>
    <dgm:cxn modelId="{C407BA32-C6CC-4D84-9515-CA2FBB2314DC}" type="presOf" srcId="{6EC1B6AB-020F-405B-A5F3-A86B4043FE0F}" destId="{D88FFC7C-886B-4967-B976-13108B6E8C06}" srcOrd="0" destOrd="0" presId="urn:microsoft.com/office/officeart/2005/8/layout/default#3"/>
    <dgm:cxn modelId="{367C97A9-BB28-49C1-9284-18751854E765}" type="presOf" srcId="{A17B2812-819C-49E2-9DF4-BBC25C4A592F}" destId="{505D72D4-EC86-45D2-9867-E6501B5AE283}" srcOrd="0" destOrd="0" presId="urn:microsoft.com/office/officeart/2005/8/layout/default#3"/>
    <dgm:cxn modelId="{3DFB9D2D-EE83-490D-BFDB-C188BC8C5D99}" srcId="{9D8A77EB-A701-48AD-A9F1-DE6E77A02481}" destId="{A17B2812-819C-49E2-9DF4-BBC25C4A592F}" srcOrd="5" destOrd="0" parTransId="{32290E11-AF16-406E-9157-31B178147271}" sibTransId="{E4526207-0717-4CDB-88D7-E4507E0D2AC0}"/>
    <dgm:cxn modelId="{61127297-BCB8-4B38-A0D1-246387ED76C6}" type="presOf" srcId="{36AC4AF1-3C94-413B-94DA-66B392832E2E}" destId="{1A34EDFF-F237-4CC7-9BDC-2ECFD5A911C8}" srcOrd="0" destOrd="0" presId="urn:microsoft.com/office/officeart/2005/8/layout/default#3"/>
    <dgm:cxn modelId="{74EF160A-0436-4EB2-816F-F9F63A915840}" type="presParOf" srcId="{BF338472-274B-47B5-A968-7EE79AA476D1}" destId="{CA63D83D-6F66-4A33-A333-658B80E7529D}" srcOrd="0" destOrd="0" presId="urn:microsoft.com/office/officeart/2005/8/layout/default#3"/>
    <dgm:cxn modelId="{2911BD91-8BAC-4BF7-9C4C-85ED870CCC61}" type="presParOf" srcId="{BF338472-274B-47B5-A968-7EE79AA476D1}" destId="{F6F3D382-8B05-4C97-AB45-26E81923E571}" srcOrd="1" destOrd="0" presId="urn:microsoft.com/office/officeart/2005/8/layout/default#3"/>
    <dgm:cxn modelId="{42ED761D-D28C-4EBD-A9C2-E4BE8ED9B23D}" type="presParOf" srcId="{BF338472-274B-47B5-A968-7EE79AA476D1}" destId="{1A34EDFF-F237-4CC7-9BDC-2ECFD5A911C8}" srcOrd="2" destOrd="0" presId="urn:microsoft.com/office/officeart/2005/8/layout/default#3"/>
    <dgm:cxn modelId="{25411C7E-F443-4AAA-BB07-203F7958051B}" type="presParOf" srcId="{BF338472-274B-47B5-A968-7EE79AA476D1}" destId="{6F5E8020-9842-4050-8558-80AB6EA7EA27}" srcOrd="3" destOrd="0" presId="urn:microsoft.com/office/officeart/2005/8/layout/default#3"/>
    <dgm:cxn modelId="{3732EF81-D1B9-4BDD-81BE-C2757A936D2F}" type="presParOf" srcId="{BF338472-274B-47B5-A968-7EE79AA476D1}" destId="{C6911AEA-A1A7-4F8B-9CA9-8A297064B20A}" srcOrd="4" destOrd="0" presId="urn:microsoft.com/office/officeart/2005/8/layout/default#3"/>
    <dgm:cxn modelId="{93BD979B-70BE-4CB3-B66E-95A45B77FE15}" type="presParOf" srcId="{BF338472-274B-47B5-A968-7EE79AA476D1}" destId="{7220E57E-FB87-4DD1-B635-5676ADFCDCAB}" srcOrd="5" destOrd="0" presId="urn:microsoft.com/office/officeart/2005/8/layout/default#3"/>
    <dgm:cxn modelId="{9CCEC798-BD1A-4C06-AB27-B968CE5168EB}" type="presParOf" srcId="{BF338472-274B-47B5-A968-7EE79AA476D1}" destId="{03902C38-538F-441A-ACB7-9F0648A5D5DC}" srcOrd="6" destOrd="0" presId="urn:microsoft.com/office/officeart/2005/8/layout/default#3"/>
    <dgm:cxn modelId="{DDD5B093-DA5A-4937-8873-B2E76AD8B685}" type="presParOf" srcId="{BF338472-274B-47B5-A968-7EE79AA476D1}" destId="{EFD50744-A863-41DD-9F98-82E58C9FB370}" srcOrd="7" destOrd="0" presId="urn:microsoft.com/office/officeart/2005/8/layout/default#3"/>
    <dgm:cxn modelId="{989E2017-DEC1-42A4-B233-496062053AAE}" type="presParOf" srcId="{BF338472-274B-47B5-A968-7EE79AA476D1}" destId="{D88FFC7C-886B-4967-B976-13108B6E8C06}" srcOrd="8" destOrd="0" presId="urn:microsoft.com/office/officeart/2005/8/layout/default#3"/>
    <dgm:cxn modelId="{C0470469-6443-4A03-8030-B0E60E93C4D2}" type="presParOf" srcId="{BF338472-274B-47B5-A968-7EE79AA476D1}" destId="{E8BC673D-BFB0-4200-A852-A777A078A6E6}" srcOrd="9" destOrd="0" presId="urn:microsoft.com/office/officeart/2005/8/layout/default#3"/>
    <dgm:cxn modelId="{2E1B315A-8E40-458B-AB8D-C2127D293C4E}" type="presParOf" srcId="{BF338472-274B-47B5-A968-7EE79AA476D1}" destId="{505D72D4-EC86-45D2-9867-E6501B5AE283}" srcOrd="10"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9D8A77EB-A701-48AD-A9F1-DE6E77A02481}" type="doc">
      <dgm:prSet loTypeId="urn:microsoft.com/office/officeart/2005/8/layout/lProcess2" loCatId="list" qsTypeId="urn:microsoft.com/office/officeart/2005/8/quickstyle/simple1" qsCatId="simple" csTypeId="urn:microsoft.com/office/officeart/2005/8/colors/colorful1#26" csCatId="colorful" phldr="1"/>
      <dgm:spPr/>
      <dgm:t>
        <a:bodyPr/>
        <a:lstStyle/>
        <a:p>
          <a:endParaRPr lang="ru-RU"/>
        </a:p>
      </dgm:t>
    </dgm:pt>
    <dgm:pt modelId="{64348CBB-CF73-458F-B137-6F472098D03E}">
      <dgm:prSet phldrT="[Текст]"/>
      <dgm:spPr/>
      <dgm:t>
        <a:bodyPr/>
        <a:lstStyle/>
        <a:p>
          <a:r>
            <a:rPr lang="ru-RU" b="1" dirty="0" smtClean="0"/>
            <a:t>Информационные требования</a:t>
          </a:r>
          <a:endParaRPr lang="ru-RU" dirty="0"/>
        </a:p>
      </dgm:t>
    </dgm:pt>
    <dgm:pt modelId="{66754E39-48BE-4CC9-985A-53A681846DC8}" type="parTrans" cxnId="{5FA44C8F-A7D2-4791-BEA7-9848EA114BC6}">
      <dgm:prSet/>
      <dgm:spPr/>
      <dgm:t>
        <a:bodyPr/>
        <a:lstStyle/>
        <a:p>
          <a:endParaRPr lang="ru-RU"/>
        </a:p>
      </dgm:t>
    </dgm:pt>
    <dgm:pt modelId="{7FB58DD5-E8BE-4208-AC1F-423E3D9C754B}" type="sibTrans" cxnId="{5FA44C8F-A7D2-4791-BEA7-9848EA114BC6}">
      <dgm:prSet/>
      <dgm:spPr/>
      <dgm:t>
        <a:bodyPr/>
        <a:lstStyle/>
        <a:p>
          <a:endParaRPr lang="ru-RU"/>
        </a:p>
      </dgm:t>
    </dgm:pt>
    <dgm:pt modelId="{36AC4AF1-3C94-413B-94DA-66B392832E2E}">
      <dgm:prSet/>
      <dgm:spPr/>
      <dgm:t>
        <a:bodyPr/>
        <a:lstStyle/>
        <a:p>
          <a:r>
            <a:rPr lang="ru-RU" b="1" dirty="0" smtClean="0"/>
            <a:t>Функциональные требования</a:t>
          </a:r>
          <a:endParaRPr lang="ru-RU" dirty="0"/>
        </a:p>
      </dgm:t>
    </dgm:pt>
    <dgm:pt modelId="{C698CF61-0579-47A7-A539-4919C51E48E4}" type="parTrans" cxnId="{4198AC69-DDC0-497C-A904-44CBF86EBCE1}">
      <dgm:prSet/>
      <dgm:spPr/>
      <dgm:t>
        <a:bodyPr/>
        <a:lstStyle/>
        <a:p>
          <a:endParaRPr lang="ru-RU"/>
        </a:p>
      </dgm:t>
    </dgm:pt>
    <dgm:pt modelId="{08FC8E71-3939-43BC-AA52-C5B1C23B147A}" type="sibTrans" cxnId="{4198AC69-DDC0-497C-A904-44CBF86EBCE1}">
      <dgm:prSet/>
      <dgm:spPr/>
      <dgm:t>
        <a:bodyPr/>
        <a:lstStyle/>
        <a:p>
          <a:endParaRPr lang="ru-RU"/>
        </a:p>
      </dgm:t>
    </dgm:pt>
    <dgm:pt modelId="{92473FED-CF28-4C6A-B489-309878E87E40}">
      <dgm:prSet phldrT="[Текст]"/>
      <dgm:spPr/>
      <dgm:t>
        <a:bodyPr/>
        <a:lstStyle/>
        <a:p>
          <a:r>
            <a:rPr lang="ru-RU" dirty="0" smtClean="0"/>
            <a:t>отражают потребности персонажей в информации, которую должна предоставлять система. </a:t>
          </a:r>
          <a:endParaRPr lang="ru-RU" dirty="0"/>
        </a:p>
      </dgm:t>
    </dgm:pt>
    <dgm:pt modelId="{91730139-337C-4F2C-A021-3B44FBA91588}" type="parTrans" cxnId="{CDE18663-81A2-42FC-B6F8-6D765DDC96E9}">
      <dgm:prSet/>
      <dgm:spPr/>
      <dgm:t>
        <a:bodyPr/>
        <a:lstStyle/>
        <a:p>
          <a:endParaRPr lang="ru-RU"/>
        </a:p>
      </dgm:t>
    </dgm:pt>
    <dgm:pt modelId="{6EA269DC-49A5-49FF-8BC1-B5645FCED933}" type="sibTrans" cxnId="{CDE18663-81A2-42FC-B6F8-6D765DDC96E9}">
      <dgm:prSet/>
      <dgm:spPr/>
      <dgm:t>
        <a:bodyPr/>
        <a:lstStyle/>
        <a:p>
          <a:endParaRPr lang="ru-RU"/>
        </a:p>
      </dgm:t>
    </dgm:pt>
    <dgm:pt modelId="{990B398D-AD4E-4DC6-8342-C22870CA52ED}">
      <dgm:prSet phldrT="[Текст]"/>
      <dgm:spPr/>
      <dgm:t>
        <a:bodyPr/>
        <a:lstStyle/>
        <a:p>
          <a:r>
            <a:rPr lang="ru-RU" dirty="0" smtClean="0"/>
            <a:t>Объекты и прилагательные, связанными с этими объектами. </a:t>
          </a:r>
          <a:endParaRPr lang="ru-RU" dirty="0"/>
        </a:p>
      </dgm:t>
    </dgm:pt>
    <dgm:pt modelId="{E053870D-818B-40EE-BB9B-1FB15D739BF7}" type="parTrans" cxnId="{507ADED0-F6D8-4002-9FC7-6070DDD8FCA7}">
      <dgm:prSet/>
      <dgm:spPr/>
      <dgm:t>
        <a:bodyPr/>
        <a:lstStyle/>
        <a:p>
          <a:endParaRPr lang="ru-RU"/>
        </a:p>
      </dgm:t>
    </dgm:pt>
    <dgm:pt modelId="{C28F7B87-C4ED-4C14-9154-69871F5352B7}" type="sibTrans" cxnId="{507ADED0-F6D8-4002-9FC7-6070DDD8FCA7}">
      <dgm:prSet/>
      <dgm:spPr/>
      <dgm:t>
        <a:bodyPr/>
        <a:lstStyle/>
        <a:p>
          <a:endParaRPr lang="ru-RU"/>
        </a:p>
      </dgm:t>
    </dgm:pt>
    <dgm:pt modelId="{C6EF7BE1-9BC7-4D7F-B043-6C01271CDA60}">
      <dgm:prSet/>
      <dgm:spPr/>
      <dgm:t>
        <a:bodyPr/>
        <a:lstStyle/>
        <a:p>
          <a:r>
            <a:rPr lang="ru-RU" dirty="0" smtClean="0"/>
            <a:t>операции или действия, которые должны выполняться с объектами системы</a:t>
          </a:r>
          <a:endParaRPr lang="ru-RU" dirty="0"/>
        </a:p>
      </dgm:t>
    </dgm:pt>
    <dgm:pt modelId="{1101C5D4-ED72-46FC-9153-6C8BF5102ABA}" type="parTrans" cxnId="{D837DC9D-7361-4802-A42B-E94BB0755E16}">
      <dgm:prSet/>
      <dgm:spPr/>
      <dgm:t>
        <a:bodyPr/>
        <a:lstStyle/>
        <a:p>
          <a:endParaRPr lang="ru-RU"/>
        </a:p>
      </dgm:t>
    </dgm:pt>
    <dgm:pt modelId="{B603EBED-2166-47A6-ABBC-2AE904CE6B83}" type="sibTrans" cxnId="{D837DC9D-7361-4802-A42B-E94BB0755E16}">
      <dgm:prSet/>
      <dgm:spPr/>
      <dgm:t>
        <a:bodyPr/>
        <a:lstStyle/>
        <a:p>
          <a:endParaRPr lang="ru-RU"/>
        </a:p>
      </dgm:t>
    </dgm:pt>
    <dgm:pt modelId="{0E009736-A5A2-4E31-8D8B-1CCC14A89B7B}">
      <dgm:prSet/>
      <dgm:spPr/>
      <dgm:t>
        <a:bodyPr/>
        <a:lstStyle/>
        <a:p>
          <a:r>
            <a:rPr lang="ru-RU" dirty="0" smtClean="0"/>
            <a:t>реализуются в виде интерфейсных элементов управления</a:t>
          </a:r>
          <a:endParaRPr lang="ru-RU" dirty="0"/>
        </a:p>
      </dgm:t>
    </dgm:pt>
    <dgm:pt modelId="{C4FF72E6-9B08-4467-89E5-76655FED573F}" type="parTrans" cxnId="{10C43AB0-E366-4211-A699-4E750764CECA}">
      <dgm:prSet/>
      <dgm:spPr/>
      <dgm:t>
        <a:bodyPr/>
        <a:lstStyle/>
        <a:p>
          <a:endParaRPr lang="ru-RU"/>
        </a:p>
      </dgm:t>
    </dgm:pt>
    <dgm:pt modelId="{7FDDF784-2A62-4346-9088-F4721C2BC4D4}" type="sibTrans" cxnId="{10C43AB0-E366-4211-A699-4E750764CECA}">
      <dgm:prSet/>
      <dgm:spPr/>
      <dgm:t>
        <a:bodyPr/>
        <a:lstStyle/>
        <a:p>
          <a:endParaRPr lang="ru-RU"/>
        </a:p>
      </dgm:t>
    </dgm:pt>
    <dgm:pt modelId="{C9EC8055-7493-4BD9-A350-31AB1EFC583E}">
      <dgm:prSet/>
      <dgm:spPr/>
      <dgm:t>
        <a:bodyPr/>
        <a:lstStyle/>
        <a:p>
          <a:r>
            <a:rPr lang="ru-RU" dirty="0" smtClean="0"/>
            <a:t>действия продукта</a:t>
          </a:r>
          <a:endParaRPr lang="ru-RU" dirty="0"/>
        </a:p>
      </dgm:t>
    </dgm:pt>
    <dgm:pt modelId="{6141CDB5-BFB6-424E-A9CE-576A3829663B}" type="parTrans" cxnId="{8439934B-ED3E-4BD3-971E-3874107308AB}">
      <dgm:prSet/>
      <dgm:spPr/>
      <dgm:t>
        <a:bodyPr/>
        <a:lstStyle/>
        <a:p>
          <a:endParaRPr lang="ru-RU"/>
        </a:p>
      </dgm:t>
    </dgm:pt>
    <dgm:pt modelId="{38D619BD-E89A-4339-A7A1-EA01DF83C061}" type="sibTrans" cxnId="{8439934B-ED3E-4BD3-971E-3874107308AB}">
      <dgm:prSet/>
      <dgm:spPr/>
      <dgm:t>
        <a:bodyPr/>
        <a:lstStyle/>
        <a:p>
          <a:endParaRPr lang="ru-RU"/>
        </a:p>
      </dgm:t>
    </dgm:pt>
    <dgm:pt modelId="{EAB0698E-377B-4C06-B8B9-97F9469EAADB}">
      <dgm:prSet/>
      <dgm:spPr/>
      <dgm:t>
        <a:bodyPr/>
        <a:lstStyle/>
        <a:p>
          <a:r>
            <a:rPr lang="ru-RU" dirty="0" smtClean="0"/>
            <a:t>места или контейнеры, с помощью которых объекты или данные отображаются пользователю.</a:t>
          </a:r>
          <a:endParaRPr lang="ru-RU" dirty="0"/>
        </a:p>
      </dgm:t>
    </dgm:pt>
    <dgm:pt modelId="{E27A614E-B6E0-406D-98D2-981B029F5E20}" type="parTrans" cxnId="{C347DEE1-DB55-4A66-9B9F-9712AEE60711}">
      <dgm:prSet/>
      <dgm:spPr/>
      <dgm:t>
        <a:bodyPr/>
        <a:lstStyle/>
        <a:p>
          <a:endParaRPr lang="ru-RU"/>
        </a:p>
      </dgm:t>
    </dgm:pt>
    <dgm:pt modelId="{75BEB8ED-504D-4D77-937E-52E9F9A10C32}" type="sibTrans" cxnId="{C347DEE1-DB55-4A66-9B9F-9712AEE60711}">
      <dgm:prSet/>
      <dgm:spPr/>
      <dgm:t>
        <a:bodyPr/>
        <a:lstStyle/>
        <a:p>
          <a:endParaRPr lang="ru-RU"/>
        </a:p>
      </dgm:t>
    </dgm:pt>
    <dgm:pt modelId="{FDB9465F-0B42-43C5-BA8D-0D53647906E3}" type="pres">
      <dgm:prSet presAssocID="{9D8A77EB-A701-48AD-A9F1-DE6E77A02481}" presName="theList" presStyleCnt="0">
        <dgm:presLayoutVars>
          <dgm:dir/>
          <dgm:animLvl val="lvl"/>
          <dgm:resizeHandles val="exact"/>
        </dgm:presLayoutVars>
      </dgm:prSet>
      <dgm:spPr/>
      <dgm:t>
        <a:bodyPr/>
        <a:lstStyle/>
        <a:p>
          <a:endParaRPr lang="ru-RU"/>
        </a:p>
      </dgm:t>
    </dgm:pt>
    <dgm:pt modelId="{1100A796-A29C-4B0A-858B-1E98F07C73FA}" type="pres">
      <dgm:prSet presAssocID="{64348CBB-CF73-458F-B137-6F472098D03E}" presName="compNode" presStyleCnt="0"/>
      <dgm:spPr/>
    </dgm:pt>
    <dgm:pt modelId="{AF79EC35-092B-43C0-90EE-D97593669E80}" type="pres">
      <dgm:prSet presAssocID="{64348CBB-CF73-458F-B137-6F472098D03E}" presName="aNode" presStyleLbl="bgShp" presStyleIdx="0" presStyleCnt="2"/>
      <dgm:spPr/>
      <dgm:t>
        <a:bodyPr/>
        <a:lstStyle/>
        <a:p>
          <a:endParaRPr lang="ru-RU"/>
        </a:p>
      </dgm:t>
    </dgm:pt>
    <dgm:pt modelId="{8AE1FA6C-C756-44EB-B74D-B0FE83B39F2E}" type="pres">
      <dgm:prSet presAssocID="{64348CBB-CF73-458F-B137-6F472098D03E}" presName="textNode" presStyleLbl="bgShp" presStyleIdx="0" presStyleCnt="2"/>
      <dgm:spPr/>
      <dgm:t>
        <a:bodyPr/>
        <a:lstStyle/>
        <a:p>
          <a:endParaRPr lang="ru-RU"/>
        </a:p>
      </dgm:t>
    </dgm:pt>
    <dgm:pt modelId="{107B0469-4CF9-46F4-A0FE-F3F9053249B7}" type="pres">
      <dgm:prSet presAssocID="{64348CBB-CF73-458F-B137-6F472098D03E}" presName="compChildNode" presStyleCnt="0"/>
      <dgm:spPr/>
    </dgm:pt>
    <dgm:pt modelId="{09E315A3-0EAD-4D2E-8B4F-4D0028BBDB99}" type="pres">
      <dgm:prSet presAssocID="{64348CBB-CF73-458F-B137-6F472098D03E}" presName="theInnerList" presStyleCnt="0"/>
      <dgm:spPr/>
    </dgm:pt>
    <dgm:pt modelId="{BB90C2F6-F0CD-4012-AC2E-EAC79B4BF195}" type="pres">
      <dgm:prSet presAssocID="{92473FED-CF28-4C6A-B489-309878E87E40}" presName="childNode" presStyleLbl="node1" presStyleIdx="0" presStyleCnt="6">
        <dgm:presLayoutVars>
          <dgm:bulletEnabled val="1"/>
        </dgm:presLayoutVars>
      </dgm:prSet>
      <dgm:spPr/>
      <dgm:t>
        <a:bodyPr/>
        <a:lstStyle/>
        <a:p>
          <a:endParaRPr lang="ru-RU"/>
        </a:p>
      </dgm:t>
    </dgm:pt>
    <dgm:pt modelId="{F6BDE8EE-B360-430A-878B-DA7330C9CE53}" type="pres">
      <dgm:prSet presAssocID="{92473FED-CF28-4C6A-B489-309878E87E40}" presName="aSpace2" presStyleCnt="0"/>
      <dgm:spPr/>
    </dgm:pt>
    <dgm:pt modelId="{F9D77B4C-4228-4CD4-975B-93D92FB17440}" type="pres">
      <dgm:prSet presAssocID="{990B398D-AD4E-4DC6-8342-C22870CA52ED}" presName="childNode" presStyleLbl="node1" presStyleIdx="1" presStyleCnt="6">
        <dgm:presLayoutVars>
          <dgm:bulletEnabled val="1"/>
        </dgm:presLayoutVars>
      </dgm:prSet>
      <dgm:spPr/>
      <dgm:t>
        <a:bodyPr/>
        <a:lstStyle/>
        <a:p>
          <a:endParaRPr lang="ru-RU"/>
        </a:p>
      </dgm:t>
    </dgm:pt>
    <dgm:pt modelId="{F87276AC-A4F6-4B99-849A-EF192C943D09}" type="pres">
      <dgm:prSet presAssocID="{64348CBB-CF73-458F-B137-6F472098D03E}" presName="aSpace" presStyleCnt="0"/>
      <dgm:spPr/>
    </dgm:pt>
    <dgm:pt modelId="{B5B7DB1C-96D8-415E-B294-B463649728A0}" type="pres">
      <dgm:prSet presAssocID="{36AC4AF1-3C94-413B-94DA-66B392832E2E}" presName="compNode" presStyleCnt="0"/>
      <dgm:spPr/>
    </dgm:pt>
    <dgm:pt modelId="{07B78854-D649-419F-9744-139AA8D80887}" type="pres">
      <dgm:prSet presAssocID="{36AC4AF1-3C94-413B-94DA-66B392832E2E}" presName="aNode" presStyleLbl="bgShp" presStyleIdx="1" presStyleCnt="2"/>
      <dgm:spPr/>
      <dgm:t>
        <a:bodyPr/>
        <a:lstStyle/>
        <a:p>
          <a:endParaRPr lang="ru-RU"/>
        </a:p>
      </dgm:t>
    </dgm:pt>
    <dgm:pt modelId="{C3C4BCA1-7F19-45A4-BF98-0FD9151D20AD}" type="pres">
      <dgm:prSet presAssocID="{36AC4AF1-3C94-413B-94DA-66B392832E2E}" presName="textNode" presStyleLbl="bgShp" presStyleIdx="1" presStyleCnt="2"/>
      <dgm:spPr/>
      <dgm:t>
        <a:bodyPr/>
        <a:lstStyle/>
        <a:p>
          <a:endParaRPr lang="ru-RU"/>
        </a:p>
      </dgm:t>
    </dgm:pt>
    <dgm:pt modelId="{85A17230-305C-48B9-9A94-7FD6CFF5A946}" type="pres">
      <dgm:prSet presAssocID="{36AC4AF1-3C94-413B-94DA-66B392832E2E}" presName="compChildNode" presStyleCnt="0"/>
      <dgm:spPr/>
    </dgm:pt>
    <dgm:pt modelId="{A27E3D68-713A-4C76-8A26-2372906F242F}" type="pres">
      <dgm:prSet presAssocID="{36AC4AF1-3C94-413B-94DA-66B392832E2E}" presName="theInnerList" presStyleCnt="0"/>
      <dgm:spPr/>
    </dgm:pt>
    <dgm:pt modelId="{57370B49-CB12-4458-B5AE-FC5E4967D739}" type="pres">
      <dgm:prSet presAssocID="{C6EF7BE1-9BC7-4D7F-B043-6C01271CDA60}" presName="childNode" presStyleLbl="node1" presStyleIdx="2" presStyleCnt="6">
        <dgm:presLayoutVars>
          <dgm:bulletEnabled val="1"/>
        </dgm:presLayoutVars>
      </dgm:prSet>
      <dgm:spPr/>
      <dgm:t>
        <a:bodyPr/>
        <a:lstStyle/>
        <a:p>
          <a:endParaRPr lang="ru-RU"/>
        </a:p>
      </dgm:t>
    </dgm:pt>
    <dgm:pt modelId="{819B23D4-58CE-4CFF-BFE4-ACC4D791DC25}" type="pres">
      <dgm:prSet presAssocID="{C6EF7BE1-9BC7-4D7F-B043-6C01271CDA60}" presName="aSpace2" presStyleCnt="0"/>
      <dgm:spPr/>
    </dgm:pt>
    <dgm:pt modelId="{9BBAC0B5-B46F-480E-B1CB-EF02B6AC3F18}" type="pres">
      <dgm:prSet presAssocID="{0E009736-A5A2-4E31-8D8B-1CCC14A89B7B}" presName="childNode" presStyleLbl="node1" presStyleIdx="3" presStyleCnt="6">
        <dgm:presLayoutVars>
          <dgm:bulletEnabled val="1"/>
        </dgm:presLayoutVars>
      </dgm:prSet>
      <dgm:spPr/>
      <dgm:t>
        <a:bodyPr/>
        <a:lstStyle/>
        <a:p>
          <a:endParaRPr lang="ru-RU"/>
        </a:p>
      </dgm:t>
    </dgm:pt>
    <dgm:pt modelId="{FD4771D3-D404-42CE-9697-FC7A1F0994AE}" type="pres">
      <dgm:prSet presAssocID="{0E009736-A5A2-4E31-8D8B-1CCC14A89B7B}" presName="aSpace2" presStyleCnt="0"/>
      <dgm:spPr/>
    </dgm:pt>
    <dgm:pt modelId="{DA28307E-ADD7-4BA4-978B-1748D1E2517D}" type="pres">
      <dgm:prSet presAssocID="{C9EC8055-7493-4BD9-A350-31AB1EFC583E}" presName="childNode" presStyleLbl="node1" presStyleIdx="4" presStyleCnt="6">
        <dgm:presLayoutVars>
          <dgm:bulletEnabled val="1"/>
        </dgm:presLayoutVars>
      </dgm:prSet>
      <dgm:spPr/>
      <dgm:t>
        <a:bodyPr/>
        <a:lstStyle/>
        <a:p>
          <a:endParaRPr lang="ru-RU"/>
        </a:p>
      </dgm:t>
    </dgm:pt>
    <dgm:pt modelId="{86F4C924-331D-4DA2-8A00-EF15C2E8A98A}" type="pres">
      <dgm:prSet presAssocID="{C9EC8055-7493-4BD9-A350-31AB1EFC583E}" presName="aSpace2" presStyleCnt="0"/>
      <dgm:spPr/>
    </dgm:pt>
    <dgm:pt modelId="{387AF273-E889-48B3-8672-73CCFF6DDCC8}" type="pres">
      <dgm:prSet presAssocID="{EAB0698E-377B-4C06-B8B9-97F9469EAADB}" presName="childNode" presStyleLbl="node1" presStyleIdx="5" presStyleCnt="6">
        <dgm:presLayoutVars>
          <dgm:bulletEnabled val="1"/>
        </dgm:presLayoutVars>
      </dgm:prSet>
      <dgm:spPr/>
      <dgm:t>
        <a:bodyPr/>
        <a:lstStyle/>
        <a:p>
          <a:endParaRPr lang="ru-RU"/>
        </a:p>
      </dgm:t>
    </dgm:pt>
  </dgm:ptLst>
  <dgm:cxnLst>
    <dgm:cxn modelId="{C981E355-E726-4EFE-8707-8B98C94AB756}" type="presOf" srcId="{64348CBB-CF73-458F-B137-6F472098D03E}" destId="{AF79EC35-092B-43C0-90EE-D97593669E80}" srcOrd="0" destOrd="0" presId="urn:microsoft.com/office/officeart/2005/8/layout/lProcess2"/>
    <dgm:cxn modelId="{AD916A73-844C-4E0D-AED7-2747B711D9F3}" type="presOf" srcId="{990B398D-AD4E-4DC6-8342-C22870CA52ED}" destId="{F9D77B4C-4228-4CD4-975B-93D92FB17440}" srcOrd="0" destOrd="0" presId="urn:microsoft.com/office/officeart/2005/8/layout/lProcess2"/>
    <dgm:cxn modelId="{6276CB27-C9A8-4D34-BA36-9539AACC8D55}" type="presOf" srcId="{36AC4AF1-3C94-413B-94DA-66B392832E2E}" destId="{C3C4BCA1-7F19-45A4-BF98-0FD9151D20AD}" srcOrd="1" destOrd="0" presId="urn:microsoft.com/office/officeart/2005/8/layout/lProcess2"/>
    <dgm:cxn modelId="{C347DEE1-DB55-4A66-9B9F-9712AEE60711}" srcId="{36AC4AF1-3C94-413B-94DA-66B392832E2E}" destId="{EAB0698E-377B-4C06-B8B9-97F9469EAADB}" srcOrd="3" destOrd="0" parTransId="{E27A614E-B6E0-406D-98D2-981B029F5E20}" sibTransId="{75BEB8ED-504D-4D77-937E-52E9F9A10C32}"/>
    <dgm:cxn modelId="{AED351D0-0517-4EA6-9188-EFA3C59A8FBB}" type="presOf" srcId="{0E009736-A5A2-4E31-8D8B-1CCC14A89B7B}" destId="{9BBAC0B5-B46F-480E-B1CB-EF02B6AC3F18}" srcOrd="0" destOrd="0" presId="urn:microsoft.com/office/officeart/2005/8/layout/lProcess2"/>
    <dgm:cxn modelId="{E89A234E-F587-482A-8945-35C4AB8851F6}" type="presOf" srcId="{9D8A77EB-A701-48AD-A9F1-DE6E77A02481}" destId="{FDB9465F-0B42-43C5-BA8D-0D53647906E3}" srcOrd="0" destOrd="0" presId="urn:microsoft.com/office/officeart/2005/8/layout/lProcess2"/>
    <dgm:cxn modelId="{D837DC9D-7361-4802-A42B-E94BB0755E16}" srcId="{36AC4AF1-3C94-413B-94DA-66B392832E2E}" destId="{C6EF7BE1-9BC7-4D7F-B043-6C01271CDA60}" srcOrd="0" destOrd="0" parTransId="{1101C5D4-ED72-46FC-9153-6C8BF5102ABA}" sibTransId="{B603EBED-2166-47A6-ABBC-2AE904CE6B83}"/>
    <dgm:cxn modelId="{5FA44C8F-A7D2-4791-BEA7-9848EA114BC6}" srcId="{9D8A77EB-A701-48AD-A9F1-DE6E77A02481}" destId="{64348CBB-CF73-458F-B137-6F472098D03E}" srcOrd="0" destOrd="0" parTransId="{66754E39-48BE-4CC9-985A-53A681846DC8}" sibTransId="{7FB58DD5-E8BE-4208-AC1F-423E3D9C754B}"/>
    <dgm:cxn modelId="{271422BD-FC6C-4E60-BA7F-BC8B59C4C14F}" type="presOf" srcId="{92473FED-CF28-4C6A-B489-309878E87E40}" destId="{BB90C2F6-F0CD-4012-AC2E-EAC79B4BF195}" srcOrd="0" destOrd="0" presId="urn:microsoft.com/office/officeart/2005/8/layout/lProcess2"/>
    <dgm:cxn modelId="{4198AC69-DDC0-497C-A904-44CBF86EBCE1}" srcId="{9D8A77EB-A701-48AD-A9F1-DE6E77A02481}" destId="{36AC4AF1-3C94-413B-94DA-66B392832E2E}" srcOrd="1" destOrd="0" parTransId="{C698CF61-0579-47A7-A539-4919C51E48E4}" sibTransId="{08FC8E71-3939-43BC-AA52-C5B1C23B147A}"/>
    <dgm:cxn modelId="{10C43AB0-E366-4211-A699-4E750764CECA}" srcId="{36AC4AF1-3C94-413B-94DA-66B392832E2E}" destId="{0E009736-A5A2-4E31-8D8B-1CCC14A89B7B}" srcOrd="1" destOrd="0" parTransId="{C4FF72E6-9B08-4467-89E5-76655FED573F}" sibTransId="{7FDDF784-2A62-4346-9088-F4721C2BC4D4}"/>
    <dgm:cxn modelId="{8439934B-ED3E-4BD3-971E-3874107308AB}" srcId="{36AC4AF1-3C94-413B-94DA-66B392832E2E}" destId="{C9EC8055-7493-4BD9-A350-31AB1EFC583E}" srcOrd="2" destOrd="0" parTransId="{6141CDB5-BFB6-424E-A9CE-576A3829663B}" sibTransId="{38D619BD-E89A-4339-A7A1-EA01DF83C061}"/>
    <dgm:cxn modelId="{00621039-6018-45CA-8778-2EB6DF299478}" type="presOf" srcId="{EAB0698E-377B-4C06-B8B9-97F9469EAADB}" destId="{387AF273-E889-48B3-8672-73CCFF6DDCC8}" srcOrd="0" destOrd="0" presId="urn:microsoft.com/office/officeart/2005/8/layout/lProcess2"/>
    <dgm:cxn modelId="{1E241E95-D60C-48D4-A644-E74D9186E2C2}" type="presOf" srcId="{36AC4AF1-3C94-413B-94DA-66B392832E2E}" destId="{07B78854-D649-419F-9744-139AA8D80887}" srcOrd="0" destOrd="0" presId="urn:microsoft.com/office/officeart/2005/8/layout/lProcess2"/>
    <dgm:cxn modelId="{CDE18663-81A2-42FC-B6F8-6D765DDC96E9}" srcId="{64348CBB-CF73-458F-B137-6F472098D03E}" destId="{92473FED-CF28-4C6A-B489-309878E87E40}" srcOrd="0" destOrd="0" parTransId="{91730139-337C-4F2C-A021-3B44FBA91588}" sibTransId="{6EA269DC-49A5-49FF-8BC1-B5645FCED933}"/>
    <dgm:cxn modelId="{B1712DEA-0391-4D30-8C8D-B252BE355EF3}" type="presOf" srcId="{C9EC8055-7493-4BD9-A350-31AB1EFC583E}" destId="{DA28307E-ADD7-4BA4-978B-1748D1E2517D}" srcOrd="0" destOrd="0" presId="urn:microsoft.com/office/officeart/2005/8/layout/lProcess2"/>
    <dgm:cxn modelId="{5DEF743D-A58B-437C-9967-D2726CD5BB3A}" type="presOf" srcId="{C6EF7BE1-9BC7-4D7F-B043-6C01271CDA60}" destId="{57370B49-CB12-4458-B5AE-FC5E4967D739}" srcOrd="0" destOrd="0" presId="urn:microsoft.com/office/officeart/2005/8/layout/lProcess2"/>
    <dgm:cxn modelId="{507ADED0-F6D8-4002-9FC7-6070DDD8FCA7}" srcId="{64348CBB-CF73-458F-B137-6F472098D03E}" destId="{990B398D-AD4E-4DC6-8342-C22870CA52ED}" srcOrd="1" destOrd="0" parTransId="{E053870D-818B-40EE-BB9B-1FB15D739BF7}" sibTransId="{C28F7B87-C4ED-4C14-9154-69871F5352B7}"/>
    <dgm:cxn modelId="{AE01B675-25C6-4230-9B90-0DA5B907A869}" type="presOf" srcId="{64348CBB-CF73-458F-B137-6F472098D03E}" destId="{8AE1FA6C-C756-44EB-B74D-B0FE83B39F2E}" srcOrd="1" destOrd="0" presId="urn:microsoft.com/office/officeart/2005/8/layout/lProcess2"/>
    <dgm:cxn modelId="{0286672E-AD67-454F-825F-936E539D9035}" type="presParOf" srcId="{FDB9465F-0B42-43C5-BA8D-0D53647906E3}" destId="{1100A796-A29C-4B0A-858B-1E98F07C73FA}" srcOrd="0" destOrd="0" presId="urn:microsoft.com/office/officeart/2005/8/layout/lProcess2"/>
    <dgm:cxn modelId="{A6BC1F74-93A8-4FA4-9AA0-5D3977662080}" type="presParOf" srcId="{1100A796-A29C-4B0A-858B-1E98F07C73FA}" destId="{AF79EC35-092B-43C0-90EE-D97593669E80}" srcOrd="0" destOrd="0" presId="urn:microsoft.com/office/officeart/2005/8/layout/lProcess2"/>
    <dgm:cxn modelId="{8035580D-21CF-40D5-9A80-BFD4FB36337B}" type="presParOf" srcId="{1100A796-A29C-4B0A-858B-1E98F07C73FA}" destId="{8AE1FA6C-C756-44EB-B74D-B0FE83B39F2E}" srcOrd="1" destOrd="0" presId="urn:microsoft.com/office/officeart/2005/8/layout/lProcess2"/>
    <dgm:cxn modelId="{BA40E593-F5D5-427B-8722-CD7A7FE9324A}" type="presParOf" srcId="{1100A796-A29C-4B0A-858B-1E98F07C73FA}" destId="{107B0469-4CF9-46F4-A0FE-F3F9053249B7}" srcOrd="2" destOrd="0" presId="urn:microsoft.com/office/officeart/2005/8/layout/lProcess2"/>
    <dgm:cxn modelId="{D303C8E6-DC56-4C08-9EC0-77A3B957F468}" type="presParOf" srcId="{107B0469-4CF9-46F4-A0FE-F3F9053249B7}" destId="{09E315A3-0EAD-4D2E-8B4F-4D0028BBDB99}" srcOrd="0" destOrd="0" presId="urn:microsoft.com/office/officeart/2005/8/layout/lProcess2"/>
    <dgm:cxn modelId="{C5089990-661C-4E5A-ADC2-91E88ABE6ED3}" type="presParOf" srcId="{09E315A3-0EAD-4D2E-8B4F-4D0028BBDB99}" destId="{BB90C2F6-F0CD-4012-AC2E-EAC79B4BF195}" srcOrd="0" destOrd="0" presId="urn:microsoft.com/office/officeart/2005/8/layout/lProcess2"/>
    <dgm:cxn modelId="{5947CB7A-2471-4702-8973-5968198B02D7}" type="presParOf" srcId="{09E315A3-0EAD-4D2E-8B4F-4D0028BBDB99}" destId="{F6BDE8EE-B360-430A-878B-DA7330C9CE53}" srcOrd="1" destOrd="0" presId="urn:microsoft.com/office/officeart/2005/8/layout/lProcess2"/>
    <dgm:cxn modelId="{B514299F-57FD-4232-8E93-E19C7E9A1D40}" type="presParOf" srcId="{09E315A3-0EAD-4D2E-8B4F-4D0028BBDB99}" destId="{F9D77B4C-4228-4CD4-975B-93D92FB17440}" srcOrd="2" destOrd="0" presId="urn:microsoft.com/office/officeart/2005/8/layout/lProcess2"/>
    <dgm:cxn modelId="{1BABD857-D1A9-49C6-9864-DF13D8703F93}" type="presParOf" srcId="{FDB9465F-0B42-43C5-BA8D-0D53647906E3}" destId="{F87276AC-A4F6-4B99-849A-EF192C943D09}" srcOrd="1" destOrd="0" presId="urn:microsoft.com/office/officeart/2005/8/layout/lProcess2"/>
    <dgm:cxn modelId="{91EAF62D-BEE4-4DCF-89FD-6BFD31682B76}" type="presParOf" srcId="{FDB9465F-0B42-43C5-BA8D-0D53647906E3}" destId="{B5B7DB1C-96D8-415E-B294-B463649728A0}" srcOrd="2" destOrd="0" presId="urn:microsoft.com/office/officeart/2005/8/layout/lProcess2"/>
    <dgm:cxn modelId="{F25C5007-01AF-4789-92A3-263E00695070}" type="presParOf" srcId="{B5B7DB1C-96D8-415E-B294-B463649728A0}" destId="{07B78854-D649-419F-9744-139AA8D80887}" srcOrd="0" destOrd="0" presId="urn:microsoft.com/office/officeart/2005/8/layout/lProcess2"/>
    <dgm:cxn modelId="{4D8A66A3-E01B-4C81-A0A9-BABE4A08DF34}" type="presParOf" srcId="{B5B7DB1C-96D8-415E-B294-B463649728A0}" destId="{C3C4BCA1-7F19-45A4-BF98-0FD9151D20AD}" srcOrd="1" destOrd="0" presId="urn:microsoft.com/office/officeart/2005/8/layout/lProcess2"/>
    <dgm:cxn modelId="{FA9FA14F-7B85-447F-A590-B030F7E6B0D1}" type="presParOf" srcId="{B5B7DB1C-96D8-415E-B294-B463649728A0}" destId="{85A17230-305C-48B9-9A94-7FD6CFF5A946}" srcOrd="2" destOrd="0" presId="urn:microsoft.com/office/officeart/2005/8/layout/lProcess2"/>
    <dgm:cxn modelId="{BCD6A7F9-D28E-4ADE-9966-072A2F0ABA4C}" type="presParOf" srcId="{85A17230-305C-48B9-9A94-7FD6CFF5A946}" destId="{A27E3D68-713A-4C76-8A26-2372906F242F}" srcOrd="0" destOrd="0" presId="urn:microsoft.com/office/officeart/2005/8/layout/lProcess2"/>
    <dgm:cxn modelId="{F30A7E7E-FBB2-4239-95F2-D8A952BB9AEF}" type="presParOf" srcId="{A27E3D68-713A-4C76-8A26-2372906F242F}" destId="{57370B49-CB12-4458-B5AE-FC5E4967D739}" srcOrd="0" destOrd="0" presId="urn:microsoft.com/office/officeart/2005/8/layout/lProcess2"/>
    <dgm:cxn modelId="{3EB89198-45B1-4AE8-937E-BB5741AEBD5A}" type="presParOf" srcId="{A27E3D68-713A-4C76-8A26-2372906F242F}" destId="{819B23D4-58CE-4CFF-BFE4-ACC4D791DC25}" srcOrd="1" destOrd="0" presId="urn:microsoft.com/office/officeart/2005/8/layout/lProcess2"/>
    <dgm:cxn modelId="{90A5D05F-0231-424F-80DD-913A613BD8B0}" type="presParOf" srcId="{A27E3D68-713A-4C76-8A26-2372906F242F}" destId="{9BBAC0B5-B46F-480E-B1CB-EF02B6AC3F18}" srcOrd="2" destOrd="0" presId="urn:microsoft.com/office/officeart/2005/8/layout/lProcess2"/>
    <dgm:cxn modelId="{47E6D210-FE1E-4F5F-96DF-E96596693F98}" type="presParOf" srcId="{A27E3D68-713A-4C76-8A26-2372906F242F}" destId="{FD4771D3-D404-42CE-9697-FC7A1F0994AE}" srcOrd="3" destOrd="0" presId="urn:microsoft.com/office/officeart/2005/8/layout/lProcess2"/>
    <dgm:cxn modelId="{628CA638-C2DF-42F5-A47E-E6FD72DEC989}" type="presParOf" srcId="{A27E3D68-713A-4C76-8A26-2372906F242F}" destId="{DA28307E-ADD7-4BA4-978B-1748D1E2517D}" srcOrd="4" destOrd="0" presId="urn:microsoft.com/office/officeart/2005/8/layout/lProcess2"/>
    <dgm:cxn modelId="{C95ACDBE-E7EF-49D0-8ADA-9B0B87869AC9}" type="presParOf" srcId="{A27E3D68-713A-4C76-8A26-2372906F242F}" destId="{86F4C924-331D-4DA2-8A00-EF15C2E8A98A}" srcOrd="5" destOrd="0" presId="urn:microsoft.com/office/officeart/2005/8/layout/lProcess2"/>
    <dgm:cxn modelId="{118EA02E-78FE-49F4-A7B3-FC5897F57142}" type="presParOf" srcId="{A27E3D68-713A-4C76-8A26-2372906F242F}" destId="{387AF273-E889-48B3-8672-73CCFF6DDCC8}"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9D8A77EB-A701-48AD-A9F1-DE6E77A02481}" type="doc">
      <dgm:prSet loTypeId="urn:microsoft.com/office/officeart/2005/8/layout/lProcess2" loCatId="list" qsTypeId="urn:microsoft.com/office/officeart/2005/8/quickstyle/simple1" qsCatId="simple" csTypeId="urn:microsoft.com/office/officeart/2005/8/colors/colorful1#27" csCatId="colorful" phldr="1"/>
      <dgm:spPr/>
      <dgm:t>
        <a:bodyPr/>
        <a:lstStyle/>
        <a:p>
          <a:endParaRPr lang="ru-RU"/>
        </a:p>
      </dgm:t>
    </dgm:pt>
    <dgm:pt modelId="{648004FF-CF03-4B32-9996-23434BB1F392}">
      <dgm:prSet/>
      <dgm:spPr/>
      <dgm:t>
        <a:bodyPr/>
        <a:lstStyle/>
        <a:p>
          <a:r>
            <a:rPr lang="ru-RU" b="1" dirty="0" smtClean="0"/>
            <a:t>Требования бизнеса</a:t>
          </a:r>
          <a:endParaRPr lang="ru-RU" dirty="0"/>
        </a:p>
      </dgm:t>
    </dgm:pt>
    <dgm:pt modelId="{1376C6E5-D0D3-4FFB-AA6A-24653D4D5927}" type="parTrans" cxnId="{957159B4-E4AC-4C45-A5F2-C676AEEC874E}">
      <dgm:prSet/>
      <dgm:spPr/>
      <dgm:t>
        <a:bodyPr/>
        <a:lstStyle/>
        <a:p>
          <a:endParaRPr lang="ru-RU"/>
        </a:p>
      </dgm:t>
    </dgm:pt>
    <dgm:pt modelId="{D57BC977-6CEB-46C9-B556-FBB004A3D704}" type="sibTrans" cxnId="{957159B4-E4AC-4C45-A5F2-C676AEEC874E}">
      <dgm:prSet/>
      <dgm:spPr/>
      <dgm:t>
        <a:bodyPr/>
        <a:lstStyle/>
        <a:p>
          <a:endParaRPr lang="ru-RU"/>
        </a:p>
      </dgm:t>
    </dgm:pt>
    <dgm:pt modelId="{2CF33790-76F6-4510-8C10-AC04AE78F2A7}">
      <dgm:prSet/>
      <dgm:spPr/>
      <dgm:t>
        <a:bodyPr/>
        <a:lstStyle/>
        <a:p>
          <a:r>
            <a:rPr lang="ru-RU" b="1" dirty="0" smtClean="0"/>
            <a:t>Требования бренда </a:t>
          </a:r>
          <a:br>
            <a:rPr lang="ru-RU" b="1" dirty="0" smtClean="0"/>
          </a:br>
          <a:r>
            <a:rPr lang="ru-RU" b="1" dirty="0" smtClean="0"/>
            <a:t>и опыта пользователей</a:t>
          </a:r>
          <a:endParaRPr lang="ru-RU" dirty="0"/>
        </a:p>
      </dgm:t>
    </dgm:pt>
    <dgm:pt modelId="{D5E3E024-3607-4587-82D0-546852CF5DBE}" type="parTrans" cxnId="{F2F2AB67-12F3-4811-8A38-E9141A4BF14C}">
      <dgm:prSet/>
      <dgm:spPr/>
      <dgm:t>
        <a:bodyPr/>
        <a:lstStyle/>
        <a:p>
          <a:endParaRPr lang="ru-RU"/>
        </a:p>
      </dgm:t>
    </dgm:pt>
    <dgm:pt modelId="{226456CB-4F2F-4CA6-B83D-253031ABF82D}" type="sibTrans" cxnId="{F2F2AB67-12F3-4811-8A38-E9141A4BF14C}">
      <dgm:prSet/>
      <dgm:spPr/>
      <dgm:t>
        <a:bodyPr/>
        <a:lstStyle/>
        <a:p>
          <a:endParaRPr lang="ru-RU"/>
        </a:p>
      </dgm:t>
    </dgm:pt>
    <dgm:pt modelId="{F1A4E6CA-7660-4D8D-AA48-BCF0052A349C}">
      <dgm:prSet/>
      <dgm:spPr/>
      <dgm:t>
        <a:bodyPr/>
        <a:lstStyle/>
        <a:p>
          <a:r>
            <a:rPr lang="ru-RU" dirty="0" smtClean="0"/>
            <a:t>сроки разработки</a:t>
          </a:r>
          <a:endParaRPr lang="ru-RU" dirty="0"/>
        </a:p>
      </dgm:t>
    </dgm:pt>
    <dgm:pt modelId="{81B44358-305C-4311-A7D8-DB5B56B0B41E}" type="parTrans" cxnId="{19732B1C-E828-480B-AB53-E039F96ACB91}">
      <dgm:prSet/>
      <dgm:spPr/>
      <dgm:t>
        <a:bodyPr/>
        <a:lstStyle/>
        <a:p>
          <a:endParaRPr lang="ru-RU"/>
        </a:p>
      </dgm:t>
    </dgm:pt>
    <dgm:pt modelId="{BC9E778E-CD2C-417D-A388-CECE400869AB}" type="sibTrans" cxnId="{19732B1C-E828-480B-AB53-E039F96ACB91}">
      <dgm:prSet/>
      <dgm:spPr/>
      <dgm:t>
        <a:bodyPr/>
        <a:lstStyle/>
        <a:p>
          <a:endParaRPr lang="ru-RU"/>
        </a:p>
      </dgm:t>
    </dgm:pt>
    <dgm:pt modelId="{2BA95FF9-BDFF-46C3-9D54-9B33408A2804}">
      <dgm:prSet/>
      <dgm:spPr/>
      <dgm:t>
        <a:bodyPr/>
        <a:lstStyle/>
        <a:p>
          <a:r>
            <a:rPr lang="ru-RU" dirty="0" smtClean="0"/>
            <a:t>стандарты</a:t>
          </a:r>
          <a:endParaRPr lang="ru-RU" dirty="0"/>
        </a:p>
      </dgm:t>
    </dgm:pt>
    <dgm:pt modelId="{700E5FFE-4931-4FCB-BA6B-B378B02CA6F9}" type="parTrans" cxnId="{5C0D6E5E-930D-4839-9280-CC89AE1BF847}">
      <dgm:prSet/>
      <dgm:spPr/>
      <dgm:t>
        <a:bodyPr/>
        <a:lstStyle/>
        <a:p>
          <a:endParaRPr lang="ru-RU"/>
        </a:p>
      </dgm:t>
    </dgm:pt>
    <dgm:pt modelId="{DDD3CD3B-5C6B-43CC-83FD-1342DA084C2F}" type="sibTrans" cxnId="{5C0D6E5E-930D-4839-9280-CC89AE1BF847}">
      <dgm:prSet/>
      <dgm:spPr/>
      <dgm:t>
        <a:bodyPr/>
        <a:lstStyle/>
        <a:p>
          <a:endParaRPr lang="ru-RU"/>
        </a:p>
      </dgm:t>
    </dgm:pt>
    <dgm:pt modelId="{B309A6E9-0BF4-4323-8D93-994DBFBC99AB}">
      <dgm:prSet/>
      <dgm:spPr/>
      <dgm:t>
        <a:bodyPr/>
        <a:lstStyle/>
        <a:p>
          <a:r>
            <a:rPr lang="ru-RU" dirty="0" smtClean="0"/>
            <a:t>структуры ценообразования</a:t>
          </a:r>
          <a:endParaRPr lang="ru-RU" dirty="0"/>
        </a:p>
      </dgm:t>
    </dgm:pt>
    <dgm:pt modelId="{53F5185B-426A-42B5-B6F6-BABC4D89B9BD}" type="parTrans" cxnId="{A6A63FA3-B31B-48CA-9A21-8DE45EB9EF0C}">
      <dgm:prSet/>
      <dgm:spPr/>
      <dgm:t>
        <a:bodyPr/>
        <a:lstStyle/>
        <a:p>
          <a:endParaRPr lang="ru-RU"/>
        </a:p>
      </dgm:t>
    </dgm:pt>
    <dgm:pt modelId="{69C3B336-A488-4FF9-A604-94E6945356CA}" type="sibTrans" cxnId="{A6A63FA3-B31B-48CA-9A21-8DE45EB9EF0C}">
      <dgm:prSet/>
      <dgm:spPr/>
      <dgm:t>
        <a:bodyPr/>
        <a:lstStyle/>
        <a:p>
          <a:endParaRPr lang="ru-RU"/>
        </a:p>
      </dgm:t>
    </dgm:pt>
    <dgm:pt modelId="{5B06B56A-9A72-4AB3-9B54-A5CD912A2D00}">
      <dgm:prSet/>
      <dgm:spPr/>
      <dgm:t>
        <a:bodyPr/>
        <a:lstStyle/>
        <a:p>
          <a:r>
            <a:rPr lang="ru-RU" dirty="0" err="1" smtClean="0"/>
            <a:t>бизнес-модели</a:t>
          </a:r>
          <a:endParaRPr lang="ru-RU" dirty="0"/>
        </a:p>
      </dgm:t>
    </dgm:pt>
    <dgm:pt modelId="{9124D634-458C-4F84-8896-030B9895C609}" type="parTrans" cxnId="{33386B84-1413-447A-8569-8660A999833C}">
      <dgm:prSet/>
      <dgm:spPr/>
      <dgm:t>
        <a:bodyPr/>
        <a:lstStyle/>
        <a:p>
          <a:endParaRPr lang="ru-RU"/>
        </a:p>
      </dgm:t>
    </dgm:pt>
    <dgm:pt modelId="{65AF4C57-53D7-46B9-9390-37BB9A57C814}" type="sibTrans" cxnId="{33386B84-1413-447A-8569-8660A999833C}">
      <dgm:prSet/>
      <dgm:spPr/>
      <dgm:t>
        <a:bodyPr/>
        <a:lstStyle/>
        <a:p>
          <a:endParaRPr lang="ru-RU"/>
        </a:p>
      </dgm:t>
    </dgm:pt>
    <dgm:pt modelId="{CE4B2C73-C506-40CC-8DBD-A9CAC917B312}">
      <dgm:prSet/>
      <dgm:spPr/>
      <dgm:t>
        <a:bodyPr/>
        <a:lstStyle/>
        <a:p>
          <a:r>
            <a:rPr lang="ru-RU" dirty="0" smtClean="0"/>
            <a:t>характеристики опыта, который пользователи и клиенты связывали бы с вашим продуктом, компанией или организацией.</a:t>
          </a:r>
          <a:endParaRPr lang="ru-RU" dirty="0"/>
        </a:p>
      </dgm:t>
    </dgm:pt>
    <dgm:pt modelId="{E7AD27B4-D078-41AA-8CF8-2F025EF86478}" type="parTrans" cxnId="{8F8F8133-32D4-45A9-BE30-BED89C24A732}">
      <dgm:prSet/>
      <dgm:spPr/>
      <dgm:t>
        <a:bodyPr/>
        <a:lstStyle/>
        <a:p>
          <a:endParaRPr lang="ru-RU"/>
        </a:p>
      </dgm:t>
    </dgm:pt>
    <dgm:pt modelId="{1FB33A5B-0C42-4C03-BC85-66D3FA922F35}" type="sibTrans" cxnId="{8F8F8133-32D4-45A9-BE30-BED89C24A732}">
      <dgm:prSet/>
      <dgm:spPr/>
      <dgm:t>
        <a:bodyPr/>
        <a:lstStyle/>
        <a:p>
          <a:endParaRPr lang="ru-RU"/>
        </a:p>
      </dgm:t>
    </dgm:pt>
    <dgm:pt modelId="{FBC41011-6520-49C0-8089-12DAC1470040}" type="pres">
      <dgm:prSet presAssocID="{9D8A77EB-A701-48AD-A9F1-DE6E77A02481}" presName="theList" presStyleCnt="0">
        <dgm:presLayoutVars>
          <dgm:dir/>
          <dgm:animLvl val="lvl"/>
          <dgm:resizeHandles val="exact"/>
        </dgm:presLayoutVars>
      </dgm:prSet>
      <dgm:spPr/>
      <dgm:t>
        <a:bodyPr/>
        <a:lstStyle/>
        <a:p>
          <a:endParaRPr lang="ru-RU"/>
        </a:p>
      </dgm:t>
    </dgm:pt>
    <dgm:pt modelId="{152EC984-8E37-4FAF-8A90-C0D5D1888170}" type="pres">
      <dgm:prSet presAssocID="{648004FF-CF03-4B32-9996-23434BB1F392}" presName="compNode" presStyleCnt="0"/>
      <dgm:spPr/>
    </dgm:pt>
    <dgm:pt modelId="{8A20ED4C-EB32-47A1-BE6D-7FE0057CA2D6}" type="pres">
      <dgm:prSet presAssocID="{648004FF-CF03-4B32-9996-23434BB1F392}" presName="aNode" presStyleLbl="bgShp" presStyleIdx="0" presStyleCnt="2"/>
      <dgm:spPr/>
      <dgm:t>
        <a:bodyPr/>
        <a:lstStyle/>
        <a:p>
          <a:endParaRPr lang="ru-RU"/>
        </a:p>
      </dgm:t>
    </dgm:pt>
    <dgm:pt modelId="{DDE9CB65-BF3F-49E9-88B6-BD8FA53FF309}" type="pres">
      <dgm:prSet presAssocID="{648004FF-CF03-4B32-9996-23434BB1F392}" presName="textNode" presStyleLbl="bgShp" presStyleIdx="0" presStyleCnt="2"/>
      <dgm:spPr/>
      <dgm:t>
        <a:bodyPr/>
        <a:lstStyle/>
        <a:p>
          <a:endParaRPr lang="ru-RU"/>
        </a:p>
      </dgm:t>
    </dgm:pt>
    <dgm:pt modelId="{FC92E2DC-67E9-49EB-9D5F-0144C1DCE68D}" type="pres">
      <dgm:prSet presAssocID="{648004FF-CF03-4B32-9996-23434BB1F392}" presName="compChildNode" presStyleCnt="0"/>
      <dgm:spPr/>
    </dgm:pt>
    <dgm:pt modelId="{1A089434-2369-426F-9355-D0F754C20329}" type="pres">
      <dgm:prSet presAssocID="{648004FF-CF03-4B32-9996-23434BB1F392}" presName="theInnerList" presStyleCnt="0"/>
      <dgm:spPr/>
    </dgm:pt>
    <dgm:pt modelId="{2AD15B85-AAEF-4425-AB48-775155D55379}" type="pres">
      <dgm:prSet presAssocID="{F1A4E6CA-7660-4D8D-AA48-BCF0052A349C}" presName="childNode" presStyleLbl="node1" presStyleIdx="0" presStyleCnt="5">
        <dgm:presLayoutVars>
          <dgm:bulletEnabled val="1"/>
        </dgm:presLayoutVars>
      </dgm:prSet>
      <dgm:spPr/>
      <dgm:t>
        <a:bodyPr/>
        <a:lstStyle/>
        <a:p>
          <a:endParaRPr lang="ru-RU"/>
        </a:p>
      </dgm:t>
    </dgm:pt>
    <dgm:pt modelId="{1A10F704-30D0-48B6-89B8-F9684583E243}" type="pres">
      <dgm:prSet presAssocID="{F1A4E6CA-7660-4D8D-AA48-BCF0052A349C}" presName="aSpace2" presStyleCnt="0"/>
      <dgm:spPr/>
    </dgm:pt>
    <dgm:pt modelId="{A7A65715-899D-4051-A786-F16D7EA1CBD9}" type="pres">
      <dgm:prSet presAssocID="{2BA95FF9-BDFF-46C3-9D54-9B33408A2804}" presName="childNode" presStyleLbl="node1" presStyleIdx="1" presStyleCnt="5">
        <dgm:presLayoutVars>
          <dgm:bulletEnabled val="1"/>
        </dgm:presLayoutVars>
      </dgm:prSet>
      <dgm:spPr/>
      <dgm:t>
        <a:bodyPr/>
        <a:lstStyle/>
        <a:p>
          <a:endParaRPr lang="ru-RU"/>
        </a:p>
      </dgm:t>
    </dgm:pt>
    <dgm:pt modelId="{E3D885C6-1BB0-4588-9AE9-5625E72A1449}" type="pres">
      <dgm:prSet presAssocID="{2BA95FF9-BDFF-46C3-9D54-9B33408A2804}" presName="aSpace2" presStyleCnt="0"/>
      <dgm:spPr/>
    </dgm:pt>
    <dgm:pt modelId="{E8B36471-6D70-4B8E-BBDB-BDDD4376994D}" type="pres">
      <dgm:prSet presAssocID="{B309A6E9-0BF4-4323-8D93-994DBFBC99AB}" presName="childNode" presStyleLbl="node1" presStyleIdx="2" presStyleCnt="5">
        <dgm:presLayoutVars>
          <dgm:bulletEnabled val="1"/>
        </dgm:presLayoutVars>
      </dgm:prSet>
      <dgm:spPr/>
      <dgm:t>
        <a:bodyPr/>
        <a:lstStyle/>
        <a:p>
          <a:endParaRPr lang="ru-RU"/>
        </a:p>
      </dgm:t>
    </dgm:pt>
    <dgm:pt modelId="{DD9F140F-33B5-468E-BA85-FF8CBEC7594B}" type="pres">
      <dgm:prSet presAssocID="{B309A6E9-0BF4-4323-8D93-994DBFBC99AB}" presName="aSpace2" presStyleCnt="0"/>
      <dgm:spPr/>
    </dgm:pt>
    <dgm:pt modelId="{B3BF5195-753E-4F6E-A1FA-4E9E5839607B}" type="pres">
      <dgm:prSet presAssocID="{5B06B56A-9A72-4AB3-9B54-A5CD912A2D00}" presName="childNode" presStyleLbl="node1" presStyleIdx="3" presStyleCnt="5">
        <dgm:presLayoutVars>
          <dgm:bulletEnabled val="1"/>
        </dgm:presLayoutVars>
      </dgm:prSet>
      <dgm:spPr/>
      <dgm:t>
        <a:bodyPr/>
        <a:lstStyle/>
        <a:p>
          <a:endParaRPr lang="ru-RU"/>
        </a:p>
      </dgm:t>
    </dgm:pt>
    <dgm:pt modelId="{F6956586-E587-477F-86EA-56E8F31D4DFE}" type="pres">
      <dgm:prSet presAssocID="{648004FF-CF03-4B32-9996-23434BB1F392}" presName="aSpace" presStyleCnt="0"/>
      <dgm:spPr/>
    </dgm:pt>
    <dgm:pt modelId="{641B009D-1F5A-4B98-8589-262C44BC37E9}" type="pres">
      <dgm:prSet presAssocID="{2CF33790-76F6-4510-8C10-AC04AE78F2A7}" presName="compNode" presStyleCnt="0"/>
      <dgm:spPr/>
    </dgm:pt>
    <dgm:pt modelId="{7F8C08D0-FC61-4C23-B040-7FBC2E6BDF69}" type="pres">
      <dgm:prSet presAssocID="{2CF33790-76F6-4510-8C10-AC04AE78F2A7}" presName="aNode" presStyleLbl="bgShp" presStyleIdx="1" presStyleCnt="2"/>
      <dgm:spPr/>
      <dgm:t>
        <a:bodyPr/>
        <a:lstStyle/>
        <a:p>
          <a:endParaRPr lang="ru-RU"/>
        </a:p>
      </dgm:t>
    </dgm:pt>
    <dgm:pt modelId="{EE62EE48-0F8A-4A0A-B8B9-7B49C8C08DA9}" type="pres">
      <dgm:prSet presAssocID="{2CF33790-76F6-4510-8C10-AC04AE78F2A7}" presName="textNode" presStyleLbl="bgShp" presStyleIdx="1" presStyleCnt="2"/>
      <dgm:spPr/>
      <dgm:t>
        <a:bodyPr/>
        <a:lstStyle/>
        <a:p>
          <a:endParaRPr lang="ru-RU"/>
        </a:p>
      </dgm:t>
    </dgm:pt>
    <dgm:pt modelId="{27786ADB-3313-49BC-815F-BADE4B41229F}" type="pres">
      <dgm:prSet presAssocID="{2CF33790-76F6-4510-8C10-AC04AE78F2A7}" presName="compChildNode" presStyleCnt="0"/>
      <dgm:spPr/>
    </dgm:pt>
    <dgm:pt modelId="{D05FED0F-B4FF-4AE4-B797-68EC88730422}" type="pres">
      <dgm:prSet presAssocID="{2CF33790-76F6-4510-8C10-AC04AE78F2A7}" presName="theInnerList" presStyleCnt="0"/>
      <dgm:spPr/>
    </dgm:pt>
    <dgm:pt modelId="{C283D3ED-D0DF-425A-AA22-ACF699A504F3}" type="pres">
      <dgm:prSet presAssocID="{CE4B2C73-C506-40CC-8DBD-A9CAC917B312}" presName="childNode" presStyleLbl="node1" presStyleIdx="4" presStyleCnt="5">
        <dgm:presLayoutVars>
          <dgm:bulletEnabled val="1"/>
        </dgm:presLayoutVars>
      </dgm:prSet>
      <dgm:spPr/>
      <dgm:t>
        <a:bodyPr/>
        <a:lstStyle/>
        <a:p>
          <a:endParaRPr lang="ru-RU"/>
        </a:p>
      </dgm:t>
    </dgm:pt>
  </dgm:ptLst>
  <dgm:cxnLst>
    <dgm:cxn modelId="{5C0D6E5E-930D-4839-9280-CC89AE1BF847}" srcId="{648004FF-CF03-4B32-9996-23434BB1F392}" destId="{2BA95FF9-BDFF-46C3-9D54-9B33408A2804}" srcOrd="1" destOrd="0" parTransId="{700E5FFE-4931-4FCB-BA6B-B378B02CA6F9}" sibTransId="{DDD3CD3B-5C6B-43CC-83FD-1342DA084C2F}"/>
    <dgm:cxn modelId="{D41A2E91-BC90-4128-853F-F85D12BC38CF}" type="presOf" srcId="{CE4B2C73-C506-40CC-8DBD-A9CAC917B312}" destId="{C283D3ED-D0DF-425A-AA22-ACF699A504F3}" srcOrd="0" destOrd="0" presId="urn:microsoft.com/office/officeart/2005/8/layout/lProcess2"/>
    <dgm:cxn modelId="{1098BFAA-60F1-4905-8D64-FD3CE5D583B0}" type="presOf" srcId="{2CF33790-76F6-4510-8C10-AC04AE78F2A7}" destId="{EE62EE48-0F8A-4A0A-B8B9-7B49C8C08DA9}" srcOrd="1" destOrd="0" presId="urn:microsoft.com/office/officeart/2005/8/layout/lProcess2"/>
    <dgm:cxn modelId="{1EA818BA-C260-4BDC-8BE9-8869A0B4CA39}" type="presOf" srcId="{B309A6E9-0BF4-4323-8D93-994DBFBC99AB}" destId="{E8B36471-6D70-4B8E-BBDB-BDDD4376994D}" srcOrd="0" destOrd="0" presId="urn:microsoft.com/office/officeart/2005/8/layout/lProcess2"/>
    <dgm:cxn modelId="{6A164B41-526D-4BF7-8A69-E4D4797F51A7}" type="presOf" srcId="{648004FF-CF03-4B32-9996-23434BB1F392}" destId="{DDE9CB65-BF3F-49E9-88B6-BD8FA53FF309}" srcOrd="1" destOrd="0" presId="urn:microsoft.com/office/officeart/2005/8/layout/lProcess2"/>
    <dgm:cxn modelId="{F83E31D8-8875-4F2B-934F-41409423E6C0}" type="presOf" srcId="{648004FF-CF03-4B32-9996-23434BB1F392}" destId="{8A20ED4C-EB32-47A1-BE6D-7FE0057CA2D6}" srcOrd="0" destOrd="0" presId="urn:microsoft.com/office/officeart/2005/8/layout/lProcess2"/>
    <dgm:cxn modelId="{A6A63FA3-B31B-48CA-9A21-8DE45EB9EF0C}" srcId="{648004FF-CF03-4B32-9996-23434BB1F392}" destId="{B309A6E9-0BF4-4323-8D93-994DBFBC99AB}" srcOrd="2" destOrd="0" parTransId="{53F5185B-426A-42B5-B6F6-BABC4D89B9BD}" sibTransId="{69C3B336-A488-4FF9-A604-94E6945356CA}"/>
    <dgm:cxn modelId="{40EB0375-369B-4901-AAB2-8CAB7A73F805}" type="presOf" srcId="{2CF33790-76F6-4510-8C10-AC04AE78F2A7}" destId="{7F8C08D0-FC61-4C23-B040-7FBC2E6BDF69}" srcOrd="0" destOrd="0" presId="urn:microsoft.com/office/officeart/2005/8/layout/lProcess2"/>
    <dgm:cxn modelId="{29E67AEF-04B3-43D6-B3BA-F833E701ED8F}" type="presOf" srcId="{5B06B56A-9A72-4AB3-9B54-A5CD912A2D00}" destId="{B3BF5195-753E-4F6E-A1FA-4E9E5839607B}" srcOrd="0" destOrd="0" presId="urn:microsoft.com/office/officeart/2005/8/layout/lProcess2"/>
    <dgm:cxn modelId="{19732B1C-E828-480B-AB53-E039F96ACB91}" srcId="{648004FF-CF03-4B32-9996-23434BB1F392}" destId="{F1A4E6CA-7660-4D8D-AA48-BCF0052A349C}" srcOrd="0" destOrd="0" parTransId="{81B44358-305C-4311-A7D8-DB5B56B0B41E}" sibTransId="{BC9E778E-CD2C-417D-A388-CECE400869AB}"/>
    <dgm:cxn modelId="{5414F4D1-AD78-4096-8F05-BD0963FBE03E}" type="presOf" srcId="{2BA95FF9-BDFF-46C3-9D54-9B33408A2804}" destId="{A7A65715-899D-4051-A786-F16D7EA1CBD9}" srcOrd="0" destOrd="0" presId="urn:microsoft.com/office/officeart/2005/8/layout/lProcess2"/>
    <dgm:cxn modelId="{096838BB-0954-4B3A-ACB8-CB74BF11A5EF}" type="presOf" srcId="{9D8A77EB-A701-48AD-A9F1-DE6E77A02481}" destId="{FBC41011-6520-49C0-8089-12DAC1470040}" srcOrd="0" destOrd="0" presId="urn:microsoft.com/office/officeart/2005/8/layout/lProcess2"/>
    <dgm:cxn modelId="{33386B84-1413-447A-8569-8660A999833C}" srcId="{648004FF-CF03-4B32-9996-23434BB1F392}" destId="{5B06B56A-9A72-4AB3-9B54-A5CD912A2D00}" srcOrd="3" destOrd="0" parTransId="{9124D634-458C-4F84-8896-030B9895C609}" sibTransId="{65AF4C57-53D7-46B9-9390-37BB9A57C814}"/>
    <dgm:cxn modelId="{957159B4-E4AC-4C45-A5F2-C676AEEC874E}" srcId="{9D8A77EB-A701-48AD-A9F1-DE6E77A02481}" destId="{648004FF-CF03-4B32-9996-23434BB1F392}" srcOrd="0" destOrd="0" parTransId="{1376C6E5-D0D3-4FFB-AA6A-24653D4D5927}" sibTransId="{D57BC977-6CEB-46C9-B556-FBB004A3D704}"/>
    <dgm:cxn modelId="{8F8F8133-32D4-45A9-BE30-BED89C24A732}" srcId="{2CF33790-76F6-4510-8C10-AC04AE78F2A7}" destId="{CE4B2C73-C506-40CC-8DBD-A9CAC917B312}" srcOrd="0" destOrd="0" parTransId="{E7AD27B4-D078-41AA-8CF8-2F025EF86478}" sibTransId="{1FB33A5B-0C42-4C03-BC85-66D3FA922F35}"/>
    <dgm:cxn modelId="{F2F2AB67-12F3-4811-8A38-E9141A4BF14C}" srcId="{9D8A77EB-A701-48AD-A9F1-DE6E77A02481}" destId="{2CF33790-76F6-4510-8C10-AC04AE78F2A7}" srcOrd="1" destOrd="0" parTransId="{D5E3E024-3607-4587-82D0-546852CF5DBE}" sibTransId="{226456CB-4F2F-4CA6-B83D-253031ABF82D}"/>
    <dgm:cxn modelId="{85BF7AF2-E871-4422-9906-3E2E169CEA8E}" type="presOf" srcId="{F1A4E6CA-7660-4D8D-AA48-BCF0052A349C}" destId="{2AD15B85-AAEF-4425-AB48-775155D55379}" srcOrd="0" destOrd="0" presId="urn:microsoft.com/office/officeart/2005/8/layout/lProcess2"/>
    <dgm:cxn modelId="{248E5794-E3B0-4516-B424-23375FAE5F97}" type="presParOf" srcId="{FBC41011-6520-49C0-8089-12DAC1470040}" destId="{152EC984-8E37-4FAF-8A90-C0D5D1888170}" srcOrd="0" destOrd="0" presId="urn:microsoft.com/office/officeart/2005/8/layout/lProcess2"/>
    <dgm:cxn modelId="{A5CFBE8E-4C07-469E-A3BC-ECFBDD6B8607}" type="presParOf" srcId="{152EC984-8E37-4FAF-8A90-C0D5D1888170}" destId="{8A20ED4C-EB32-47A1-BE6D-7FE0057CA2D6}" srcOrd="0" destOrd="0" presId="urn:microsoft.com/office/officeart/2005/8/layout/lProcess2"/>
    <dgm:cxn modelId="{5BABD90A-059E-409E-8285-3DB79E915D64}" type="presParOf" srcId="{152EC984-8E37-4FAF-8A90-C0D5D1888170}" destId="{DDE9CB65-BF3F-49E9-88B6-BD8FA53FF309}" srcOrd="1" destOrd="0" presId="urn:microsoft.com/office/officeart/2005/8/layout/lProcess2"/>
    <dgm:cxn modelId="{98413A2E-0583-40BF-AFAC-A95B5767D411}" type="presParOf" srcId="{152EC984-8E37-4FAF-8A90-C0D5D1888170}" destId="{FC92E2DC-67E9-49EB-9D5F-0144C1DCE68D}" srcOrd="2" destOrd="0" presId="urn:microsoft.com/office/officeart/2005/8/layout/lProcess2"/>
    <dgm:cxn modelId="{5E6C53CC-FE37-4FF5-8341-63BB2366BBFE}" type="presParOf" srcId="{FC92E2DC-67E9-49EB-9D5F-0144C1DCE68D}" destId="{1A089434-2369-426F-9355-D0F754C20329}" srcOrd="0" destOrd="0" presId="urn:microsoft.com/office/officeart/2005/8/layout/lProcess2"/>
    <dgm:cxn modelId="{3C4A0CAB-D715-4D3E-AF5B-C7B4A0CD1F55}" type="presParOf" srcId="{1A089434-2369-426F-9355-D0F754C20329}" destId="{2AD15B85-AAEF-4425-AB48-775155D55379}" srcOrd="0" destOrd="0" presId="urn:microsoft.com/office/officeart/2005/8/layout/lProcess2"/>
    <dgm:cxn modelId="{F1AD1468-5127-4A51-BFB8-7FDD154FD759}" type="presParOf" srcId="{1A089434-2369-426F-9355-D0F754C20329}" destId="{1A10F704-30D0-48B6-89B8-F9684583E243}" srcOrd="1" destOrd="0" presId="urn:microsoft.com/office/officeart/2005/8/layout/lProcess2"/>
    <dgm:cxn modelId="{ED6877A8-3EBE-4A14-AD5A-046EF399B697}" type="presParOf" srcId="{1A089434-2369-426F-9355-D0F754C20329}" destId="{A7A65715-899D-4051-A786-F16D7EA1CBD9}" srcOrd="2" destOrd="0" presId="urn:microsoft.com/office/officeart/2005/8/layout/lProcess2"/>
    <dgm:cxn modelId="{7CFE869E-7364-4500-8A9E-24B93C32738A}" type="presParOf" srcId="{1A089434-2369-426F-9355-D0F754C20329}" destId="{E3D885C6-1BB0-4588-9AE9-5625E72A1449}" srcOrd="3" destOrd="0" presId="urn:microsoft.com/office/officeart/2005/8/layout/lProcess2"/>
    <dgm:cxn modelId="{E1138557-30CB-4C23-B4A7-AAC2BF7387E3}" type="presParOf" srcId="{1A089434-2369-426F-9355-D0F754C20329}" destId="{E8B36471-6D70-4B8E-BBDB-BDDD4376994D}" srcOrd="4" destOrd="0" presId="urn:microsoft.com/office/officeart/2005/8/layout/lProcess2"/>
    <dgm:cxn modelId="{CF723905-D0C9-4164-8517-E2CE22D81A76}" type="presParOf" srcId="{1A089434-2369-426F-9355-D0F754C20329}" destId="{DD9F140F-33B5-468E-BA85-FF8CBEC7594B}" srcOrd="5" destOrd="0" presId="urn:microsoft.com/office/officeart/2005/8/layout/lProcess2"/>
    <dgm:cxn modelId="{8D299A9E-F551-4008-9BEE-5C2D3A9882F7}" type="presParOf" srcId="{1A089434-2369-426F-9355-D0F754C20329}" destId="{B3BF5195-753E-4F6E-A1FA-4E9E5839607B}" srcOrd="6" destOrd="0" presId="urn:microsoft.com/office/officeart/2005/8/layout/lProcess2"/>
    <dgm:cxn modelId="{C8273D76-5A08-4EE5-A1FB-C08D292D9D6E}" type="presParOf" srcId="{FBC41011-6520-49C0-8089-12DAC1470040}" destId="{F6956586-E587-477F-86EA-56E8F31D4DFE}" srcOrd="1" destOrd="0" presId="urn:microsoft.com/office/officeart/2005/8/layout/lProcess2"/>
    <dgm:cxn modelId="{D0628096-7CB6-449E-B7D8-7C5CC873209F}" type="presParOf" srcId="{FBC41011-6520-49C0-8089-12DAC1470040}" destId="{641B009D-1F5A-4B98-8589-262C44BC37E9}" srcOrd="2" destOrd="0" presId="urn:microsoft.com/office/officeart/2005/8/layout/lProcess2"/>
    <dgm:cxn modelId="{C6724964-6CAC-4360-9F0C-43DF220A5BD4}" type="presParOf" srcId="{641B009D-1F5A-4B98-8589-262C44BC37E9}" destId="{7F8C08D0-FC61-4C23-B040-7FBC2E6BDF69}" srcOrd="0" destOrd="0" presId="urn:microsoft.com/office/officeart/2005/8/layout/lProcess2"/>
    <dgm:cxn modelId="{994EBD3D-EE7C-4493-90F0-16592E8ABDB4}" type="presParOf" srcId="{641B009D-1F5A-4B98-8589-262C44BC37E9}" destId="{EE62EE48-0F8A-4A0A-B8B9-7B49C8C08DA9}" srcOrd="1" destOrd="0" presId="urn:microsoft.com/office/officeart/2005/8/layout/lProcess2"/>
    <dgm:cxn modelId="{DD60536B-7FF9-4ED8-B793-02C400D4A443}" type="presParOf" srcId="{641B009D-1F5A-4B98-8589-262C44BC37E9}" destId="{27786ADB-3313-49BC-815F-BADE4B41229F}" srcOrd="2" destOrd="0" presId="urn:microsoft.com/office/officeart/2005/8/layout/lProcess2"/>
    <dgm:cxn modelId="{FEEE2877-CDDA-45A8-B7A3-07F4CBF124A6}" type="presParOf" srcId="{27786ADB-3313-49BC-815F-BADE4B41229F}" destId="{D05FED0F-B4FF-4AE4-B797-68EC88730422}" srcOrd="0" destOrd="0" presId="urn:microsoft.com/office/officeart/2005/8/layout/lProcess2"/>
    <dgm:cxn modelId="{0953150C-DF57-4F93-AAD1-C0C91B0E0CAF}" type="presParOf" srcId="{D05FED0F-B4FF-4AE4-B797-68EC88730422}" destId="{C283D3ED-D0DF-425A-AA22-ACF699A504F3}"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2E2F2F-978E-440B-A0D9-F0FE1019987F}" type="doc">
      <dgm:prSet loTypeId="urn:microsoft.com/office/officeart/2005/8/layout/list1" loCatId="list" qsTypeId="urn:microsoft.com/office/officeart/2005/8/quickstyle/simple1" qsCatId="simple" csTypeId="urn:microsoft.com/office/officeart/2005/8/colors/colorful1#11" csCatId="colorful" phldr="1"/>
      <dgm:spPr/>
      <dgm:t>
        <a:bodyPr/>
        <a:lstStyle/>
        <a:p>
          <a:endParaRPr lang="ru-RU"/>
        </a:p>
      </dgm:t>
    </dgm:pt>
    <dgm:pt modelId="{5F326D1F-84E5-4BD9-ACD8-4DEB0016FA2F}">
      <dgm:prSet phldrT="[Текст]"/>
      <dgm:spPr/>
      <dgm:t>
        <a:bodyPr/>
        <a:lstStyle/>
        <a:p>
          <a:r>
            <a:rPr lang="ru-RU" dirty="0" smtClean="0"/>
            <a:t>«непреднамеренное» проектирование</a:t>
          </a:r>
          <a:endParaRPr lang="ru-RU" dirty="0"/>
        </a:p>
      </dgm:t>
    </dgm:pt>
    <dgm:pt modelId="{1E5F3721-9292-4F92-9170-343C8258C0D8}" type="parTrans" cxnId="{5B0E14F2-32DA-41E5-9006-E7BB6249D377}">
      <dgm:prSet/>
      <dgm:spPr/>
      <dgm:t>
        <a:bodyPr/>
        <a:lstStyle/>
        <a:p>
          <a:endParaRPr lang="ru-RU"/>
        </a:p>
      </dgm:t>
    </dgm:pt>
    <dgm:pt modelId="{F26FBFE6-6893-4AC2-B2A7-CA87A88E6BE9}" type="sibTrans" cxnId="{5B0E14F2-32DA-41E5-9006-E7BB6249D377}">
      <dgm:prSet/>
      <dgm:spPr/>
      <dgm:t>
        <a:bodyPr/>
        <a:lstStyle/>
        <a:p>
          <a:endParaRPr lang="ru-RU"/>
        </a:p>
      </dgm:t>
    </dgm:pt>
    <dgm:pt modelId="{3CE66363-0121-4ACE-B401-ABDF3FF6DB8B}">
      <dgm:prSet/>
      <dgm:spPr/>
      <dgm:t>
        <a:bodyPr/>
        <a:lstStyle/>
        <a:p>
          <a:r>
            <a:rPr lang="ru-RU" dirty="0" smtClean="0"/>
            <a:t>проектирование «для себя»</a:t>
          </a:r>
          <a:endParaRPr lang="ru-RU" dirty="0"/>
        </a:p>
      </dgm:t>
    </dgm:pt>
    <dgm:pt modelId="{08F08D4A-938E-4B71-BF07-8E11E1393D2F}" type="parTrans" cxnId="{B4FA4B95-76AA-40C5-985D-A84B436F0195}">
      <dgm:prSet/>
      <dgm:spPr/>
      <dgm:t>
        <a:bodyPr/>
        <a:lstStyle/>
        <a:p>
          <a:endParaRPr lang="ru-RU"/>
        </a:p>
      </dgm:t>
    </dgm:pt>
    <dgm:pt modelId="{7D9AC04C-BE95-46B8-BC3B-5A8975584447}" type="sibTrans" cxnId="{B4FA4B95-76AA-40C5-985D-A84B436F0195}">
      <dgm:prSet/>
      <dgm:spPr/>
      <dgm:t>
        <a:bodyPr/>
        <a:lstStyle/>
        <a:p>
          <a:endParaRPr lang="ru-RU"/>
        </a:p>
      </dgm:t>
    </dgm:pt>
    <dgm:pt modelId="{F256C842-A3BE-4536-9B84-30F2D128C964}">
      <dgm:prSet phldrT="[Текст]"/>
      <dgm:spPr/>
      <dgm:t>
        <a:bodyPr/>
        <a:lstStyle/>
        <a:p>
          <a:r>
            <a:rPr lang="ru-RU" dirty="0" smtClean="0"/>
            <a:t>команда сосредоточена на разработке и внедрении приложения, не задумывается </a:t>
          </a:r>
          <a:br>
            <a:rPr lang="ru-RU" dirty="0" smtClean="0"/>
          </a:br>
          <a:r>
            <a:rPr lang="ru-RU" dirty="0" smtClean="0"/>
            <a:t>об удобстве его использования</a:t>
          </a:r>
          <a:endParaRPr lang="ru-RU" dirty="0"/>
        </a:p>
      </dgm:t>
    </dgm:pt>
    <dgm:pt modelId="{B5433307-ABF0-464B-83E5-BDD827337BB1}" type="parTrans" cxnId="{4FFB184F-39A0-4C26-AEAE-7C02D79B531A}">
      <dgm:prSet/>
      <dgm:spPr/>
      <dgm:t>
        <a:bodyPr/>
        <a:lstStyle/>
        <a:p>
          <a:endParaRPr lang="ru-RU"/>
        </a:p>
      </dgm:t>
    </dgm:pt>
    <dgm:pt modelId="{F2FF501F-DAF3-4412-BBBD-A305EEC762EB}" type="sibTrans" cxnId="{4FFB184F-39A0-4C26-AEAE-7C02D79B531A}">
      <dgm:prSet/>
      <dgm:spPr/>
      <dgm:t>
        <a:bodyPr/>
        <a:lstStyle/>
        <a:p>
          <a:endParaRPr lang="ru-RU"/>
        </a:p>
      </dgm:t>
    </dgm:pt>
    <dgm:pt modelId="{75C2AD8D-C61E-4F66-9C5C-334E35E3F48F}">
      <dgm:prSet/>
      <dgm:spPr/>
      <dgm:t>
        <a:bodyPr/>
        <a:lstStyle/>
        <a:p>
          <a:r>
            <a:rPr lang="ru-RU" dirty="0" smtClean="0"/>
            <a:t>основывается на опыте использования продукта членами команды</a:t>
          </a:r>
          <a:endParaRPr lang="ru-RU" dirty="0"/>
        </a:p>
      </dgm:t>
    </dgm:pt>
    <dgm:pt modelId="{485ECAD5-14B6-40F4-88F0-C6364E314004}" type="parTrans" cxnId="{3F06FE55-C8C3-4ECC-960D-7FB5D88E993E}">
      <dgm:prSet/>
      <dgm:spPr/>
      <dgm:t>
        <a:bodyPr/>
        <a:lstStyle/>
        <a:p>
          <a:endParaRPr lang="ru-RU"/>
        </a:p>
      </dgm:t>
    </dgm:pt>
    <dgm:pt modelId="{621EA5CB-EFCF-4FC8-A63C-7D1660000A4E}" type="sibTrans" cxnId="{3F06FE55-C8C3-4ECC-960D-7FB5D88E993E}">
      <dgm:prSet/>
      <dgm:spPr/>
      <dgm:t>
        <a:bodyPr/>
        <a:lstStyle/>
        <a:p>
          <a:endParaRPr lang="ru-RU"/>
        </a:p>
      </dgm:t>
    </dgm:pt>
    <dgm:pt modelId="{99B1927A-E13D-4F7D-B205-76E2EBADE9F9}">
      <dgm:prSet/>
      <dgm:spPr/>
      <dgm:t>
        <a:bodyPr/>
        <a:lstStyle/>
        <a:p>
          <a:r>
            <a:rPr lang="ru-RU" dirty="0" smtClean="0"/>
            <a:t>хорош, когда члены команды являются главными пользователями разрабатываемого продукта</a:t>
          </a:r>
          <a:endParaRPr lang="ru-RU" dirty="0"/>
        </a:p>
      </dgm:t>
    </dgm:pt>
    <dgm:pt modelId="{84629A54-6A08-4CF2-9263-1EB0B79A0411}" type="parTrans" cxnId="{158079DC-454B-42E0-8A0F-829C6686BCE8}">
      <dgm:prSet/>
      <dgm:spPr/>
    </dgm:pt>
    <dgm:pt modelId="{26F89900-103D-4C13-A692-679B8A0D1F8E}" type="sibTrans" cxnId="{158079DC-454B-42E0-8A0F-829C6686BCE8}">
      <dgm:prSet/>
      <dgm:spPr/>
    </dgm:pt>
    <dgm:pt modelId="{D4033EA0-E434-4140-ADA6-A881A268EA4E}" type="pres">
      <dgm:prSet presAssocID="{F52E2F2F-978E-440B-A0D9-F0FE1019987F}" presName="linear" presStyleCnt="0">
        <dgm:presLayoutVars>
          <dgm:dir/>
          <dgm:animLvl val="lvl"/>
          <dgm:resizeHandles val="exact"/>
        </dgm:presLayoutVars>
      </dgm:prSet>
      <dgm:spPr/>
      <dgm:t>
        <a:bodyPr/>
        <a:lstStyle/>
        <a:p>
          <a:endParaRPr lang="ru-RU"/>
        </a:p>
      </dgm:t>
    </dgm:pt>
    <dgm:pt modelId="{B9C26D9D-3BC5-4A18-B3E0-F1C34376AA7E}" type="pres">
      <dgm:prSet presAssocID="{5F326D1F-84E5-4BD9-ACD8-4DEB0016FA2F}" presName="parentLin" presStyleCnt="0"/>
      <dgm:spPr/>
    </dgm:pt>
    <dgm:pt modelId="{EDA50F42-29D9-4006-8BBE-52D94590ECA1}" type="pres">
      <dgm:prSet presAssocID="{5F326D1F-84E5-4BD9-ACD8-4DEB0016FA2F}" presName="parentLeftMargin" presStyleLbl="node1" presStyleIdx="0" presStyleCnt="2"/>
      <dgm:spPr/>
      <dgm:t>
        <a:bodyPr/>
        <a:lstStyle/>
        <a:p>
          <a:endParaRPr lang="ru-RU"/>
        </a:p>
      </dgm:t>
    </dgm:pt>
    <dgm:pt modelId="{689A5228-9240-49B2-A95D-CD7D5F3B9565}" type="pres">
      <dgm:prSet presAssocID="{5F326D1F-84E5-4BD9-ACD8-4DEB0016FA2F}" presName="parentText" presStyleLbl="node1" presStyleIdx="0" presStyleCnt="2">
        <dgm:presLayoutVars>
          <dgm:chMax val="0"/>
          <dgm:bulletEnabled val="1"/>
        </dgm:presLayoutVars>
      </dgm:prSet>
      <dgm:spPr/>
      <dgm:t>
        <a:bodyPr/>
        <a:lstStyle/>
        <a:p>
          <a:endParaRPr lang="ru-RU"/>
        </a:p>
      </dgm:t>
    </dgm:pt>
    <dgm:pt modelId="{27C1C090-3FE9-4EA5-BA3D-8F24D6805428}" type="pres">
      <dgm:prSet presAssocID="{5F326D1F-84E5-4BD9-ACD8-4DEB0016FA2F}" presName="negativeSpace" presStyleCnt="0"/>
      <dgm:spPr/>
    </dgm:pt>
    <dgm:pt modelId="{064414E8-2F23-46F1-A082-90F77103C283}" type="pres">
      <dgm:prSet presAssocID="{5F326D1F-84E5-4BD9-ACD8-4DEB0016FA2F}" presName="childText" presStyleLbl="conFgAcc1" presStyleIdx="0" presStyleCnt="2">
        <dgm:presLayoutVars>
          <dgm:bulletEnabled val="1"/>
        </dgm:presLayoutVars>
      </dgm:prSet>
      <dgm:spPr/>
      <dgm:t>
        <a:bodyPr/>
        <a:lstStyle/>
        <a:p>
          <a:endParaRPr lang="ru-RU"/>
        </a:p>
      </dgm:t>
    </dgm:pt>
    <dgm:pt modelId="{4A7D1EB1-73D8-444D-8153-36C96108A129}" type="pres">
      <dgm:prSet presAssocID="{F26FBFE6-6893-4AC2-B2A7-CA87A88E6BE9}" presName="spaceBetweenRectangles" presStyleCnt="0"/>
      <dgm:spPr/>
    </dgm:pt>
    <dgm:pt modelId="{79C7ADB0-92C6-4AE1-881F-72D5A15AC61E}" type="pres">
      <dgm:prSet presAssocID="{3CE66363-0121-4ACE-B401-ABDF3FF6DB8B}" presName="parentLin" presStyleCnt="0"/>
      <dgm:spPr/>
    </dgm:pt>
    <dgm:pt modelId="{B5EACAEA-110F-494F-8601-7FCBBC0CCFC1}" type="pres">
      <dgm:prSet presAssocID="{3CE66363-0121-4ACE-B401-ABDF3FF6DB8B}" presName="parentLeftMargin" presStyleLbl="node1" presStyleIdx="0" presStyleCnt="2"/>
      <dgm:spPr/>
      <dgm:t>
        <a:bodyPr/>
        <a:lstStyle/>
        <a:p>
          <a:endParaRPr lang="ru-RU"/>
        </a:p>
      </dgm:t>
    </dgm:pt>
    <dgm:pt modelId="{5E512E71-3C3B-48A0-BB26-FDFF54A85A8C}" type="pres">
      <dgm:prSet presAssocID="{3CE66363-0121-4ACE-B401-ABDF3FF6DB8B}" presName="parentText" presStyleLbl="node1" presStyleIdx="1" presStyleCnt="2">
        <dgm:presLayoutVars>
          <dgm:chMax val="0"/>
          <dgm:bulletEnabled val="1"/>
        </dgm:presLayoutVars>
      </dgm:prSet>
      <dgm:spPr/>
      <dgm:t>
        <a:bodyPr/>
        <a:lstStyle/>
        <a:p>
          <a:endParaRPr lang="ru-RU"/>
        </a:p>
      </dgm:t>
    </dgm:pt>
    <dgm:pt modelId="{0F2A4093-A034-4185-A94F-21B97AFDEC0F}" type="pres">
      <dgm:prSet presAssocID="{3CE66363-0121-4ACE-B401-ABDF3FF6DB8B}" presName="negativeSpace" presStyleCnt="0"/>
      <dgm:spPr/>
    </dgm:pt>
    <dgm:pt modelId="{15E6D942-D8F2-4945-A39D-2986FD2AD100}" type="pres">
      <dgm:prSet presAssocID="{3CE66363-0121-4ACE-B401-ABDF3FF6DB8B}" presName="childText" presStyleLbl="conFgAcc1" presStyleIdx="1" presStyleCnt="2">
        <dgm:presLayoutVars>
          <dgm:bulletEnabled val="1"/>
        </dgm:presLayoutVars>
      </dgm:prSet>
      <dgm:spPr/>
      <dgm:t>
        <a:bodyPr/>
        <a:lstStyle/>
        <a:p>
          <a:endParaRPr lang="ru-RU"/>
        </a:p>
      </dgm:t>
    </dgm:pt>
  </dgm:ptLst>
  <dgm:cxnLst>
    <dgm:cxn modelId="{3F06FE55-C8C3-4ECC-960D-7FB5D88E993E}" srcId="{3CE66363-0121-4ACE-B401-ABDF3FF6DB8B}" destId="{75C2AD8D-C61E-4F66-9C5C-334E35E3F48F}" srcOrd="0" destOrd="0" parTransId="{485ECAD5-14B6-40F4-88F0-C6364E314004}" sibTransId="{621EA5CB-EFCF-4FC8-A63C-7D1660000A4E}"/>
    <dgm:cxn modelId="{5B0E14F2-32DA-41E5-9006-E7BB6249D377}" srcId="{F52E2F2F-978E-440B-A0D9-F0FE1019987F}" destId="{5F326D1F-84E5-4BD9-ACD8-4DEB0016FA2F}" srcOrd="0" destOrd="0" parTransId="{1E5F3721-9292-4F92-9170-343C8258C0D8}" sibTransId="{F26FBFE6-6893-4AC2-B2A7-CA87A88E6BE9}"/>
    <dgm:cxn modelId="{6216FF8A-DF30-46DB-9178-64C37F42041A}" type="presOf" srcId="{5F326D1F-84E5-4BD9-ACD8-4DEB0016FA2F}" destId="{689A5228-9240-49B2-A95D-CD7D5F3B9565}" srcOrd="1" destOrd="0" presId="urn:microsoft.com/office/officeart/2005/8/layout/list1"/>
    <dgm:cxn modelId="{4FFB184F-39A0-4C26-AEAE-7C02D79B531A}" srcId="{5F326D1F-84E5-4BD9-ACD8-4DEB0016FA2F}" destId="{F256C842-A3BE-4536-9B84-30F2D128C964}" srcOrd="0" destOrd="0" parTransId="{B5433307-ABF0-464B-83E5-BDD827337BB1}" sibTransId="{F2FF501F-DAF3-4412-BBBD-A305EEC762EB}"/>
    <dgm:cxn modelId="{53BE34C5-B8E8-43CF-A5EC-16261284E997}" type="presOf" srcId="{3CE66363-0121-4ACE-B401-ABDF3FF6DB8B}" destId="{B5EACAEA-110F-494F-8601-7FCBBC0CCFC1}" srcOrd="0" destOrd="0" presId="urn:microsoft.com/office/officeart/2005/8/layout/list1"/>
    <dgm:cxn modelId="{158079DC-454B-42E0-8A0F-829C6686BCE8}" srcId="{3CE66363-0121-4ACE-B401-ABDF3FF6DB8B}" destId="{99B1927A-E13D-4F7D-B205-76E2EBADE9F9}" srcOrd="1" destOrd="0" parTransId="{84629A54-6A08-4CF2-9263-1EB0B79A0411}" sibTransId="{26F89900-103D-4C13-A692-679B8A0D1F8E}"/>
    <dgm:cxn modelId="{6A885210-ABBD-4821-B56F-87F2B78C56D1}" type="presOf" srcId="{75C2AD8D-C61E-4F66-9C5C-334E35E3F48F}" destId="{15E6D942-D8F2-4945-A39D-2986FD2AD100}" srcOrd="0" destOrd="0" presId="urn:microsoft.com/office/officeart/2005/8/layout/list1"/>
    <dgm:cxn modelId="{9F267354-5AC2-4AB5-B715-9ABE56782EA2}" type="presOf" srcId="{F256C842-A3BE-4536-9B84-30F2D128C964}" destId="{064414E8-2F23-46F1-A082-90F77103C283}" srcOrd="0" destOrd="0" presId="urn:microsoft.com/office/officeart/2005/8/layout/list1"/>
    <dgm:cxn modelId="{5671975B-44C1-412B-A619-529291CA2843}" type="presOf" srcId="{99B1927A-E13D-4F7D-B205-76E2EBADE9F9}" destId="{15E6D942-D8F2-4945-A39D-2986FD2AD100}" srcOrd="0" destOrd="1" presId="urn:microsoft.com/office/officeart/2005/8/layout/list1"/>
    <dgm:cxn modelId="{33BD87D0-E83E-4B9B-A23A-BE366E5CE757}" type="presOf" srcId="{3CE66363-0121-4ACE-B401-ABDF3FF6DB8B}" destId="{5E512E71-3C3B-48A0-BB26-FDFF54A85A8C}" srcOrd="1" destOrd="0" presId="urn:microsoft.com/office/officeart/2005/8/layout/list1"/>
    <dgm:cxn modelId="{B4FA4B95-76AA-40C5-985D-A84B436F0195}" srcId="{F52E2F2F-978E-440B-A0D9-F0FE1019987F}" destId="{3CE66363-0121-4ACE-B401-ABDF3FF6DB8B}" srcOrd="1" destOrd="0" parTransId="{08F08D4A-938E-4B71-BF07-8E11E1393D2F}" sibTransId="{7D9AC04C-BE95-46B8-BC3B-5A8975584447}"/>
    <dgm:cxn modelId="{2B7195DF-BF57-434E-9F2B-9EF97180C69B}" type="presOf" srcId="{5F326D1F-84E5-4BD9-ACD8-4DEB0016FA2F}" destId="{EDA50F42-29D9-4006-8BBE-52D94590ECA1}" srcOrd="0" destOrd="0" presId="urn:microsoft.com/office/officeart/2005/8/layout/list1"/>
    <dgm:cxn modelId="{79D675D5-F30B-43A3-92D9-0ABE906F01E0}" type="presOf" srcId="{F52E2F2F-978E-440B-A0D9-F0FE1019987F}" destId="{D4033EA0-E434-4140-ADA6-A881A268EA4E}" srcOrd="0" destOrd="0" presId="urn:microsoft.com/office/officeart/2005/8/layout/list1"/>
    <dgm:cxn modelId="{9C01FA35-64D1-40EA-A367-0DA461FB799F}" type="presParOf" srcId="{D4033EA0-E434-4140-ADA6-A881A268EA4E}" destId="{B9C26D9D-3BC5-4A18-B3E0-F1C34376AA7E}" srcOrd="0" destOrd="0" presId="urn:microsoft.com/office/officeart/2005/8/layout/list1"/>
    <dgm:cxn modelId="{921DAEBA-FE07-4C93-AE1D-77664D1B2EC0}" type="presParOf" srcId="{B9C26D9D-3BC5-4A18-B3E0-F1C34376AA7E}" destId="{EDA50F42-29D9-4006-8BBE-52D94590ECA1}" srcOrd="0" destOrd="0" presId="urn:microsoft.com/office/officeart/2005/8/layout/list1"/>
    <dgm:cxn modelId="{8E2C8D7B-A58F-4D0C-9B10-52649226AA85}" type="presParOf" srcId="{B9C26D9D-3BC5-4A18-B3E0-F1C34376AA7E}" destId="{689A5228-9240-49B2-A95D-CD7D5F3B9565}" srcOrd="1" destOrd="0" presId="urn:microsoft.com/office/officeart/2005/8/layout/list1"/>
    <dgm:cxn modelId="{3DF8C33B-BE1A-4B4E-848D-77C441191115}" type="presParOf" srcId="{D4033EA0-E434-4140-ADA6-A881A268EA4E}" destId="{27C1C090-3FE9-4EA5-BA3D-8F24D6805428}" srcOrd="1" destOrd="0" presId="urn:microsoft.com/office/officeart/2005/8/layout/list1"/>
    <dgm:cxn modelId="{88BB5352-7797-48CB-8E38-90A8AE134D3A}" type="presParOf" srcId="{D4033EA0-E434-4140-ADA6-A881A268EA4E}" destId="{064414E8-2F23-46F1-A082-90F77103C283}" srcOrd="2" destOrd="0" presId="urn:microsoft.com/office/officeart/2005/8/layout/list1"/>
    <dgm:cxn modelId="{ECF161FE-C004-4E1F-9C87-5551E7538589}" type="presParOf" srcId="{D4033EA0-E434-4140-ADA6-A881A268EA4E}" destId="{4A7D1EB1-73D8-444D-8153-36C96108A129}" srcOrd="3" destOrd="0" presId="urn:microsoft.com/office/officeart/2005/8/layout/list1"/>
    <dgm:cxn modelId="{4262D23F-1F3C-4C64-99C2-61BF9799F6C1}" type="presParOf" srcId="{D4033EA0-E434-4140-ADA6-A881A268EA4E}" destId="{79C7ADB0-92C6-4AE1-881F-72D5A15AC61E}" srcOrd="4" destOrd="0" presId="urn:microsoft.com/office/officeart/2005/8/layout/list1"/>
    <dgm:cxn modelId="{2FC02020-F594-4DCE-BCD8-FE0B81A15DE9}" type="presParOf" srcId="{79C7ADB0-92C6-4AE1-881F-72D5A15AC61E}" destId="{B5EACAEA-110F-494F-8601-7FCBBC0CCFC1}" srcOrd="0" destOrd="0" presId="urn:microsoft.com/office/officeart/2005/8/layout/list1"/>
    <dgm:cxn modelId="{49BD0D17-4342-4A48-95F3-EA374720A661}" type="presParOf" srcId="{79C7ADB0-92C6-4AE1-881F-72D5A15AC61E}" destId="{5E512E71-3C3B-48A0-BB26-FDFF54A85A8C}" srcOrd="1" destOrd="0" presId="urn:microsoft.com/office/officeart/2005/8/layout/list1"/>
    <dgm:cxn modelId="{B6C53A98-577A-4D84-A3B7-91D9D18A0FDA}" type="presParOf" srcId="{D4033EA0-E434-4140-ADA6-A881A268EA4E}" destId="{0F2A4093-A034-4185-A94F-21B97AFDEC0F}" srcOrd="5" destOrd="0" presId="urn:microsoft.com/office/officeart/2005/8/layout/list1"/>
    <dgm:cxn modelId="{BAAA0373-9A97-4803-A964-3E4617633520}" type="presParOf" srcId="{D4033EA0-E434-4140-ADA6-A881A268EA4E}" destId="{15E6D942-D8F2-4945-A39D-2986FD2AD10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9D8A77EB-A701-48AD-A9F1-DE6E77A02481}" type="doc">
      <dgm:prSet loTypeId="urn:microsoft.com/office/officeart/2005/8/layout/lProcess2" loCatId="list" qsTypeId="urn:microsoft.com/office/officeart/2005/8/quickstyle/simple1" qsCatId="simple" csTypeId="urn:microsoft.com/office/officeart/2005/8/colors/colorful1#28" csCatId="colorful" phldr="1"/>
      <dgm:spPr/>
      <dgm:t>
        <a:bodyPr/>
        <a:lstStyle/>
        <a:p>
          <a:endParaRPr lang="ru-RU"/>
        </a:p>
      </dgm:t>
    </dgm:pt>
    <dgm:pt modelId="{6EC1B6AB-020F-405B-A5F3-A86B4043FE0F}">
      <dgm:prSet/>
      <dgm:spPr/>
      <dgm:t>
        <a:bodyPr/>
        <a:lstStyle/>
        <a:p>
          <a:r>
            <a:rPr lang="ru-RU" b="1" dirty="0" smtClean="0"/>
            <a:t>Технические требования - </a:t>
          </a:r>
          <a:r>
            <a:rPr lang="ru-RU" dirty="0" smtClean="0"/>
            <a:t>ограничения </a:t>
          </a:r>
          <a:endParaRPr lang="ru-RU" dirty="0"/>
        </a:p>
      </dgm:t>
    </dgm:pt>
    <dgm:pt modelId="{C9A7C36D-7A3C-4D97-A354-6A3D310E0D7F}" type="parTrans" cxnId="{F80D43F2-8EAA-4E1E-8652-3E30B7F015DE}">
      <dgm:prSet/>
      <dgm:spPr/>
      <dgm:t>
        <a:bodyPr/>
        <a:lstStyle/>
        <a:p>
          <a:endParaRPr lang="ru-RU"/>
        </a:p>
      </dgm:t>
    </dgm:pt>
    <dgm:pt modelId="{CF596A9B-4DB2-4497-821C-55182B55BE1F}" type="sibTrans" cxnId="{F80D43F2-8EAA-4E1E-8652-3E30B7F015DE}">
      <dgm:prSet/>
      <dgm:spPr/>
      <dgm:t>
        <a:bodyPr/>
        <a:lstStyle/>
        <a:p>
          <a:endParaRPr lang="ru-RU"/>
        </a:p>
      </dgm:t>
    </dgm:pt>
    <dgm:pt modelId="{A17B2812-819C-49E2-9DF4-BBC25C4A592F}">
      <dgm:prSet/>
      <dgm:spPr/>
      <dgm:t>
        <a:bodyPr/>
        <a:lstStyle/>
        <a:p>
          <a:r>
            <a:rPr lang="ru-RU" b="1" dirty="0" smtClean="0"/>
            <a:t>Требования покупателей и партнеров</a:t>
          </a:r>
          <a:endParaRPr lang="ru-RU" dirty="0"/>
        </a:p>
      </dgm:t>
    </dgm:pt>
    <dgm:pt modelId="{32290E11-AF16-406E-9157-31B178147271}" type="parTrans" cxnId="{3DFB9D2D-EE83-490D-BFDB-C188BC8C5D99}">
      <dgm:prSet/>
      <dgm:spPr/>
      <dgm:t>
        <a:bodyPr/>
        <a:lstStyle/>
        <a:p>
          <a:endParaRPr lang="ru-RU"/>
        </a:p>
      </dgm:t>
    </dgm:pt>
    <dgm:pt modelId="{E4526207-0717-4CDB-88D7-E4507E0D2AC0}" type="sibTrans" cxnId="{3DFB9D2D-EE83-490D-BFDB-C188BC8C5D99}">
      <dgm:prSet/>
      <dgm:spPr/>
      <dgm:t>
        <a:bodyPr/>
        <a:lstStyle/>
        <a:p>
          <a:endParaRPr lang="ru-RU"/>
        </a:p>
      </dgm:t>
    </dgm:pt>
    <dgm:pt modelId="{6A7B8550-FB68-4EF8-AC54-4A4A3F27795B}">
      <dgm:prSet/>
      <dgm:spPr/>
      <dgm:t>
        <a:bodyPr/>
        <a:lstStyle/>
        <a:p>
          <a:r>
            <a:rPr lang="ru-RU" dirty="0" smtClean="0"/>
            <a:t>по весу,</a:t>
          </a:r>
          <a:endParaRPr lang="ru-RU" dirty="0"/>
        </a:p>
      </dgm:t>
    </dgm:pt>
    <dgm:pt modelId="{87C4DC6C-0CC7-46A0-8B80-27BF6FA8CAFF}" type="parTrans" cxnId="{526485D0-8279-4755-ACFF-AB8E08DB7B02}">
      <dgm:prSet/>
      <dgm:spPr/>
      <dgm:t>
        <a:bodyPr/>
        <a:lstStyle/>
        <a:p>
          <a:endParaRPr lang="ru-RU"/>
        </a:p>
      </dgm:t>
    </dgm:pt>
    <dgm:pt modelId="{BD622FC4-36E2-484E-A6D0-D7710BD58C32}" type="sibTrans" cxnId="{526485D0-8279-4755-ACFF-AB8E08DB7B02}">
      <dgm:prSet/>
      <dgm:spPr/>
      <dgm:t>
        <a:bodyPr/>
        <a:lstStyle/>
        <a:p>
          <a:endParaRPr lang="ru-RU"/>
        </a:p>
      </dgm:t>
    </dgm:pt>
    <dgm:pt modelId="{CDA08E83-430D-4D8D-9EC7-19DBB17E9101}">
      <dgm:prSet/>
      <dgm:spPr/>
      <dgm:t>
        <a:bodyPr/>
        <a:lstStyle/>
        <a:p>
          <a:r>
            <a:rPr lang="ru-RU" dirty="0" smtClean="0"/>
            <a:t>размеру, </a:t>
          </a:r>
          <a:endParaRPr lang="ru-RU" dirty="0"/>
        </a:p>
      </dgm:t>
    </dgm:pt>
    <dgm:pt modelId="{A6A6D6C9-752A-4977-88BF-C9E81DB12746}" type="parTrans" cxnId="{3A8835D7-BDBA-4BF1-B968-65D4CA2DC69F}">
      <dgm:prSet/>
      <dgm:spPr/>
      <dgm:t>
        <a:bodyPr/>
        <a:lstStyle/>
        <a:p>
          <a:endParaRPr lang="ru-RU"/>
        </a:p>
      </dgm:t>
    </dgm:pt>
    <dgm:pt modelId="{01F0CB27-8235-4E88-8E12-9D3B1ADA194C}" type="sibTrans" cxnId="{3A8835D7-BDBA-4BF1-B968-65D4CA2DC69F}">
      <dgm:prSet/>
      <dgm:spPr/>
      <dgm:t>
        <a:bodyPr/>
        <a:lstStyle/>
        <a:p>
          <a:endParaRPr lang="ru-RU"/>
        </a:p>
      </dgm:t>
    </dgm:pt>
    <dgm:pt modelId="{8919F74E-B3A9-4E52-8898-5B3ED08CF96B}">
      <dgm:prSet/>
      <dgm:spPr/>
      <dgm:t>
        <a:bodyPr/>
        <a:lstStyle/>
        <a:p>
          <a:r>
            <a:rPr lang="ru-RU" dirty="0" smtClean="0"/>
            <a:t>форм-фактору, </a:t>
          </a:r>
          <a:endParaRPr lang="ru-RU" dirty="0"/>
        </a:p>
      </dgm:t>
    </dgm:pt>
    <dgm:pt modelId="{5C697C80-C708-4F51-ADED-94D51D29942B}" type="parTrans" cxnId="{302A0EA2-1DF3-444C-85DD-63C6C5FD71DE}">
      <dgm:prSet/>
      <dgm:spPr/>
      <dgm:t>
        <a:bodyPr/>
        <a:lstStyle/>
        <a:p>
          <a:endParaRPr lang="ru-RU"/>
        </a:p>
      </dgm:t>
    </dgm:pt>
    <dgm:pt modelId="{8F687B1F-3EE6-4A3B-8064-5B7A64D666A9}" type="sibTrans" cxnId="{302A0EA2-1DF3-444C-85DD-63C6C5FD71DE}">
      <dgm:prSet/>
      <dgm:spPr/>
      <dgm:t>
        <a:bodyPr/>
        <a:lstStyle/>
        <a:p>
          <a:endParaRPr lang="ru-RU"/>
        </a:p>
      </dgm:t>
    </dgm:pt>
    <dgm:pt modelId="{596AB904-4F33-4277-A2DC-40981743020B}">
      <dgm:prSet/>
      <dgm:spPr/>
      <dgm:t>
        <a:bodyPr/>
        <a:lstStyle/>
        <a:p>
          <a:r>
            <a:rPr lang="ru-RU" dirty="0" smtClean="0"/>
            <a:t>свойствам дисплея, </a:t>
          </a:r>
          <a:endParaRPr lang="ru-RU" dirty="0"/>
        </a:p>
      </dgm:t>
    </dgm:pt>
    <dgm:pt modelId="{A626A1AF-1039-4789-AE6D-7748A8CBD4EF}" type="parTrans" cxnId="{54E8CC66-B763-4572-848B-2EBD22C1D29E}">
      <dgm:prSet/>
      <dgm:spPr/>
      <dgm:t>
        <a:bodyPr/>
        <a:lstStyle/>
        <a:p>
          <a:endParaRPr lang="ru-RU"/>
        </a:p>
      </dgm:t>
    </dgm:pt>
    <dgm:pt modelId="{0881662D-D743-43E8-9A5A-CB1C2E2A6D9A}" type="sibTrans" cxnId="{54E8CC66-B763-4572-848B-2EBD22C1D29E}">
      <dgm:prSet/>
      <dgm:spPr/>
      <dgm:t>
        <a:bodyPr/>
        <a:lstStyle/>
        <a:p>
          <a:endParaRPr lang="ru-RU"/>
        </a:p>
      </dgm:t>
    </dgm:pt>
    <dgm:pt modelId="{EF3BF821-6D23-40D7-8081-63CF23C8F48C}">
      <dgm:prSet/>
      <dgm:spPr/>
      <dgm:t>
        <a:bodyPr/>
        <a:lstStyle/>
        <a:p>
          <a:r>
            <a:rPr lang="ru-RU" dirty="0" smtClean="0"/>
            <a:t>энергопотреблению, </a:t>
          </a:r>
          <a:endParaRPr lang="ru-RU" dirty="0"/>
        </a:p>
      </dgm:t>
    </dgm:pt>
    <dgm:pt modelId="{1E35D9B6-B032-42D7-9CB6-163206189C93}" type="parTrans" cxnId="{F3B32E14-FD10-418C-8CA7-92128510178C}">
      <dgm:prSet/>
      <dgm:spPr/>
      <dgm:t>
        <a:bodyPr/>
        <a:lstStyle/>
        <a:p>
          <a:endParaRPr lang="ru-RU"/>
        </a:p>
      </dgm:t>
    </dgm:pt>
    <dgm:pt modelId="{A866A6DE-849D-46E7-822C-E2178C70474D}" type="sibTrans" cxnId="{F3B32E14-FD10-418C-8CA7-92128510178C}">
      <dgm:prSet/>
      <dgm:spPr/>
      <dgm:t>
        <a:bodyPr/>
        <a:lstStyle/>
        <a:p>
          <a:endParaRPr lang="ru-RU"/>
        </a:p>
      </dgm:t>
    </dgm:pt>
    <dgm:pt modelId="{420D42C1-8CA4-4E80-BCA4-5BF1EA9AF0C6}">
      <dgm:prSet/>
      <dgm:spPr/>
      <dgm:t>
        <a:bodyPr/>
        <a:lstStyle/>
        <a:p>
          <a:r>
            <a:rPr lang="ru-RU" dirty="0" smtClean="0"/>
            <a:t>выбору программной платформы.</a:t>
          </a:r>
          <a:endParaRPr lang="ru-RU" dirty="0"/>
        </a:p>
      </dgm:t>
    </dgm:pt>
    <dgm:pt modelId="{DDFB2D98-1ACA-467D-B7EC-A5A3364DF4D1}" type="parTrans" cxnId="{F39D3D3C-5AA1-4DB9-9457-73C8E3B10814}">
      <dgm:prSet/>
      <dgm:spPr/>
      <dgm:t>
        <a:bodyPr/>
        <a:lstStyle/>
        <a:p>
          <a:endParaRPr lang="ru-RU"/>
        </a:p>
      </dgm:t>
    </dgm:pt>
    <dgm:pt modelId="{E6BCEAE0-A5F2-41E1-AB8E-957005E7880E}" type="sibTrans" cxnId="{F39D3D3C-5AA1-4DB9-9457-73C8E3B10814}">
      <dgm:prSet/>
      <dgm:spPr/>
      <dgm:t>
        <a:bodyPr/>
        <a:lstStyle/>
        <a:p>
          <a:endParaRPr lang="ru-RU"/>
        </a:p>
      </dgm:t>
    </dgm:pt>
    <dgm:pt modelId="{7EF628CF-72DD-4228-B387-2D0991242F31}">
      <dgm:prSet/>
      <dgm:spPr/>
      <dgm:t>
        <a:bodyPr/>
        <a:lstStyle/>
        <a:p>
          <a:r>
            <a:rPr lang="ru-RU" dirty="0" smtClean="0"/>
            <a:t>простота установки,</a:t>
          </a:r>
          <a:endParaRPr lang="ru-RU" dirty="0"/>
        </a:p>
      </dgm:t>
    </dgm:pt>
    <dgm:pt modelId="{7EEFE8D6-858E-458E-92B7-2BDD05AE2C56}" type="parTrans" cxnId="{367F0C79-8AE0-4B2B-A22E-BCF769A83ECA}">
      <dgm:prSet/>
      <dgm:spPr/>
      <dgm:t>
        <a:bodyPr/>
        <a:lstStyle/>
        <a:p>
          <a:endParaRPr lang="ru-RU"/>
        </a:p>
      </dgm:t>
    </dgm:pt>
    <dgm:pt modelId="{12D1C7FB-EBDE-4AB4-8009-CF84AF1F8A7A}" type="sibTrans" cxnId="{367F0C79-8AE0-4B2B-A22E-BCF769A83ECA}">
      <dgm:prSet/>
      <dgm:spPr/>
      <dgm:t>
        <a:bodyPr/>
        <a:lstStyle/>
        <a:p>
          <a:endParaRPr lang="ru-RU"/>
        </a:p>
      </dgm:t>
    </dgm:pt>
    <dgm:pt modelId="{5A44CF71-B481-4065-9991-366703F17371}">
      <dgm:prSet/>
      <dgm:spPr/>
      <dgm:t>
        <a:bodyPr/>
        <a:lstStyle/>
        <a:p>
          <a:r>
            <a:rPr lang="ru-RU" dirty="0" smtClean="0"/>
            <a:t>Простота обслуживания и настройки, </a:t>
          </a:r>
          <a:endParaRPr lang="ru-RU" dirty="0"/>
        </a:p>
      </dgm:t>
    </dgm:pt>
    <dgm:pt modelId="{B2D73192-8EBD-4F37-9450-39CDD902AF99}" type="parTrans" cxnId="{2AB2E8B8-41DE-414F-92A0-35169EEB9413}">
      <dgm:prSet/>
      <dgm:spPr/>
      <dgm:t>
        <a:bodyPr/>
        <a:lstStyle/>
        <a:p>
          <a:endParaRPr lang="ru-RU"/>
        </a:p>
      </dgm:t>
    </dgm:pt>
    <dgm:pt modelId="{39E10B39-029F-4E57-B487-38C84D84E440}" type="sibTrans" cxnId="{2AB2E8B8-41DE-414F-92A0-35169EEB9413}">
      <dgm:prSet/>
      <dgm:spPr/>
      <dgm:t>
        <a:bodyPr/>
        <a:lstStyle/>
        <a:p>
          <a:endParaRPr lang="ru-RU"/>
        </a:p>
      </dgm:t>
    </dgm:pt>
    <dgm:pt modelId="{D25D1E56-1656-4935-A18E-B537F3F27486}">
      <dgm:prSet/>
      <dgm:spPr/>
      <dgm:t>
        <a:bodyPr/>
        <a:lstStyle/>
        <a:p>
          <a:r>
            <a:rPr lang="ru-RU" dirty="0" smtClean="0"/>
            <a:t>стоимость поддержки лицензионных соглашений</a:t>
          </a:r>
          <a:endParaRPr lang="ru-RU" dirty="0"/>
        </a:p>
      </dgm:t>
    </dgm:pt>
    <dgm:pt modelId="{5E1690CD-2A09-40CC-AD78-34E02DA141CC}" type="parTrans" cxnId="{5B253E12-18D1-4C13-9123-24E65CF5F91C}">
      <dgm:prSet/>
      <dgm:spPr/>
      <dgm:t>
        <a:bodyPr/>
        <a:lstStyle/>
        <a:p>
          <a:endParaRPr lang="ru-RU"/>
        </a:p>
      </dgm:t>
    </dgm:pt>
    <dgm:pt modelId="{2CA92531-5100-4557-808E-42A1D32BDE8B}" type="sibTrans" cxnId="{5B253E12-18D1-4C13-9123-24E65CF5F91C}">
      <dgm:prSet/>
      <dgm:spPr/>
      <dgm:t>
        <a:bodyPr/>
        <a:lstStyle/>
        <a:p>
          <a:endParaRPr lang="ru-RU"/>
        </a:p>
      </dgm:t>
    </dgm:pt>
    <dgm:pt modelId="{C17A2934-FFB7-44AF-9D24-E7C788F7528D}" type="pres">
      <dgm:prSet presAssocID="{9D8A77EB-A701-48AD-A9F1-DE6E77A02481}" presName="theList" presStyleCnt="0">
        <dgm:presLayoutVars>
          <dgm:dir/>
          <dgm:animLvl val="lvl"/>
          <dgm:resizeHandles val="exact"/>
        </dgm:presLayoutVars>
      </dgm:prSet>
      <dgm:spPr/>
      <dgm:t>
        <a:bodyPr/>
        <a:lstStyle/>
        <a:p>
          <a:endParaRPr lang="ru-RU"/>
        </a:p>
      </dgm:t>
    </dgm:pt>
    <dgm:pt modelId="{8F795FDB-2F8D-4395-BF57-1B298AEBE5B2}" type="pres">
      <dgm:prSet presAssocID="{6EC1B6AB-020F-405B-A5F3-A86B4043FE0F}" presName="compNode" presStyleCnt="0"/>
      <dgm:spPr/>
    </dgm:pt>
    <dgm:pt modelId="{C22D4E39-4C5E-4437-A8BD-4513404C0BA9}" type="pres">
      <dgm:prSet presAssocID="{6EC1B6AB-020F-405B-A5F3-A86B4043FE0F}" presName="aNode" presStyleLbl="bgShp" presStyleIdx="0" presStyleCnt="2"/>
      <dgm:spPr/>
      <dgm:t>
        <a:bodyPr/>
        <a:lstStyle/>
        <a:p>
          <a:endParaRPr lang="ru-RU"/>
        </a:p>
      </dgm:t>
    </dgm:pt>
    <dgm:pt modelId="{0259376C-AA0D-4601-9480-243356BAE8E9}" type="pres">
      <dgm:prSet presAssocID="{6EC1B6AB-020F-405B-A5F3-A86B4043FE0F}" presName="textNode" presStyleLbl="bgShp" presStyleIdx="0" presStyleCnt="2"/>
      <dgm:spPr/>
      <dgm:t>
        <a:bodyPr/>
        <a:lstStyle/>
        <a:p>
          <a:endParaRPr lang="ru-RU"/>
        </a:p>
      </dgm:t>
    </dgm:pt>
    <dgm:pt modelId="{4C7B1440-39AC-46F5-AF24-7FA4F97EB745}" type="pres">
      <dgm:prSet presAssocID="{6EC1B6AB-020F-405B-A5F3-A86B4043FE0F}" presName="compChildNode" presStyleCnt="0"/>
      <dgm:spPr/>
    </dgm:pt>
    <dgm:pt modelId="{AF7CDABF-F5D9-4ECE-8986-ADD585E3370D}" type="pres">
      <dgm:prSet presAssocID="{6EC1B6AB-020F-405B-A5F3-A86B4043FE0F}" presName="theInnerList" presStyleCnt="0"/>
      <dgm:spPr/>
    </dgm:pt>
    <dgm:pt modelId="{B005EE91-310F-4679-ADE4-43645055300C}" type="pres">
      <dgm:prSet presAssocID="{6A7B8550-FB68-4EF8-AC54-4A4A3F27795B}" presName="childNode" presStyleLbl="node1" presStyleIdx="0" presStyleCnt="9">
        <dgm:presLayoutVars>
          <dgm:bulletEnabled val="1"/>
        </dgm:presLayoutVars>
      </dgm:prSet>
      <dgm:spPr/>
      <dgm:t>
        <a:bodyPr/>
        <a:lstStyle/>
        <a:p>
          <a:endParaRPr lang="ru-RU"/>
        </a:p>
      </dgm:t>
    </dgm:pt>
    <dgm:pt modelId="{E535AC8E-904C-4B98-97AB-9C1185C4AA74}" type="pres">
      <dgm:prSet presAssocID="{6A7B8550-FB68-4EF8-AC54-4A4A3F27795B}" presName="aSpace2" presStyleCnt="0"/>
      <dgm:spPr/>
    </dgm:pt>
    <dgm:pt modelId="{5BF176BA-C6F1-4BFC-98C9-DEAF0EC8CBDC}" type="pres">
      <dgm:prSet presAssocID="{CDA08E83-430D-4D8D-9EC7-19DBB17E9101}" presName="childNode" presStyleLbl="node1" presStyleIdx="1" presStyleCnt="9">
        <dgm:presLayoutVars>
          <dgm:bulletEnabled val="1"/>
        </dgm:presLayoutVars>
      </dgm:prSet>
      <dgm:spPr/>
      <dgm:t>
        <a:bodyPr/>
        <a:lstStyle/>
        <a:p>
          <a:endParaRPr lang="ru-RU"/>
        </a:p>
      </dgm:t>
    </dgm:pt>
    <dgm:pt modelId="{B059AA6E-0C90-4F16-8182-0B48D4FD8F83}" type="pres">
      <dgm:prSet presAssocID="{CDA08E83-430D-4D8D-9EC7-19DBB17E9101}" presName="aSpace2" presStyleCnt="0"/>
      <dgm:spPr/>
    </dgm:pt>
    <dgm:pt modelId="{6BBAA0FD-1868-456F-8383-5FE0FC55F5CE}" type="pres">
      <dgm:prSet presAssocID="{8919F74E-B3A9-4E52-8898-5B3ED08CF96B}" presName="childNode" presStyleLbl="node1" presStyleIdx="2" presStyleCnt="9">
        <dgm:presLayoutVars>
          <dgm:bulletEnabled val="1"/>
        </dgm:presLayoutVars>
      </dgm:prSet>
      <dgm:spPr/>
      <dgm:t>
        <a:bodyPr/>
        <a:lstStyle/>
        <a:p>
          <a:endParaRPr lang="ru-RU"/>
        </a:p>
      </dgm:t>
    </dgm:pt>
    <dgm:pt modelId="{4349EAF5-EAC5-4035-933A-08E502375E40}" type="pres">
      <dgm:prSet presAssocID="{8919F74E-B3A9-4E52-8898-5B3ED08CF96B}" presName="aSpace2" presStyleCnt="0"/>
      <dgm:spPr/>
    </dgm:pt>
    <dgm:pt modelId="{7CCEEA67-0C5F-44D5-BF84-3D780B70E6A2}" type="pres">
      <dgm:prSet presAssocID="{596AB904-4F33-4277-A2DC-40981743020B}" presName="childNode" presStyleLbl="node1" presStyleIdx="3" presStyleCnt="9">
        <dgm:presLayoutVars>
          <dgm:bulletEnabled val="1"/>
        </dgm:presLayoutVars>
      </dgm:prSet>
      <dgm:spPr/>
      <dgm:t>
        <a:bodyPr/>
        <a:lstStyle/>
        <a:p>
          <a:endParaRPr lang="ru-RU"/>
        </a:p>
      </dgm:t>
    </dgm:pt>
    <dgm:pt modelId="{F1003B92-6D50-4D8C-882C-8D528E992CD4}" type="pres">
      <dgm:prSet presAssocID="{596AB904-4F33-4277-A2DC-40981743020B}" presName="aSpace2" presStyleCnt="0"/>
      <dgm:spPr/>
    </dgm:pt>
    <dgm:pt modelId="{3F5A4FAA-705F-4854-BC3E-CFBF72A7A15A}" type="pres">
      <dgm:prSet presAssocID="{EF3BF821-6D23-40D7-8081-63CF23C8F48C}" presName="childNode" presStyleLbl="node1" presStyleIdx="4" presStyleCnt="9">
        <dgm:presLayoutVars>
          <dgm:bulletEnabled val="1"/>
        </dgm:presLayoutVars>
      </dgm:prSet>
      <dgm:spPr/>
      <dgm:t>
        <a:bodyPr/>
        <a:lstStyle/>
        <a:p>
          <a:endParaRPr lang="ru-RU"/>
        </a:p>
      </dgm:t>
    </dgm:pt>
    <dgm:pt modelId="{1768D09A-D311-4E1D-9A11-89E9B3DFB01B}" type="pres">
      <dgm:prSet presAssocID="{EF3BF821-6D23-40D7-8081-63CF23C8F48C}" presName="aSpace2" presStyleCnt="0"/>
      <dgm:spPr/>
    </dgm:pt>
    <dgm:pt modelId="{A8D99516-2B13-4A5F-940B-8B24263F4DE1}" type="pres">
      <dgm:prSet presAssocID="{420D42C1-8CA4-4E80-BCA4-5BF1EA9AF0C6}" presName="childNode" presStyleLbl="node1" presStyleIdx="5" presStyleCnt="9">
        <dgm:presLayoutVars>
          <dgm:bulletEnabled val="1"/>
        </dgm:presLayoutVars>
      </dgm:prSet>
      <dgm:spPr/>
      <dgm:t>
        <a:bodyPr/>
        <a:lstStyle/>
        <a:p>
          <a:endParaRPr lang="ru-RU"/>
        </a:p>
      </dgm:t>
    </dgm:pt>
    <dgm:pt modelId="{653FE711-31A9-45B7-91F8-7F386475CA26}" type="pres">
      <dgm:prSet presAssocID="{6EC1B6AB-020F-405B-A5F3-A86B4043FE0F}" presName="aSpace" presStyleCnt="0"/>
      <dgm:spPr/>
    </dgm:pt>
    <dgm:pt modelId="{C7E69B04-F592-4FE6-A054-3C539A762AE6}" type="pres">
      <dgm:prSet presAssocID="{A17B2812-819C-49E2-9DF4-BBC25C4A592F}" presName="compNode" presStyleCnt="0"/>
      <dgm:spPr/>
    </dgm:pt>
    <dgm:pt modelId="{167FC6D0-82FC-4634-B705-E199C6572D77}" type="pres">
      <dgm:prSet presAssocID="{A17B2812-819C-49E2-9DF4-BBC25C4A592F}" presName="aNode" presStyleLbl="bgShp" presStyleIdx="1" presStyleCnt="2"/>
      <dgm:spPr/>
      <dgm:t>
        <a:bodyPr/>
        <a:lstStyle/>
        <a:p>
          <a:endParaRPr lang="ru-RU"/>
        </a:p>
      </dgm:t>
    </dgm:pt>
    <dgm:pt modelId="{3524ED55-5099-47E7-A19D-9C4D258AAFEA}" type="pres">
      <dgm:prSet presAssocID="{A17B2812-819C-49E2-9DF4-BBC25C4A592F}" presName="textNode" presStyleLbl="bgShp" presStyleIdx="1" presStyleCnt="2"/>
      <dgm:spPr/>
      <dgm:t>
        <a:bodyPr/>
        <a:lstStyle/>
        <a:p>
          <a:endParaRPr lang="ru-RU"/>
        </a:p>
      </dgm:t>
    </dgm:pt>
    <dgm:pt modelId="{9BD4070B-2BDA-41B4-8790-D209FE6701B5}" type="pres">
      <dgm:prSet presAssocID="{A17B2812-819C-49E2-9DF4-BBC25C4A592F}" presName="compChildNode" presStyleCnt="0"/>
      <dgm:spPr/>
    </dgm:pt>
    <dgm:pt modelId="{2BC69A34-675F-4DD4-9613-EE1F583C7637}" type="pres">
      <dgm:prSet presAssocID="{A17B2812-819C-49E2-9DF4-BBC25C4A592F}" presName="theInnerList" presStyleCnt="0"/>
      <dgm:spPr/>
    </dgm:pt>
    <dgm:pt modelId="{6BF9C85E-E459-4810-9EE2-01AEC82FC159}" type="pres">
      <dgm:prSet presAssocID="{7EF628CF-72DD-4228-B387-2D0991242F31}" presName="childNode" presStyleLbl="node1" presStyleIdx="6" presStyleCnt="9">
        <dgm:presLayoutVars>
          <dgm:bulletEnabled val="1"/>
        </dgm:presLayoutVars>
      </dgm:prSet>
      <dgm:spPr/>
      <dgm:t>
        <a:bodyPr/>
        <a:lstStyle/>
        <a:p>
          <a:endParaRPr lang="ru-RU"/>
        </a:p>
      </dgm:t>
    </dgm:pt>
    <dgm:pt modelId="{470BC123-766D-4DAB-96BA-D76CE41C568D}" type="pres">
      <dgm:prSet presAssocID="{7EF628CF-72DD-4228-B387-2D0991242F31}" presName="aSpace2" presStyleCnt="0"/>
      <dgm:spPr/>
    </dgm:pt>
    <dgm:pt modelId="{EBF861FA-ACDB-4BE0-A7CA-D50258C594BA}" type="pres">
      <dgm:prSet presAssocID="{5A44CF71-B481-4065-9991-366703F17371}" presName="childNode" presStyleLbl="node1" presStyleIdx="7" presStyleCnt="9">
        <dgm:presLayoutVars>
          <dgm:bulletEnabled val="1"/>
        </dgm:presLayoutVars>
      </dgm:prSet>
      <dgm:spPr/>
      <dgm:t>
        <a:bodyPr/>
        <a:lstStyle/>
        <a:p>
          <a:endParaRPr lang="ru-RU"/>
        </a:p>
      </dgm:t>
    </dgm:pt>
    <dgm:pt modelId="{8BF77FD2-0BE4-4345-825E-4881C2C9B54A}" type="pres">
      <dgm:prSet presAssocID="{5A44CF71-B481-4065-9991-366703F17371}" presName="aSpace2" presStyleCnt="0"/>
      <dgm:spPr/>
    </dgm:pt>
    <dgm:pt modelId="{7DDD5260-6D08-4396-9D08-41ADF05EEC05}" type="pres">
      <dgm:prSet presAssocID="{D25D1E56-1656-4935-A18E-B537F3F27486}" presName="childNode" presStyleLbl="node1" presStyleIdx="8" presStyleCnt="9">
        <dgm:presLayoutVars>
          <dgm:bulletEnabled val="1"/>
        </dgm:presLayoutVars>
      </dgm:prSet>
      <dgm:spPr/>
      <dgm:t>
        <a:bodyPr/>
        <a:lstStyle/>
        <a:p>
          <a:endParaRPr lang="ru-RU"/>
        </a:p>
      </dgm:t>
    </dgm:pt>
  </dgm:ptLst>
  <dgm:cxnLst>
    <dgm:cxn modelId="{A1666475-7ECC-43D7-92CF-3B4DB2C2B3CC}" type="presOf" srcId="{9D8A77EB-A701-48AD-A9F1-DE6E77A02481}" destId="{C17A2934-FFB7-44AF-9D24-E7C788F7528D}" srcOrd="0" destOrd="0" presId="urn:microsoft.com/office/officeart/2005/8/layout/lProcess2"/>
    <dgm:cxn modelId="{92D8970F-A0B1-49C1-B096-C3341E56AA93}" type="presOf" srcId="{D25D1E56-1656-4935-A18E-B537F3F27486}" destId="{7DDD5260-6D08-4396-9D08-41ADF05EEC05}" srcOrd="0" destOrd="0" presId="urn:microsoft.com/office/officeart/2005/8/layout/lProcess2"/>
    <dgm:cxn modelId="{712F727E-08F8-4337-AF9F-1E7E3631A4D5}" type="presOf" srcId="{A17B2812-819C-49E2-9DF4-BBC25C4A592F}" destId="{167FC6D0-82FC-4634-B705-E199C6572D77}" srcOrd="0" destOrd="0" presId="urn:microsoft.com/office/officeart/2005/8/layout/lProcess2"/>
    <dgm:cxn modelId="{F80D43F2-8EAA-4E1E-8652-3E30B7F015DE}" srcId="{9D8A77EB-A701-48AD-A9F1-DE6E77A02481}" destId="{6EC1B6AB-020F-405B-A5F3-A86B4043FE0F}" srcOrd="0" destOrd="0" parTransId="{C9A7C36D-7A3C-4D97-A354-6A3D310E0D7F}" sibTransId="{CF596A9B-4DB2-4497-821C-55182B55BE1F}"/>
    <dgm:cxn modelId="{3DFB9D2D-EE83-490D-BFDB-C188BC8C5D99}" srcId="{9D8A77EB-A701-48AD-A9F1-DE6E77A02481}" destId="{A17B2812-819C-49E2-9DF4-BBC25C4A592F}" srcOrd="1" destOrd="0" parTransId="{32290E11-AF16-406E-9157-31B178147271}" sibTransId="{E4526207-0717-4CDB-88D7-E4507E0D2AC0}"/>
    <dgm:cxn modelId="{F3B32E14-FD10-418C-8CA7-92128510178C}" srcId="{6EC1B6AB-020F-405B-A5F3-A86B4043FE0F}" destId="{EF3BF821-6D23-40D7-8081-63CF23C8F48C}" srcOrd="4" destOrd="0" parTransId="{1E35D9B6-B032-42D7-9CB6-163206189C93}" sibTransId="{A866A6DE-849D-46E7-822C-E2178C70474D}"/>
    <dgm:cxn modelId="{3A8835D7-BDBA-4BF1-B968-65D4CA2DC69F}" srcId="{6EC1B6AB-020F-405B-A5F3-A86B4043FE0F}" destId="{CDA08E83-430D-4D8D-9EC7-19DBB17E9101}" srcOrd="1" destOrd="0" parTransId="{A6A6D6C9-752A-4977-88BF-C9E81DB12746}" sibTransId="{01F0CB27-8235-4E88-8E12-9D3B1ADA194C}"/>
    <dgm:cxn modelId="{54B43470-87B9-4CE0-B576-B9E8858702D2}" type="presOf" srcId="{6EC1B6AB-020F-405B-A5F3-A86B4043FE0F}" destId="{0259376C-AA0D-4601-9480-243356BAE8E9}" srcOrd="1" destOrd="0" presId="urn:microsoft.com/office/officeart/2005/8/layout/lProcess2"/>
    <dgm:cxn modelId="{86E3EE0B-0977-44B5-A2B6-F68EEFF45249}" type="presOf" srcId="{A17B2812-819C-49E2-9DF4-BBC25C4A592F}" destId="{3524ED55-5099-47E7-A19D-9C4D258AAFEA}" srcOrd="1" destOrd="0" presId="urn:microsoft.com/office/officeart/2005/8/layout/lProcess2"/>
    <dgm:cxn modelId="{25CD2974-07B0-41ED-AB8D-43A00C80EBF1}" type="presOf" srcId="{7EF628CF-72DD-4228-B387-2D0991242F31}" destId="{6BF9C85E-E459-4810-9EE2-01AEC82FC159}" srcOrd="0" destOrd="0" presId="urn:microsoft.com/office/officeart/2005/8/layout/lProcess2"/>
    <dgm:cxn modelId="{AEE67910-E938-4B45-9A56-87A7103128C9}" type="presOf" srcId="{6A7B8550-FB68-4EF8-AC54-4A4A3F27795B}" destId="{B005EE91-310F-4679-ADE4-43645055300C}" srcOrd="0" destOrd="0" presId="urn:microsoft.com/office/officeart/2005/8/layout/lProcess2"/>
    <dgm:cxn modelId="{54E8CC66-B763-4572-848B-2EBD22C1D29E}" srcId="{6EC1B6AB-020F-405B-A5F3-A86B4043FE0F}" destId="{596AB904-4F33-4277-A2DC-40981743020B}" srcOrd="3" destOrd="0" parTransId="{A626A1AF-1039-4789-AE6D-7748A8CBD4EF}" sibTransId="{0881662D-D743-43E8-9A5A-CB1C2E2A6D9A}"/>
    <dgm:cxn modelId="{367F0C79-8AE0-4B2B-A22E-BCF769A83ECA}" srcId="{A17B2812-819C-49E2-9DF4-BBC25C4A592F}" destId="{7EF628CF-72DD-4228-B387-2D0991242F31}" srcOrd="0" destOrd="0" parTransId="{7EEFE8D6-858E-458E-92B7-2BDD05AE2C56}" sibTransId="{12D1C7FB-EBDE-4AB4-8009-CF84AF1F8A7A}"/>
    <dgm:cxn modelId="{ECBF8C8B-FDF3-4A85-BD53-8809450F31A5}" type="presOf" srcId="{8919F74E-B3A9-4E52-8898-5B3ED08CF96B}" destId="{6BBAA0FD-1868-456F-8383-5FE0FC55F5CE}" srcOrd="0" destOrd="0" presId="urn:microsoft.com/office/officeart/2005/8/layout/lProcess2"/>
    <dgm:cxn modelId="{4D136DD0-7663-466E-AA12-95D51FB8C45B}" type="presOf" srcId="{596AB904-4F33-4277-A2DC-40981743020B}" destId="{7CCEEA67-0C5F-44D5-BF84-3D780B70E6A2}" srcOrd="0" destOrd="0" presId="urn:microsoft.com/office/officeart/2005/8/layout/lProcess2"/>
    <dgm:cxn modelId="{1FF3712C-8CB8-40C2-8AB4-AEAF596F7A7E}" type="presOf" srcId="{5A44CF71-B481-4065-9991-366703F17371}" destId="{EBF861FA-ACDB-4BE0-A7CA-D50258C594BA}" srcOrd="0" destOrd="0" presId="urn:microsoft.com/office/officeart/2005/8/layout/lProcess2"/>
    <dgm:cxn modelId="{53030696-41DD-44DA-82CA-B5784B8A3119}" type="presOf" srcId="{EF3BF821-6D23-40D7-8081-63CF23C8F48C}" destId="{3F5A4FAA-705F-4854-BC3E-CFBF72A7A15A}" srcOrd="0" destOrd="0" presId="urn:microsoft.com/office/officeart/2005/8/layout/lProcess2"/>
    <dgm:cxn modelId="{526485D0-8279-4755-ACFF-AB8E08DB7B02}" srcId="{6EC1B6AB-020F-405B-A5F3-A86B4043FE0F}" destId="{6A7B8550-FB68-4EF8-AC54-4A4A3F27795B}" srcOrd="0" destOrd="0" parTransId="{87C4DC6C-0CC7-46A0-8B80-27BF6FA8CAFF}" sibTransId="{BD622FC4-36E2-484E-A6D0-D7710BD58C32}"/>
    <dgm:cxn modelId="{5B253E12-18D1-4C13-9123-24E65CF5F91C}" srcId="{A17B2812-819C-49E2-9DF4-BBC25C4A592F}" destId="{D25D1E56-1656-4935-A18E-B537F3F27486}" srcOrd="2" destOrd="0" parTransId="{5E1690CD-2A09-40CC-AD78-34E02DA141CC}" sibTransId="{2CA92531-5100-4557-808E-42A1D32BDE8B}"/>
    <dgm:cxn modelId="{302A0EA2-1DF3-444C-85DD-63C6C5FD71DE}" srcId="{6EC1B6AB-020F-405B-A5F3-A86B4043FE0F}" destId="{8919F74E-B3A9-4E52-8898-5B3ED08CF96B}" srcOrd="2" destOrd="0" parTransId="{5C697C80-C708-4F51-ADED-94D51D29942B}" sibTransId="{8F687B1F-3EE6-4A3B-8064-5B7A64D666A9}"/>
    <dgm:cxn modelId="{75A05970-A2EF-46F7-9BBD-910DE2F6DBB9}" type="presOf" srcId="{CDA08E83-430D-4D8D-9EC7-19DBB17E9101}" destId="{5BF176BA-C6F1-4BFC-98C9-DEAF0EC8CBDC}" srcOrd="0" destOrd="0" presId="urn:microsoft.com/office/officeart/2005/8/layout/lProcess2"/>
    <dgm:cxn modelId="{8BB43F6F-B74F-4B99-9F2D-F816720FE0A0}" type="presOf" srcId="{6EC1B6AB-020F-405B-A5F3-A86B4043FE0F}" destId="{C22D4E39-4C5E-4437-A8BD-4513404C0BA9}" srcOrd="0" destOrd="0" presId="urn:microsoft.com/office/officeart/2005/8/layout/lProcess2"/>
    <dgm:cxn modelId="{5C879919-3F65-4929-82BB-9021315CA03F}" type="presOf" srcId="{420D42C1-8CA4-4E80-BCA4-5BF1EA9AF0C6}" destId="{A8D99516-2B13-4A5F-940B-8B24263F4DE1}" srcOrd="0" destOrd="0" presId="urn:microsoft.com/office/officeart/2005/8/layout/lProcess2"/>
    <dgm:cxn modelId="{2AB2E8B8-41DE-414F-92A0-35169EEB9413}" srcId="{A17B2812-819C-49E2-9DF4-BBC25C4A592F}" destId="{5A44CF71-B481-4065-9991-366703F17371}" srcOrd="1" destOrd="0" parTransId="{B2D73192-8EBD-4F37-9450-39CDD902AF99}" sibTransId="{39E10B39-029F-4E57-B487-38C84D84E440}"/>
    <dgm:cxn modelId="{F39D3D3C-5AA1-4DB9-9457-73C8E3B10814}" srcId="{6EC1B6AB-020F-405B-A5F3-A86B4043FE0F}" destId="{420D42C1-8CA4-4E80-BCA4-5BF1EA9AF0C6}" srcOrd="5" destOrd="0" parTransId="{DDFB2D98-1ACA-467D-B7EC-A5A3364DF4D1}" sibTransId="{E6BCEAE0-A5F2-41E1-AB8E-957005E7880E}"/>
    <dgm:cxn modelId="{2438B719-4EB3-4408-8A81-FB16F730AE7D}" type="presParOf" srcId="{C17A2934-FFB7-44AF-9D24-E7C788F7528D}" destId="{8F795FDB-2F8D-4395-BF57-1B298AEBE5B2}" srcOrd="0" destOrd="0" presId="urn:microsoft.com/office/officeart/2005/8/layout/lProcess2"/>
    <dgm:cxn modelId="{FE0AC310-D3E5-48D4-982E-3A798721B097}" type="presParOf" srcId="{8F795FDB-2F8D-4395-BF57-1B298AEBE5B2}" destId="{C22D4E39-4C5E-4437-A8BD-4513404C0BA9}" srcOrd="0" destOrd="0" presId="urn:microsoft.com/office/officeart/2005/8/layout/lProcess2"/>
    <dgm:cxn modelId="{B23D6E67-CC18-46A9-936D-E5788EFB4FF1}" type="presParOf" srcId="{8F795FDB-2F8D-4395-BF57-1B298AEBE5B2}" destId="{0259376C-AA0D-4601-9480-243356BAE8E9}" srcOrd="1" destOrd="0" presId="urn:microsoft.com/office/officeart/2005/8/layout/lProcess2"/>
    <dgm:cxn modelId="{E76CDF09-6BEB-48C6-9DAE-392EC86E59B7}" type="presParOf" srcId="{8F795FDB-2F8D-4395-BF57-1B298AEBE5B2}" destId="{4C7B1440-39AC-46F5-AF24-7FA4F97EB745}" srcOrd="2" destOrd="0" presId="urn:microsoft.com/office/officeart/2005/8/layout/lProcess2"/>
    <dgm:cxn modelId="{2DA7EDAF-D2F8-43E2-A6AA-5D682438DBDF}" type="presParOf" srcId="{4C7B1440-39AC-46F5-AF24-7FA4F97EB745}" destId="{AF7CDABF-F5D9-4ECE-8986-ADD585E3370D}" srcOrd="0" destOrd="0" presId="urn:microsoft.com/office/officeart/2005/8/layout/lProcess2"/>
    <dgm:cxn modelId="{3A3CE71B-65CA-4836-91CC-BA54293E97C0}" type="presParOf" srcId="{AF7CDABF-F5D9-4ECE-8986-ADD585E3370D}" destId="{B005EE91-310F-4679-ADE4-43645055300C}" srcOrd="0" destOrd="0" presId="urn:microsoft.com/office/officeart/2005/8/layout/lProcess2"/>
    <dgm:cxn modelId="{9A4062FF-BED7-4844-A2D2-7DAC00883DF3}" type="presParOf" srcId="{AF7CDABF-F5D9-4ECE-8986-ADD585E3370D}" destId="{E535AC8E-904C-4B98-97AB-9C1185C4AA74}" srcOrd="1" destOrd="0" presId="urn:microsoft.com/office/officeart/2005/8/layout/lProcess2"/>
    <dgm:cxn modelId="{68C2AA88-2D8F-4575-BE82-1CCFFB78E459}" type="presParOf" srcId="{AF7CDABF-F5D9-4ECE-8986-ADD585E3370D}" destId="{5BF176BA-C6F1-4BFC-98C9-DEAF0EC8CBDC}" srcOrd="2" destOrd="0" presId="urn:microsoft.com/office/officeart/2005/8/layout/lProcess2"/>
    <dgm:cxn modelId="{B4DF77B0-0DBD-4D14-B82D-9CF47A8A025E}" type="presParOf" srcId="{AF7CDABF-F5D9-4ECE-8986-ADD585E3370D}" destId="{B059AA6E-0C90-4F16-8182-0B48D4FD8F83}" srcOrd="3" destOrd="0" presId="urn:microsoft.com/office/officeart/2005/8/layout/lProcess2"/>
    <dgm:cxn modelId="{10C39ED9-4862-4E12-9367-7D6C75BD8DED}" type="presParOf" srcId="{AF7CDABF-F5D9-4ECE-8986-ADD585E3370D}" destId="{6BBAA0FD-1868-456F-8383-5FE0FC55F5CE}" srcOrd="4" destOrd="0" presId="urn:microsoft.com/office/officeart/2005/8/layout/lProcess2"/>
    <dgm:cxn modelId="{5863D109-D37E-4507-A39D-DCD17854A973}" type="presParOf" srcId="{AF7CDABF-F5D9-4ECE-8986-ADD585E3370D}" destId="{4349EAF5-EAC5-4035-933A-08E502375E40}" srcOrd="5" destOrd="0" presId="urn:microsoft.com/office/officeart/2005/8/layout/lProcess2"/>
    <dgm:cxn modelId="{BB9F6E74-BE9A-41C4-B100-3C0D69B9B2E2}" type="presParOf" srcId="{AF7CDABF-F5D9-4ECE-8986-ADD585E3370D}" destId="{7CCEEA67-0C5F-44D5-BF84-3D780B70E6A2}" srcOrd="6" destOrd="0" presId="urn:microsoft.com/office/officeart/2005/8/layout/lProcess2"/>
    <dgm:cxn modelId="{974E71C7-305F-4FB0-AC24-6DBBEFA60DB2}" type="presParOf" srcId="{AF7CDABF-F5D9-4ECE-8986-ADD585E3370D}" destId="{F1003B92-6D50-4D8C-882C-8D528E992CD4}" srcOrd="7" destOrd="0" presId="urn:microsoft.com/office/officeart/2005/8/layout/lProcess2"/>
    <dgm:cxn modelId="{ED4700F7-E557-4AB4-BD15-0396549A95BC}" type="presParOf" srcId="{AF7CDABF-F5D9-4ECE-8986-ADD585E3370D}" destId="{3F5A4FAA-705F-4854-BC3E-CFBF72A7A15A}" srcOrd="8" destOrd="0" presId="urn:microsoft.com/office/officeart/2005/8/layout/lProcess2"/>
    <dgm:cxn modelId="{5C15E967-0444-4C8A-A040-5531609BE820}" type="presParOf" srcId="{AF7CDABF-F5D9-4ECE-8986-ADD585E3370D}" destId="{1768D09A-D311-4E1D-9A11-89E9B3DFB01B}" srcOrd="9" destOrd="0" presId="urn:microsoft.com/office/officeart/2005/8/layout/lProcess2"/>
    <dgm:cxn modelId="{C9D4A5CC-A0D0-4E5A-9422-977B3ED3C40E}" type="presParOf" srcId="{AF7CDABF-F5D9-4ECE-8986-ADD585E3370D}" destId="{A8D99516-2B13-4A5F-940B-8B24263F4DE1}" srcOrd="10" destOrd="0" presId="urn:microsoft.com/office/officeart/2005/8/layout/lProcess2"/>
    <dgm:cxn modelId="{FBBF71CD-FE49-417A-96A6-A510299C2E68}" type="presParOf" srcId="{C17A2934-FFB7-44AF-9D24-E7C788F7528D}" destId="{653FE711-31A9-45B7-91F8-7F386475CA26}" srcOrd="1" destOrd="0" presId="urn:microsoft.com/office/officeart/2005/8/layout/lProcess2"/>
    <dgm:cxn modelId="{AF4EC857-1DEA-43B0-B245-C90D4D7D7F02}" type="presParOf" srcId="{C17A2934-FFB7-44AF-9D24-E7C788F7528D}" destId="{C7E69B04-F592-4FE6-A054-3C539A762AE6}" srcOrd="2" destOrd="0" presId="urn:microsoft.com/office/officeart/2005/8/layout/lProcess2"/>
    <dgm:cxn modelId="{8CFEA124-48C0-4F01-8B7A-90E9AF8A5FFA}" type="presParOf" srcId="{C7E69B04-F592-4FE6-A054-3C539A762AE6}" destId="{167FC6D0-82FC-4634-B705-E199C6572D77}" srcOrd="0" destOrd="0" presId="urn:microsoft.com/office/officeart/2005/8/layout/lProcess2"/>
    <dgm:cxn modelId="{E4ABAA39-CBA0-4566-A009-B1A88A16F7AA}" type="presParOf" srcId="{C7E69B04-F592-4FE6-A054-3C539A762AE6}" destId="{3524ED55-5099-47E7-A19D-9C4D258AAFEA}" srcOrd="1" destOrd="0" presId="urn:microsoft.com/office/officeart/2005/8/layout/lProcess2"/>
    <dgm:cxn modelId="{61CA01BE-6B05-4181-BC92-0CE41D837B9B}" type="presParOf" srcId="{C7E69B04-F592-4FE6-A054-3C539A762AE6}" destId="{9BD4070B-2BDA-41B4-8790-D209FE6701B5}" srcOrd="2" destOrd="0" presId="urn:microsoft.com/office/officeart/2005/8/layout/lProcess2"/>
    <dgm:cxn modelId="{597399AC-78D6-4E95-972B-839554054A5C}" type="presParOf" srcId="{9BD4070B-2BDA-41B4-8790-D209FE6701B5}" destId="{2BC69A34-675F-4DD4-9613-EE1F583C7637}" srcOrd="0" destOrd="0" presId="urn:microsoft.com/office/officeart/2005/8/layout/lProcess2"/>
    <dgm:cxn modelId="{3372E540-8EFD-4968-B989-38EF10E52A28}" type="presParOf" srcId="{2BC69A34-675F-4DD4-9613-EE1F583C7637}" destId="{6BF9C85E-E459-4810-9EE2-01AEC82FC159}" srcOrd="0" destOrd="0" presId="urn:microsoft.com/office/officeart/2005/8/layout/lProcess2"/>
    <dgm:cxn modelId="{72F2799F-0310-46DE-9898-40F4FBC28F91}" type="presParOf" srcId="{2BC69A34-675F-4DD4-9613-EE1F583C7637}" destId="{470BC123-766D-4DAB-96BA-D76CE41C568D}" srcOrd="1" destOrd="0" presId="urn:microsoft.com/office/officeart/2005/8/layout/lProcess2"/>
    <dgm:cxn modelId="{2975DC2A-596F-4EC5-B9C8-BD72562AF975}" type="presParOf" srcId="{2BC69A34-675F-4DD4-9613-EE1F583C7637}" destId="{EBF861FA-ACDB-4BE0-A7CA-D50258C594BA}" srcOrd="2" destOrd="0" presId="urn:microsoft.com/office/officeart/2005/8/layout/lProcess2"/>
    <dgm:cxn modelId="{628F3FCB-CE37-4B0D-AFC9-C69FF0E3A2BF}" type="presParOf" srcId="{2BC69A34-675F-4DD4-9613-EE1F583C7637}" destId="{8BF77FD2-0BE4-4345-825E-4881C2C9B54A}" srcOrd="3" destOrd="0" presId="urn:microsoft.com/office/officeart/2005/8/layout/lProcess2"/>
    <dgm:cxn modelId="{64DC1D2F-2FFB-434F-99DF-5E841A94A775}" type="presParOf" srcId="{2BC69A34-675F-4DD4-9613-EE1F583C7637}" destId="{7DDD5260-6D08-4396-9D08-41ADF05EEC05}"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52E2F2F-978E-440B-A0D9-F0FE1019987F}" type="doc">
      <dgm:prSet loTypeId="urn:microsoft.com/office/officeart/2005/8/layout/list1" loCatId="list" qsTypeId="urn:microsoft.com/office/officeart/2005/8/quickstyle/simple1" qsCatId="simple" csTypeId="urn:microsoft.com/office/officeart/2005/8/colors/colorful1#11" csCatId="colorful" phldr="1"/>
      <dgm:spPr/>
      <dgm:t>
        <a:bodyPr/>
        <a:lstStyle/>
        <a:p>
          <a:endParaRPr lang="ru-RU"/>
        </a:p>
      </dgm:t>
    </dgm:pt>
    <dgm:pt modelId="{4C923DCB-E7FA-4EC8-88BF-83C4E9B95EE3}">
      <dgm:prSet/>
      <dgm:spPr/>
      <dgm:t>
        <a:bodyPr/>
        <a:lstStyle/>
        <a:p>
          <a:r>
            <a:rPr lang="en-US" dirty="0" smtClean="0"/>
            <a:t>Genius</a:t>
          </a:r>
          <a:r>
            <a:rPr lang="ru-RU" dirty="0" smtClean="0"/>
            <a:t> проектирование</a:t>
          </a:r>
          <a:endParaRPr lang="ru-RU" dirty="0"/>
        </a:p>
      </dgm:t>
    </dgm:pt>
    <dgm:pt modelId="{F4961EA5-6BD5-4B88-8FEF-F129CED7D0B3}" type="parTrans" cxnId="{22995A77-1E09-4166-B396-D056BED6E773}">
      <dgm:prSet/>
      <dgm:spPr/>
      <dgm:t>
        <a:bodyPr/>
        <a:lstStyle/>
        <a:p>
          <a:endParaRPr lang="ru-RU"/>
        </a:p>
      </dgm:t>
    </dgm:pt>
    <dgm:pt modelId="{4470AD91-1AB2-4E54-9ECB-30145537F209}" type="sibTrans" cxnId="{22995A77-1E09-4166-B396-D056BED6E773}">
      <dgm:prSet/>
      <dgm:spPr/>
      <dgm:t>
        <a:bodyPr/>
        <a:lstStyle/>
        <a:p>
          <a:endParaRPr lang="ru-RU"/>
        </a:p>
      </dgm:t>
    </dgm:pt>
    <dgm:pt modelId="{B432E680-9ED0-4035-80CD-437AEBB2BAB2}">
      <dgm:prSet/>
      <dgm:spPr/>
      <dgm:t>
        <a:bodyPr/>
        <a:lstStyle/>
        <a:p>
          <a:r>
            <a:rPr lang="ru-RU" dirty="0" smtClean="0"/>
            <a:t>основывается на опыте всех членов команды в проектировании подобных продуктов</a:t>
          </a:r>
          <a:endParaRPr lang="ru-RU" dirty="0"/>
        </a:p>
      </dgm:t>
    </dgm:pt>
    <dgm:pt modelId="{46CCBCD9-F6AE-4853-802F-C41AEC1FDC78}" type="parTrans" cxnId="{8641199E-1A36-4071-A723-6782ABF1058D}">
      <dgm:prSet/>
      <dgm:spPr/>
      <dgm:t>
        <a:bodyPr/>
        <a:lstStyle/>
        <a:p>
          <a:endParaRPr lang="ru-RU"/>
        </a:p>
      </dgm:t>
    </dgm:pt>
    <dgm:pt modelId="{91D1B3ED-D6F6-4279-9711-1C281DC6EBE8}" type="sibTrans" cxnId="{8641199E-1A36-4071-A723-6782ABF1058D}">
      <dgm:prSet/>
      <dgm:spPr/>
      <dgm:t>
        <a:bodyPr/>
        <a:lstStyle/>
        <a:p>
          <a:endParaRPr lang="ru-RU"/>
        </a:p>
      </dgm:t>
    </dgm:pt>
    <dgm:pt modelId="{A88FA845-462A-4B5B-BFB3-2B151894EE48}">
      <dgm:prSet/>
      <dgm:spPr/>
      <dgm:t>
        <a:bodyPr/>
        <a:lstStyle/>
        <a:p>
          <a:r>
            <a:rPr lang="ru-RU" dirty="0" smtClean="0"/>
            <a:t>хорошо работает, если уже есть опыт проведения предварительных исследований пользователей и сценариев их поведения с последующей проверкой соответствия дизайна ожиданиям пользователей</a:t>
          </a:r>
          <a:endParaRPr lang="ru-RU" dirty="0"/>
        </a:p>
      </dgm:t>
    </dgm:pt>
    <dgm:pt modelId="{45D61B3C-3AE0-4F16-851A-19BE892A16A8}" type="parTrans" cxnId="{A3CBB5C3-44B9-49D4-BFBD-8C9196DCBF1B}">
      <dgm:prSet/>
      <dgm:spPr/>
    </dgm:pt>
    <dgm:pt modelId="{6D1273F2-1FBC-4DA2-9484-691511A6487D}" type="sibTrans" cxnId="{A3CBB5C3-44B9-49D4-BFBD-8C9196DCBF1B}">
      <dgm:prSet/>
      <dgm:spPr/>
    </dgm:pt>
    <dgm:pt modelId="{D4033EA0-E434-4140-ADA6-A881A268EA4E}" type="pres">
      <dgm:prSet presAssocID="{F52E2F2F-978E-440B-A0D9-F0FE1019987F}" presName="linear" presStyleCnt="0">
        <dgm:presLayoutVars>
          <dgm:dir/>
          <dgm:animLvl val="lvl"/>
          <dgm:resizeHandles val="exact"/>
        </dgm:presLayoutVars>
      </dgm:prSet>
      <dgm:spPr/>
      <dgm:t>
        <a:bodyPr/>
        <a:lstStyle/>
        <a:p>
          <a:endParaRPr lang="ru-RU"/>
        </a:p>
      </dgm:t>
    </dgm:pt>
    <dgm:pt modelId="{798DEC39-9790-4B77-99FD-9A2142673F41}" type="pres">
      <dgm:prSet presAssocID="{4C923DCB-E7FA-4EC8-88BF-83C4E9B95EE3}" presName="parentLin" presStyleCnt="0"/>
      <dgm:spPr/>
    </dgm:pt>
    <dgm:pt modelId="{5474F528-3D1A-4519-A947-6B3D8562217F}" type="pres">
      <dgm:prSet presAssocID="{4C923DCB-E7FA-4EC8-88BF-83C4E9B95EE3}" presName="parentLeftMargin" presStyleLbl="node1" presStyleIdx="0" presStyleCnt="1"/>
      <dgm:spPr/>
      <dgm:t>
        <a:bodyPr/>
        <a:lstStyle/>
        <a:p>
          <a:endParaRPr lang="ru-RU"/>
        </a:p>
      </dgm:t>
    </dgm:pt>
    <dgm:pt modelId="{0CFAA998-5C94-4B12-99CC-72FEAF2894F5}" type="pres">
      <dgm:prSet presAssocID="{4C923DCB-E7FA-4EC8-88BF-83C4E9B95EE3}" presName="parentText" presStyleLbl="node1" presStyleIdx="0" presStyleCnt="1">
        <dgm:presLayoutVars>
          <dgm:chMax val="0"/>
          <dgm:bulletEnabled val="1"/>
        </dgm:presLayoutVars>
      </dgm:prSet>
      <dgm:spPr/>
      <dgm:t>
        <a:bodyPr/>
        <a:lstStyle/>
        <a:p>
          <a:endParaRPr lang="ru-RU"/>
        </a:p>
      </dgm:t>
    </dgm:pt>
    <dgm:pt modelId="{05B402C1-69AB-4C7E-94D6-5D08BD99041C}" type="pres">
      <dgm:prSet presAssocID="{4C923DCB-E7FA-4EC8-88BF-83C4E9B95EE3}" presName="negativeSpace" presStyleCnt="0"/>
      <dgm:spPr/>
    </dgm:pt>
    <dgm:pt modelId="{06B7A905-9A45-4D3C-86F2-04AA409F763D}" type="pres">
      <dgm:prSet presAssocID="{4C923DCB-E7FA-4EC8-88BF-83C4E9B95EE3}" presName="childText" presStyleLbl="conFgAcc1" presStyleIdx="0" presStyleCnt="1">
        <dgm:presLayoutVars>
          <dgm:bulletEnabled val="1"/>
        </dgm:presLayoutVars>
      </dgm:prSet>
      <dgm:spPr/>
      <dgm:t>
        <a:bodyPr/>
        <a:lstStyle/>
        <a:p>
          <a:endParaRPr lang="ru-RU"/>
        </a:p>
      </dgm:t>
    </dgm:pt>
  </dgm:ptLst>
  <dgm:cxnLst>
    <dgm:cxn modelId="{9115C917-DA9F-4853-A8DB-0B5C19357677}" type="presOf" srcId="{A88FA845-462A-4B5B-BFB3-2B151894EE48}" destId="{06B7A905-9A45-4D3C-86F2-04AA409F763D}" srcOrd="0" destOrd="1" presId="urn:microsoft.com/office/officeart/2005/8/layout/list1"/>
    <dgm:cxn modelId="{DCB16922-0CC4-4492-8720-C271A7B531AD}" type="presOf" srcId="{B432E680-9ED0-4035-80CD-437AEBB2BAB2}" destId="{06B7A905-9A45-4D3C-86F2-04AA409F763D}" srcOrd="0" destOrd="0" presId="urn:microsoft.com/office/officeart/2005/8/layout/list1"/>
    <dgm:cxn modelId="{A36231E7-9DF0-42DC-9CBF-84756EF6C24B}" type="presOf" srcId="{4C923DCB-E7FA-4EC8-88BF-83C4E9B95EE3}" destId="{0CFAA998-5C94-4B12-99CC-72FEAF2894F5}" srcOrd="1" destOrd="0" presId="urn:microsoft.com/office/officeart/2005/8/layout/list1"/>
    <dgm:cxn modelId="{8641199E-1A36-4071-A723-6782ABF1058D}" srcId="{4C923DCB-E7FA-4EC8-88BF-83C4E9B95EE3}" destId="{B432E680-9ED0-4035-80CD-437AEBB2BAB2}" srcOrd="0" destOrd="0" parTransId="{46CCBCD9-F6AE-4853-802F-C41AEC1FDC78}" sibTransId="{91D1B3ED-D6F6-4279-9711-1C281DC6EBE8}"/>
    <dgm:cxn modelId="{72722A59-37CF-4093-A440-F0A1393351DB}" type="presOf" srcId="{4C923DCB-E7FA-4EC8-88BF-83C4E9B95EE3}" destId="{5474F528-3D1A-4519-A947-6B3D8562217F}" srcOrd="0" destOrd="0" presId="urn:microsoft.com/office/officeart/2005/8/layout/list1"/>
    <dgm:cxn modelId="{4B3D3100-19B8-4E9D-AABC-79CB59ED89CC}" type="presOf" srcId="{F52E2F2F-978E-440B-A0D9-F0FE1019987F}" destId="{D4033EA0-E434-4140-ADA6-A881A268EA4E}" srcOrd="0" destOrd="0" presId="urn:microsoft.com/office/officeart/2005/8/layout/list1"/>
    <dgm:cxn modelId="{22995A77-1E09-4166-B396-D056BED6E773}" srcId="{F52E2F2F-978E-440B-A0D9-F0FE1019987F}" destId="{4C923DCB-E7FA-4EC8-88BF-83C4E9B95EE3}" srcOrd="0" destOrd="0" parTransId="{F4961EA5-6BD5-4B88-8FEF-F129CED7D0B3}" sibTransId="{4470AD91-1AB2-4E54-9ECB-30145537F209}"/>
    <dgm:cxn modelId="{A3CBB5C3-44B9-49D4-BFBD-8C9196DCBF1B}" srcId="{4C923DCB-E7FA-4EC8-88BF-83C4E9B95EE3}" destId="{A88FA845-462A-4B5B-BFB3-2B151894EE48}" srcOrd="1" destOrd="0" parTransId="{45D61B3C-3AE0-4F16-851A-19BE892A16A8}" sibTransId="{6D1273F2-1FBC-4DA2-9484-691511A6487D}"/>
    <dgm:cxn modelId="{D51E0D3A-4E6C-4355-92C5-015DB3F6C388}" type="presParOf" srcId="{D4033EA0-E434-4140-ADA6-A881A268EA4E}" destId="{798DEC39-9790-4B77-99FD-9A2142673F41}" srcOrd="0" destOrd="0" presId="urn:microsoft.com/office/officeart/2005/8/layout/list1"/>
    <dgm:cxn modelId="{C4944B61-30D9-4DC1-A6DC-02BF0560B4F8}" type="presParOf" srcId="{798DEC39-9790-4B77-99FD-9A2142673F41}" destId="{5474F528-3D1A-4519-A947-6B3D8562217F}" srcOrd="0" destOrd="0" presId="urn:microsoft.com/office/officeart/2005/8/layout/list1"/>
    <dgm:cxn modelId="{C5346906-0332-44D9-99A7-1E9FAC8B0AD4}" type="presParOf" srcId="{798DEC39-9790-4B77-99FD-9A2142673F41}" destId="{0CFAA998-5C94-4B12-99CC-72FEAF2894F5}" srcOrd="1" destOrd="0" presId="urn:microsoft.com/office/officeart/2005/8/layout/list1"/>
    <dgm:cxn modelId="{6D540A73-2832-4502-8E18-DA31C6250364}" type="presParOf" srcId="{D4033EA0-E434-4140-ADA6-A881A268EA4E}" destId="{05B402C1-69AB-4C7E-94D6-5D08BD99041C}" srcOrd="1" destOrd="0" presId="urn:microsoft.com/office/officeart/2005/8/layout/list1"/>
    <dgm:cxn modelId="{394E7CAE-FAA3-49D4-BCFB-79B46A5C781A}" type="presParOf" srcId="{D4033EA0-E434-4140-ADA6-A881A268EA4E}" destId="{06B7A905-9A45-4D3C-86F2-04AA409F763D}"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52E2F2F-978E-440B-A0D9-F0FE1019987F}" type="doc">
      <dgm:prSet loTypeId="urn:microsoft.com/office/officeart/2005/8/layout/list1" loCatId="list" qsTypeId="urn:microsoft.com/office/officeart/2005/8/quickstyle/simple1" qsCatId="simple" csTypeId="urn:microsoft.com/office/officeart/2005/8/colors/colorful1#11" csCatId="colorful" phldr="1"/>
      <dgm:spPr/>
      <dgm:t>
        <a:bodyPr/>
        <a:lstStyle/>
        <a:p>
          <a:endParaRPr lang="ru-RU"/>
        </a:p>
      </dgm:t>
    </dgm:pt>
    <dgm:pt modelId="{0161DDBA-0145-4154-BA2B-2F146B7AA12D}">
      <dgm:prSet/>
      <dgm:spPr/>
      <dgm:t>
        <a:bodyPr/>
        <a:lstStyle/>
        <a:p>
          <a:r>
            <a:rPr lang="ru-RU" dirty="0" smtClean="0"/>
            <a:t>проектирование, ориентированное </a:t>
          </a:r>
          <a:br>
            <a:rPr lang="ru-RU" dirty="0" smtClean="0"/>
          </a:br>
          <a:r>
            <a:rPr lang="ru-RU" dirty="0" smtClean="0"/>
            <a:t>на деятельность</a:t>
          </a:r>
          <a:endParaRPr lang="ru-RU" dirty="0"/>
        </a:p>
      </dgm:t>
    </dgm:pt>
    <dgm:pt modelId="{1C942EBD-CE7D-42E2-A979-028064E3324F}" type="parTrans" cxnId="{8643BD50-E2DE-4BB4-9888-7494AEF49DE5}">
      <dgm:prSet/>
      <dgm:spPr/>
      <dgm:t>
        <a:bodyPr/>
        <a:lstStyle/>
        <a:p>
          <a:endParaRPr lang="ru-RU"/>
        </a:p>
      </dgm:t>
    </dgm:pt>
    <dgm:pt modelId="{D2CB8AB5-5F76-40E1-9264-DAA383ED9EF4}" type="sibTrans" cxnId="{8643BD50-E2DE-4BB4-9888-7494AEF49DE5}">
      <dgm:prSet/>
      <dgm:spPr/>
      <dgm:t>
        <a:bodyPr/>
        <a:lstStyle/>
        <a:p>
          <a:endParaRPr lang="ru-RU"/>
        </a:p>
      </dgm:t>
    </dgm:pt>
    <dgm:pt modelId="{70C01267-7190-4F74-A1AA-BF64B25F6410}">
      <dgm:prSet/>
      <dgm:spPr/>
      <dgm:t>
        <a:bodyPr/>
        <a:lstStyle/>
        <a:p>
          <a:r>
            <a:rPr lang="ru-RU" dirty="0" smtClean="0"/>
            <a:t>проектирование, ориентированное </a:t>
          </a:r>
          <a:br>
            <a:rPr lang="ru-RU" dirty="0" smtClean="0"/>
          </a:br>
          <a:r>
            <a:rPr lang="ru-RU" dirty="0" smtClean="0"/>
            <a:t>на пользователя</a:t>
          </a:r>
          <a:endParaRPr lang="ru-RU" dirty="0"/>
        </a:p>
      </dgm:t>
    </dgm:pt>
    <dgm:pt modelId="{8C99574A-6D0D-4571-91DE-032A52093C1F}" type="parTrans" cxnId="{2D9EF5C0-9D1B-4EDF-A7D4-EA1AD95AE095}">
      <dgm:prSet/>
      <dgm:spPr/>
      <dgm:t>
        <a:bodyPr/>
        <a:lstStyle/>
        <a:p>
          <a:endParaRPr lang="ru-RU"/>
        </a:p>
      </dgm:t>
    </dgm:pt>
    <dgm:pt modelId="{5EBB1A1D-9722-4F43-9084-6DC7B9807C52}" type="sibTrans" cxnId="{2D9EF5C0-9D1B-4EDF-A7D4-EA1AD95AE095}">
      <dgm:prSet/>
      <dgm:spPr/>
      <dgm:t>
        <a:bodyPr/>
        <a:lstStyle/>
        <a:p>
          <a:endParaRPr lang="ru-RU"/>
        </a:p>
      </dgm:t>
    </dgm:pt>
    <dgm:pt modelId="{76A13BB3-922D-4814-86E3-C0F2851467B4}">
      <dgm:prSet/>
      <dgm:spPr/>
      <dgm:t>
        <a:bodyPr/>
        <a:lstStyle/>
        <a:p>
          <a:r>
            <a:rPr lang="ru-RU" dirty="0" smtClean="0"/>
            <a:t>основывается на исследовании поведения пользователей, </a:t>
          </a:r>
          <a:endParaRPr lang="ru-RU" dirty="0"/>
        </a:p>
      </dgm:t>
    </dgm:pt>
    <dgm:pt modelId="{6E1C24DE-90BF-45F2-849E-7F5CB54318AE}" type="parTrans" cxnId="{BF4FCFB6-1346-43A2-8DC1-E0D31D2C4DEF}">
      <dgm:prSet/>
      <dgm:spPr/>
      <dgm:t>
        <a:bodyPr/>
        <a:lstStyle/>
        <a:p>
          <a:endParaRPr lang="ru-RU"/>
        </a:p>
      </dgm:t>
    </dgm:pt>
    <dgm:pt modelId="{1A27EB61-10B6-4DE4-84DF-16762EC4D098}" type="sibTrans" cxnId="{BF4FCFB6-1346-43A2-8DC1-E0D31D2C4DEF}">
      <dgm:prSet/>
      <dgm:spPr/>
      <dgm:t>
        <a:bodyPr/>
        <a:lstStyle/>
        <a:p>
          <a:endParaRPr lang="ru-RU"/>
        </a:p>
      </dgm:t>
    </dgm:pt>
    <dgm:pt modelId="{9BA73463-BE1C-48D3-9A9D-832458CE2BD7}">
      <dgm:prSet/>
      <dgm:spPr/>
      <dgm:t>
        <a:bodyPr/>
        <a:lstStyle/>
        <a:p>
          <a:r>
            <a:rPr lang="ru-RU" dirty="0" smtClean="0"/>
            <a:t>основывается на глубоком  исследовании целей и нужд пользователей, контекста использования</a:t>
          </a:r>
          <a:endParaRPr lang="ru-RU" dirty="0"/>
        </a:p>
      </dgm:t>
    </dgm:pt>
    <dgm:pt modelId="{305D648C-366B-4A1F-81A8-1768803C718D}" type="parTrans" cxnId="{8E2EE1EC-348D-49F2-ABBB-BAEC639AD873}">
      <dgm:prSet/>
      <dgm:spPr/>
      <dgm:t>
        <a:bodyPr/>
        <a:lstStyle/>
        <a:p>
          <a:endParaRPr lang="ru-RU"/>
        </a:p>
      </dgm:t>
    </dgm:pt>
    <dgm:pt modelId="{6C563178-3F40-4B27-A752-90CA362E4E33}" type="sibTrans" cxnId="{8E2EE1EC-348D-49F2-ABBB-BAEC639AD873}">
      <dgm:prSet/>
      <dgm:spPr/>
      <dgm:t>
        <a:bodyPr/>
        <a:lstStyle/>
        <a:p>
          <a:endParaRPr lang="ru-RU"/>
        </a:p>
      </dgm:t>
    </dgm:pt>
    <dgm:pt modelId="{775FF73E-F17A-4862-83FC-B76406E54790}">
      <dgm:prSet/>
      <dgm:spPr/>
      <dgm:t>
        <a:bodyPr/>
        <a:lstStyle/>
        <a:p>
          <a:r>
            <a:rPr lang="ru-RU" dirty="0" smtClean="0"/>
            <a:t>для исследования часто применяются методики, основанные на деятельность, и ориентированные на задачи тестирование удобства использования</a:t>
          </a:r>
          <a:endParaRPr lang="ru-RU" dirty="0"/>
        </a:p>
      </dgm:t>
    </dgm:pt>
    <dgm:pt modelId="{969B59F0-16C9-4987-AEEF-4465E7DFBA63}" type="parTrans" cxnId="{5DEF6F87-62A8-44AC-AE9B-9DCB055EC3DE}">
      <dgm:prSet/>
      <dgm:spPr/>
    </dgm:pt>
    <dgm:pt modelId="{0B3D637E-47F6-4717-82CC-E085053EB529}" type="sibTrans" cxnId="{5DEF6F87-62A8-44AC-AE9B-9DCB055EC3DE}">
      <dgm:prSet/>
      <dgm:spPr/>
    </dgm:pt>
    <dgm:pt modelId="{11B2C5CD-4439-4ABB-B7A7-D24CBA8D5BC8}">
      <dgm:prSet/>
      <dgm:spPr/>
      <dgm:t>
        <a:bodyPr/>
        <a:lstStyle/>
        <a:p>
          <a:r>
            <a:rPr lang="ru-RU" dirty="0" smtClean="0"/>
            <a:t>позволяет принимать детальные решения, которые были бы невозможны при использовании других методов.</a:t>
          </a:r>
          <a:endParaRPr lang="ru-RU" dirty="0"/>
        </a:p>
      </dgm:t>
    </dgm:pt>
    <dgm:pt modelId="{7FFFCE06-78E8-4384-8A9E-1803DA8A57B0}" type="parTrans" cxnId="{E498D19E-CD7B-40B9-AB9A-658A5B2DFFD6}">
      <dgm:prSet/>
      <dgm:spPr/>
    </dgm:pt>
    <dgm:pt modelId="{69D5E4A6-E31D-44F5-B1E1-52BB847A4112}" type="sibTrans" cxnId="{E498D19E-CD7B-40B9-AB9A-658A5B2DFFD6}">
      <dgm:prSet/>
      <dgm:spPr/>
    </dgm:pt>
    <dgm:pt modelId="{D4033EA0-E434-4140-ADA6-A881A268EA4E}" type="pres">
      <dgm:prSet presAssocID="{F52E2F2F-978E-440B-A0D9-F0FE1019987F}" presName="linear" presStyleCnt="0">
        <dgm:presLayoutVars>
          <dgm:dir/>
          <dgm:animLvl val="lvl"/>
          <dgm:resizeHandles val="exact"/>
        </dgm:presLayoutVars>
      </dgm:prSet>
      <dgm:spPr/>
      <dgm:t>
        <a:bodyPr/>
        <a:lstStyle/>
        <a:p>
          <a:endParaRPr lang="ru-RU"/>
        </a:p>
      </dgm:t>
    </dgm:pt>
    <dgm:pt modelId="{05000D64-030B-436B-A7B0-22FD6EF744FD}" type="pres">
      <dgm:prSet presAssocID="{0161DDBA-0145-4154-BA2B-2F146B7AA12D}" presName="parentLin" presStyleCnt="0"/>
      <dgm:spPr/>
    </dgm:pt>
    <dgm:pt modelId="{71F04014-CEF0-4F46-A513-8F35BF211DCA}" type="pres">
      <dgm:prSet presAssocID="{0161DDBA-0145-4154-BA2B-2F146B7AA12D}" presName="parentLeftMargin" presStyleLbl="node1" presStyleIdx="0" presStyleCnt="2"/>
      <dgm:spPr/>
      <dgm:t>
        <a:bodyPr/>
        <a:lstStyle/>
        <a:p>
          <a:endParaRPr lang="ru-RU"/>
        </a:p>
      </dgm:t>
    </dgm:pt>
    <dgm:pt modelId="{6F248222-D76A-4CE9-BE34-12D980F2D17B}" type="pres">
      <dgm:prSet presAssocID="{0161DDBA-0145-4154-BA2B-2F146B7AA12D}" presName="parentText" presStyleLbl="node1" presStyleIdx="0" presStyleCnt="2">
        <dgm:presLayoutVars>
          <dgm:chMax val="0"/>
          <dgm:bulletEnabled val="1"/>
        </dgm:presLayoutVars>
      </dgm:prSet>
      <dgm:spPr/>
      <dgm:t>
        <a:bodyPr/>
        <a:lstStyle/>
        <a:p>
          <a:endParaRPr lang="ru-RU"/>
        </a:p>
      </dgm:t>
    </dgm:pt>
    <dgm:pt modelId="{842EFC7C-8A55-4953-A696-BBDD6F659B56}" type="pres">
      <dgm:prSet presAssocID="{0161DDBA-0145-4154-BA2B-2F146B7AA12D}" presName="negativeSpace" presStyleCnt="0"/>
      <dgm:spPr/>
    </dgm:pt>
    <dgm:pt modelId="{E2CEF313-105A-402D-9C5C-6F56FB881F4B}" type="pres">
      <dgm:prSet presAssocID="{0161DDBA-0145-4154-BA2B-2F146B7AA12D}" presName="childText" presStyleLbl="conFgAcc1" presStyleIdx="0" presStyleCnt="2">
        <dgm:presLayoutVars>
          <dgm:bulletEnabled val="1"/>
        </dgm:presLayoutVars>
      </dgm:prSet>
      <dgm:spPr/>
      <dgm:t>
        <a:bodyPr/>
        <a:lstStyle/>
        <a:p>
          <a:endParaRPr lang="ru-RU"/>
        </a:p>
      </dgm:t>
    </dgm:pt>
    <dgm:pt modelId="{E3922F98-4A88-4C6E-87ED-FB7921743B73}" type="pres">
      <dgm:prSet presAssocID="{D2CB8AB5-5F76-40E1-9264-DAA383ED9EF4}" presName="spaceBetweenRectangles" presStyleCnt="0"/>
      <dgm:spPr/>
    </dgm:pt>
    <dgm:pt modelId="{92C789D5-AC4C-4BD7-8791-A23593B6D95C}" type="pres">
      <dgm:prSet presAssocID="{70C01267-7190-4F74-A1AA-BF64B25F6410}" presName="parentLin" presStyleCnt="0"/>
      <dgm:spPr/>
    </dgm:pt>
    <dgm:pt modelId="{2EF06AD8-36C8-44E3-9EE7-55D1D2EFED60}" type="pres">
      <dgm:prSet presAssocID="{70C01267-7190-4F74-A1AA-BF64B25F6410}" presName="parentLeftMargin" presStyleLbl="node1" presStyleIdx="0" presStyleCnt="2"/>
      <dgm:spPr/>
      <dgm:t>
        <a:bodyPr/>
        <a:lstStyle/>
        <a:p>
          <a:endParaRPr lang="ru-RU"/>
        </a:p>
      </dgm:t>
    </dgm:pt>
    <dgm:pt modelId="{E3A5111D-EDD8-471E-99CB-8740A582BA09}" type="pres">
      <dgm:prSet presAssocID="{70C01267-7190-4F74-A1AA-BF64B25F6410}" presName="parentText" presStyleLbl="node1" presStyleIdx="1" presStyleCnt="2">
        <dgm:presLayoutVars>
          <dgm:chMax val="0"/>
          <dgm:bulletEnabled val="1"/>
        </dgm:presLayoutVars>
      </dgm:prSet>
      <dgm:spPr/>
      <dgm:t>
        <a:bodyPr/>
        <a:lstStyle/>
        <a:p>
          <a:endParaRPr lang="ru-RU"/>
        </a:p>
      </dgm:t>
    </dgm:pt>
    <dgm:pt modelId="{9A33A723-FE84-418A-9B8B-D879AE024313}" type="pres">
      <dgm:prSet presAssocID="{70C01267-7190-4F74-A1AA-BF64B25F6410}" presName="negativeSpace" presStyleCnt="0"/>
      <dgm:spPr/>
    </dgm:pt>
    <dgm:pt modelId="{21744185-AF02-49C7-A4E9-951C1378C0A4}" type="pres">
      <dgm:prSet presAssocID="{70C01267-7190-4F74-A1AA-BF64B25F6410}" presName="childText" presStyleLbl="conFgAcc1" presStyleIdx="1" presStyleCnt="2">
        <dgm:presLayoutVars>
          <dgm:bulletEnabled val="1"/>
        </dgm:presLayoutVars>
      </dgm:prSet>
      <dgm:spPr/>
      <dgm:t>
        <a:bodyPr/>
        <a:lstStyle/>
        <a:p>
          <a:endParaRPr lang="ru-RU"/>
        </a:p>
      </dgm:t>
    </dgm:pt>
  </dgm:ptLst>
  <dgm:cxnLst>
    <dgm:cxn modelId="{CFDE0B91-7F67-4DED-BAB3-6543BF4C1AC7}" type="presOf" srcId="{70C01267-7190-4F74-A1AA-BF64B25F6410}" destId="{E3A5111D-EDD8-471E-99CB-8740A582BA09}" srcOrd="1" destOrd="0" presId="urn:microsoft.com/office/officeart/2005/8/layout/list1"/>
    <dgm:cxn modelId="{B46A6FD1-CC5A-4058-ADF6-FCB73673B2FC}" type="presOf" srcId="{F52E2F2F-978E-440B-A0D9-F0FE1019987F}" destId="{D4033EA0-E434-4140-ADA6-A881A268EA4E}" srcOrd="0" destOrd="0" presId="urn:microsoft.com/office/officeart/2005/8/layout/list1"/>
    <dgm:cxn modelId="{D9055DE8-AD59-4D44-B242-8DD751B296BA}" type="presOf" srcId="{0161DDBA-0145-4154-BA2B-2F146B7AA12D}" destId="{6F248222-D76A-4CE9-BE34-12D980F2D17B}" srcOrd="1" destOrd="0" presId="urn:microsoft.com/office/officeart/2005/8/layout/list1"/>
    <dgm:cxn modelId="{391EC8E6-AE74-48CF-8381-9E810A048C71}" type="presOf" srcId="{70C01267-7190-4F74-A1AA-BF64B25F6410}" destId="{2EF06AD8-36C8-44E3-9EE7-55D1D2EFED60}" srcOrd="0" destOrd="0" presId="urn:microsoft.com/office/officeart/2005/8/layout/list1"/>
    <dgm:cxn modelId="{FF1C6654-F24F-4A65-9A05-9FDEBEBAC3DD}" type="presOf" srcId="{9BA73463-BE1C-48D3-9A9D-832458CE2BD7}" destId="{21744185-AF02-49C7-A4E9-951C1378C0A4}" srcOrd="0" destOrd="0" presId="urn:microsoft.com/office/officeart/2005/8/layout/list1"/>
    <dgm:cxn modelId="{8643BD50-E2DE-4BB4-9888-7494AEF49DE5}" srcId="{F52E2F2F-978E-440B-A0D9-F0FE1019987F}" destId="{0161DDBA-0145-4154-BA2B-2F146B7AA12D}" srcOrd="0" destOrd="0" parTransId="{1C942EBD-CE7D-42E2-A979-028064E3324F}" sibTransId="{D2CB8AB5-5F76-40E1-9264-DAA383ED9EF4}"/>
    <dgm:cxn modelId="{2D9EF5C0-9D1B-4EDF-A7D4-EA1AD95AE095}" srcId="{F52E2F2F-978E-440B-A0D9-F0FE1019987F}" destId="{70C01267-7190-4F74-A1AA-BF64B25F6410}" srcOrd="1" destOrd="0" parTransId="{8C99574A-6D0D-4571-91DE-032A52093C1F}" sibTransId="{5EBB1A1D-9722-4F43-9084-6DC7B9807C52}"/>
    <dgm:cxn modelId="{BF4FCFB6-1346-43A2-8DC1-E0D31D2C4DEF}" srcId="{0161DDBA-0145-4154-BA2B-2F146B7AA12D}" destId="{76A13BB3-922D-4814-86E3-C0F2851467B4}" srcOrd="0" destOrd="0" parTransId="{6E1C24DE-90BF-45F2-849E-7F5CB54318AE}" sibTransId="{1A27EB61-10B6-4DE4-84DF-16762EC4D098}"/>
    <dgm:cxn modelId="{5146E240-8254-4FAE-A61F-C5B2E03BFB9A}" type="presOf" srcId="{76A13BB3-922D-4814-86E3-C0F2851467B4}" destId="{E2CEF313-105A-402D-9C5C-6F56FB881F4B}" srcOrd="0" destOrd="0" presId="urn:microsoft.com/office/officeart/2005/8/layout/list1"/>
    <dgm:cxn modelId="{5E607ACE-775D-462F-A474-FBD8AC872892}" type="presOf" srcId="{11B2C5CD-4439-4ABB-B7A7-D24CBA8D5BC8}" destId="{21744185-AF02-49C7-A4E9-951C1378C0A4}" srcOrd="0" destOrd="1" presId="urn:microsoft.com/office/officeart/2005/8/layout/list1"/>
    <dgm:cxn modelId="{8EFC7124-24ED-4675-9B4C-7B7D7DEFBA8F}" type="presOf" srcId="{775FF73E-F17A-4862-83FC-B76406E54790}" destId="{E2CEF313-105A-402D-9C5C-6F56FB881F4B}" srcOrd="0" destOrd="1" presId="urn:microsoft.com/office/officeart/2005/8/layout/list1"/>
    <dgm:cxn modelId="{E498D19E-CD7B-40B9-AB9A-658A5B2DFFD6}" srcId="{70C01267-7190-4F74-A1AA-BF64B25F6410}" destId="{11B2C5CD-4439-4ABB-B7A7-D24CBA8D5BC8}" srcOrd="1" destOrd="0" parTransId="{7FFFCE06-78E8-4384-8A9E-1803DA8A57B0}" sibTransId="{69D5E4A6-E31D-44F5-B1E1-52BB847A4112}"/>
    <dgm:cxn modelId="{8E2EE1EC-348D-49F2-ABBB-BAEC639AD873}" srcId="{70C01267-7190-4F74-A1AA-BF64B25F6410}" destId="{9BA73463-BE1C-48D3-9A9D-832458CE2BD7}" srcOrd="0" destOrd="0" parTransId="{305D648C-366B-4A1F-81A8-1768803C718D}" sibTransId="{6C563178-3F40-4B27-A752-90CA362E4E33}"/>
    <dgm:cxn modelId="{0FE6CAF5-3593-4214-8ADD-A220B5D2736E}" type="presOf" srcId="{0161DDBA-0145-4154-BA2B-2F146B7AA12D}" destId="{71F04014-CEF0-4F46-A513-8F35BF211DCA}" srcOrd="0" destOrd="0" presId="urn:microsoft.com/office/officeart/2005/8/layout/list1"/>
    <dgm:cxn modelId="{5DEF6F87-62A8-44AC-AE9B-9DCB055EC3DE}" srcId="{0161DDBA-0145-4154-BA2B-2F146B7AA12D}" destId="{775FF73E-F17A-4862-83FC-B76406E54790}" srcOrd="1" destOrd="0" parTransId="{969B59F0-16C9-4987-AEEF-4465E7DFBA63}" sibTransId="{0B3D637E-47F6-4717-82CC-E085053EB529}"/>
    <dgm:cxn modelId="{D7D04720-47A4-4171-BA32-4F92E93A388C}" type="presParOf" srcId="{D4033EA0-E434-4140-ADA6-A881A268EA4E}" destId="{05000D64-030B-436B-A7B0-22FD6EF744FD}" srcOrd="0" destOrd="0" presId="urn:microsoft.com/office/officeart/2005/8/layout/list1"/>
    <dgm:cxn modelId="{B6322191-D0CA-424D-9A4A-7ABB7BCF24BF}" type="presParOf" srcId="{05000D64-030B-436B-A7B0-22FD6EF744FD}" destId="{71F04014-CEF0-4F46-A513-8F35BF211DCA}" srcOrd="0" destOrd="0" presId="urn:microsoft.com/office/officeart/2005/8/layout/list1"/>
    <dgm:cxn modelId="{1BAAEA42-DC1B-4F7D-A127-579DB3EAD0F6}" type="presParOf" srcId="{05000D64-030B-436B-A7B0-22FD6EF744FD}" destId="{6F248222-D76A-4CE9-BE34-12D980F2D17B}" srcOrd="1" destOrd="0" presId="urn:microsoft.com/office/officeart/2005/8/layout/list1"/>
    <dgm:cxn modelId="{4298AD28-8A57-4255-98D2-C799AD9E06B4}" type="presParOf" srcId="{D4033EA0-E434-4140-ADA6-A881A268EA4E}" destId="{842EFC7C-8A55-4953-A696-BBDD6F659B56}" srcOrd="1" destOrd="0" presId="urn:microsoft.com/office/officeart/2005/8/layout/list1"/>
    <dgm:cxn modelId="{60DA83A5-9050-4B4F-81A5-A6520BED247A}" type="presParOf" srcId="{D4033EA0-E434-4140-ADA6-A881A268EA4E}" destId="{E2CEF313-105A-402D-9C5C-6F56FB881F4B}" srcOrd="2" destOrd="0" presId="urn:microsoft.com/office/officeart/2005/8/layout/list1"/>
    <dgm:cxn modelId="{396E6E0E-CED0-4056-8235-FD06C0F96747}" type="presParOf" srcId="{D4033EA0-E434-4140-ADA6-A881A268EA4E}" destId="{E3922F98-4A88-4C6E-87ED-FB7921743B73}" srcOrd="3" destOrd="0" presId="urn:microsoft.com/office/officeart/2005/8/layout/list1"/>
    <dgm:cxn modelId="{5FBF4B66-9E57-4B26-A382-8828DD4D2F1B}" type="presParOf" srcId="{D4033EA0-E434-4140-ADA6-A881A268EA4E}" destId="{92C789D5-AC4C-4BD7-8791-A23593B6D95C}" srcOrd="4" destOrd="0" presId="urn:microsoft.com/office/officeart/2005/8/layout/list1"/>
    <dgm:cxn modelId="{4CD95C73-5635-40FE-B640-C0862B9691C8}" type="presParOf" srcId="{92C789D5-AC4C-4BD7-8791-A23593B6D95C}" destId="{2EF06AD8-36C8-44E3-9EE7-55D1D2EFED60}" srcOrd="0" destOrd="0" presId="urn:microsoft.com/office/officeart/2005/8/layout/list1"/>
    <dgm:cxn modelId="{6CAE90D6-01FE-4100-98D3-EB48BEFED614}" type="presParOf" srcId="{92C789D5-AC4C-4BD7-8791-A23593B6D95C}" destId="{E3A5111D-EDD8-471E-99CB-8740A582BA09}" srcOrd="1" destOrd="0" presId="urn:microsoft.com/office/officeart/2005/8/layout/list1"/>
    <dgm:cxn modelId="{CF18E4E2-87E5-4935-AA01-83F5C37C50C7}" type="presParOf" srcId="{D4033EA0-E434-4140-ADA6-A881A268EA4E}" destId="{9A33A723-FE84-418A-9B8B-D879AE024313}" srcOrd="5" destOrd="0" presId="urn:microsoft.com/office/officeart/2005/8/layout/list1"/>
    <dgm:cxn modelId="{4AB5B7C4-D576-45B9-BF66-0292626C78D5}" type="presParOf" srcId="{D4033EA0-E434-4140-ADA6-A881A268EA4E}" destId="{21744185-AF02-49C7-A4E9-951C1378C0A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6DE6D3-E94D-438B-9200-0D2A6FD20F76}" type="doc">
      <dgm:prSet loTypeId="urn:microsoft.com/office/officeart/2005/8/layout/hierarchy3" loCatId="relationship" qsTypeId="urn:microsoft.com/office/officeart/2005/8/quickstyle/simple1" qsCatId="simple" csTypeId="urn:microsoft.com/office/officeart/2005/8/colors/colorful1#2" csCatId="colorful" phldr="1"/>
      <dgm:spPr/>
      <dgm:t>
        <a:bodyPr/>
        <a:lstStyle/>
        <a:p>
          <a:endParaRPr lang="ru-RU"/>
        </a:p>
      </dgm:t>
    </dgm:pt>
    <dgm:pt modelId="{0D6FBD7B-F660-4722-88CB-D84BBC2EB424}">
      <dgm:prSet phldrT="[Текст]" custT="1"/>
      <dgm:spPr/>
      <dgm:t>
        <a:bodyPr/>
        <a:lstStyle/>
        <a:p>
          <a:r>
            <a:rPr lang="ru-RU" sz="2400" b="1" dirty="0" smtClean="0"/>
            <a:t>принципы</a:t>
          </a:r>
          <a:endParaRPr lang="ru-RU" sz="2400" dirty="0"/>
        </a:p>
      </dgm:t>
    </dgm:pt>
    <dgm:pt modelId="{10827DE1-1FEC-44E6-9D67-FB812CFCD15E}" type="parTrans" cxnId="{29F88844-B039-4063-B29F-C7D421EA7057}">
      <dgm:prSet/>
      <dgm:spPr/>
      <dgm:t>
        <a:bodyPr/>
        <a:lstStyle/>
        <a:p>
          <a:endParaRPr lang="ru-RU"/>
        </a:p>
      </dgm:t>
    </dgm:pt>
    <dgm:pt modelId="{02B541ED-6BD3-4786-BA0A-3F31F4EF6ECD}" type="sibTrans" cxnId="{29F88844-B039-4063-B29F-C7D421EA7057}">
      <dgm:prSet/>
      <dgm:spPr/>
      <dgm:t>
        <a:bodyPr/>
        <a:lstStyle/>
        <a:p>
          <a:endParaRPr lang="ru-RU"/>
        </a:p>
      </dgm:t>
    </dgm:pt>
    <dgm:pt modelId="{29A77E21-73E3-43F3-8E71-25623B479B7B}">
      <dgm:prSet custT="1"/>
      <dgm:spPr/>
      <dgm:t>
        <a:bodyPr/>
        <a:lstStyle/>
        <a:p>
          <a:r>
            <a:rPr lang="ru-RU" sz="2400" b="1" dirty="0" smtClean="0"/>
            <a:t>шаблоны</a:t>
          </a:r>
          <a:endParaRPr lang="ru-RU" sz="2400" dirty="0"/>
        </a:p>
      </dgm:t>
    </dgm:pt>
    <dgm:pt modelId="{D4AF1FFD-874F-49B4-AF8E-A70DBD467B96}" type="parTrans" cxnId="{F1130135-AE2D-4481-A425-152FD15F59F6}">
      <dgm:prSet/>
      <dgm:spPr/>
      <dgm:t>
        <a:bodyPr/>
        <a:lstStyle/>
        <a:p>
          <a:endParaRPr lang="ru-RU"/>
        </a:p>
      </dgm:t>
    </dgm:pt>
    <dgm:pt modelId="{4A6A4248-FCD0-4B4D-9DFF-EC01C5E0538D}" type="sibTrans" cxnId="{F1130135-AE2D-4481-A425-152FD15F59F6}">
      <dgm:prSet/>
      <dgm:spPr/>
      <dgm:t>
        <a:bodyPr/>
        <a:lstStyle/>
        <a:p>
          <a:endParaRPr lang="ru-RU"/>
        </a:p>
      </dgm:t>
    </dgm:pt>
    <dgm:pt modelId="{34BF169F-B539-4E9D-AB95-A884F4D08E87}">
      <dgm:prSet custT="1"/>
      <dgm:spPr/>
      <dgm:t>
        <a:bodyPr/>
        <a:lstStyle/>
        <a:p>
          <a:r>
            <a:rPr lang="ru-RU" sz="2400" b="1" dirty="0" smtClean="0"/>
            <a:t>процессы</a:t>
          </a:r>
          <a:endParaRPr lang="ru-RU" sz="2400" dirty="0"/>
        </a:p>
      </dgm:t>
    </dgm:pt>
    <dgm:pt modelId="{B94B3635-77E2-422A-9E9C-EBD08B42C147}" type="parTrans" cxnId="{BBD0925A-7413-420B-8169-AC8FA6B99745}">
      <dgm:prSet/>
      <dgm:spPr/>
      <dgm:t>
        <a:bodyPr/>
        <a:lstStyle/>
        <a:p>
          <a:endParaRPr lang="ru-RU"/>
        </a:p>
      </dgm:t>
    </dgm:pt>
    <dgm:pt modelId="{F06D9C21-B700-40EA-AA44-C21A640CE20B}" type="sibTrans" cxnId="{BBD0925A-7413-420B-8169-AC8FA6B99745}">
      <dgm:prSet/>
      <dgm:spPr/>
      <dgm:t>
        <a:bodyPr/>
        <a:lstStyle/>
        <a:p>
          <a:endParaRPr lang="ru-RU"/>
        </a:p>
      </dgm:t>
    </dgm:pt>
    <dgm:pt modelId="{97BD2259-F7C1-4601-B8AE-88355B986826}">
      <dgm:prSet phldrT="[Текст]" custT="1"/>
      <dgm:spPr/>
      <dgm:t>
        <a:bodyPr/>
        <a:lstStyle/>
        <a:p>
          <a:r>
            <a:rPr lang="ru-RU" sz="900" dirty="0" smtClean="0"/>
            <a:t>формулировки общих идей о практике проектирования</a:t>
          </a:r>
          <a:endParaRPr lang="ru-RU" sz="900" dirty="0"/>
        </a:p>
      </dgm:t>
    </dgm:pt>
    <dgm:pt modelId="{20ED42E0-A068-4AC3-8BE8-E4526B444812}" type="parTrans" cxnId="{52CCFBF9-019F-462E-A1F8-8F550AB15B51}">
      <dgm:prSet/>
      <dgm:spPr/>
      <dgm:t>
        <a:bodyPr/>
        <a:lstStyle/>
        <a:p>
          <a:endParaRPr lang="ru-RU"/>
        </a:p>
      </dgm:t>
    </dgm:pt>
    <dgm:pt modelId="{C4BE8301-C346-4EB8-9778-13A55C699D4D}" type="sibTrans" cxnId="{52CCFBF9-019F-462E-A1F8-8F550AB15B51}">
      <dgm:prSet/>
      <dgm:spPr/>
      <dgm:t>
        <a:bodyPr/>
        <a:lstStyle/>
        <a:p>
          <a:endParaRPr lang="ru-RU"/>
        </a:p>
      </dgm:t>
    </dgm:pt>
    <dgm:pt modelId="{3751E373-6A0F-4791-8FBA-2EF4B463B78D}">
      <dgm:prSet phldrT="[Текст]" custT="1"/>
      <dgm:spPr/>
      <dgm:t>
        <a:bodyPr/>
        <a:lstStyle/>
        <a:p>
          <a:r>
            <a:rPr lang="ru-RU" sz="900" smtClean="0"/>
            <a:t>правила </a:t>
          </a:r>
          <a:r>
            <a:rPr lang="ru-RU" sz="900" dirty="0" smtClean="0"/>
            <a:t>и советы относительно наилучшего применения тех или иных идиом взаимодействия и пользовательского интерфейса;</a:t>
          </a:r>
          <a:endParaRPr lang="ru-RU" sz="900" dirty="0"/>
        </a:p>
      </dgm:t>
    </dgm:pt>
    <dgm:pt modelId="{88FA0865-27EE-44B6-A2A5-E8BDD7044A9B}" type="parTrans" cxnId="{EA14A237-218C-4CE8-BDD4-CB4DFA4EEB16}">
      <dgm:prSet/>
      <dgm:spPr/>
      <dgm:t>
        <a:bodyPr/>
        <a:lstStyle/>
        <a:p>
          <a:endParaRPr lang="ru-RU"/>
        </a:p>
      </dgm:t>
    </dgm:pt>
    <dgm:pt modelId="{F1E47978-1FB4-4997-A1CC-3441489DB0F0}" type="sibTrans" cxnId="{EA14A237-218C-4CE8-BDD4-CB4DFA4EEB16}">
      <dgm:prSet/>
      <dgm:spPr/>
      <dgm:t>
        <a:bodyPr/>
        <a:lstStyle/>
        <a:p>
          <a:endParaRPr lang="ru-RU"/>
        </a:p>
      </dgm:t>
    </dgm:pt>
    <dgm:pt modelId="{4889BBBF-8895-47F3-8641-BA9F1475476C}">
      <dgm:prSet custT="1"/>
      <dgm:spPr/>
      <dgm:t>
        <a:bodyPr/>
        <a:lstStyle/>
        <a:p>
          <a:r>
            <a:rPr lang="ru-RU" sz="900" dirty="0" smtClean="0"/>
            <a:t>наборы идиом взаимодействия, которые регулярно применяются для реализации определенных пользовательских требований</a:t>
          </a:r>
          <a:endParaRPr lang="ru-RU" sz="900" dirty="0"/>
        </a:p>
      </dgm:t>
    </dgm:pt>
    <dgm:pt modelId="{903A2655-43E5-46A2-85AA-33B5C59A2826}" type="parTrans" cxnId="{AE5B842C-818A-455C-A7B5-D5F74F74E007}">
      <dgm:prSet/>
      <dgm:spPr/>
      <dgm:t>
        <a:bodyPr/>
        <a:lstStyle/>
        <a:p>
          <a:endParaRPr lang="ru-RU"/>
        </a:p>
      </dgm:t>
    </dgm:pt>
    <dgm:pt modelId="{1E33F283-0A41-4302-BE11-F7BF8E065291}" type="sibTrans" cxnId="{AE5B842C-818A-455C-A7B5-D5F74F74E007}">
      <dgm:prSet/>
      <dgm:spPr/>
      <dgm:t>
        <a:bodyPr/>
        <a:lstStyle/>
        <a:p>
          <a:endParaRPr lang="ru-RU"/>
        </a:p>
      </dgm:t>
    </dgm:pt>
    <dgm:pt modelId="{63FE6E9D-E05D-42FA-8269-E06160135751}">
      <dgm:prSet custT="1"/>
      <dgm:spPr/>
      <dgm:t>
        <a:bodyPr/>
        <a:lstStyle/>
        <a:p>
          <a:r>
            <a:rPr lang="ru-RU" sz="900" smtClean="0"/>
            <a:t>решения </a:t>
          </a:r>
          <a:r>
            <a:rPr lang="ru-RU" sz="900" dirty="0" smtClean="0"/>
            <a:t>типичных проблем проектирования;</a:t>
          </a:r>
          <a:endParaRPr lang="ru-RU" sz="900" dirty="0"/>
        </a:p>
      </dgm:t>
    </dgm:pt>
    <dgm:pt modelId="{7D709A37-2D0A-4ACB-AD57-DD3E0E0CA83C}" type="parTrans" cxnId="{A754A0AE-C15E-4CF3-8BB0-5EA8EAD13D9B}">
      <dgm:prSet/>
      <dgm:spPr/>
      <dgm:t>
        <a:bodyPr/>
        <a:lstStyle/>
        <a:p>
          <a:endParaRPr lang="ru-RU"/>
        </a:p>
      </dgm:t>
    </dgm:pt>
    <dgm:pt modelId="{7835F6AF-9F00-4FB3-85B6-5E6E063B77E8}" type="sibTrans" cxnId="{A754A0AE-C15E-4CF3-8BB0-5EA8EAD13D9B}">
      <dgm:prSet/>
      <dgm:spPr/>
      <dgm:t>
        <a:bodyPr/>
        <a:lstStyle/>
        <a:p>
          <a:endParaRPr lang="ru-RU"/>
        </a:p>
      </dgm:t>
    </dgm:pt>
    <dgm:pt modelId="{A5A42EB2-73EA-4DC7-A080-FEBCB02F4962}">
      <dgm:prSet custT="1"/>
      <dgm:spPr/>
      <dgm:t>
        <a:bodyPr/>
        <a:lstStyle/>
        <a:p>
          <a:r>
            <a:rPr lang="ru-RU" sz="900" dirty="0" smtClean="0"/>
            <a:t>схемы, позволяющие понять и описать требования пользователей,</a:t>
          </a:r>
          <a:endParaRPr lang="ru-RU" sz="900" dirty="0"/>
        </a:p>
      </dgm:t>
    </dgm:pt>
    <dgm:pt modelId="{10AE7012-D637-4D63-9A9A-39D9251C4BA5}" type="parTrans" cxnId="{5AB70B55-094D-4AF0-81B6-C7AAB987B07F}">
      <dgm:prSet/>
      <dgm:spPr/>
      <dgm:t>
        <a:bodyPr/>
        <a:lstStyle/>
        <a:p>
          <a:endParaRPr lang="ru-RU"/>
        </a:p>
      </dgm:t>
    </dgm:pt>
    <dgm:pt modelId="{D4203B40-3C1C-4311-ADB7-BCB0CF615639}" type="sibTrans" cxnId="{5AB70B55-094D-4AF0-81B6-C7AAB987B07F}">
      <dgm:prSet/>
      <dgm:spPr/>
      <dgm:t>
        <a:bodyPr/>
        <a:lstStyle/>
        <a:p>
          <a:endParaRPr lang="ru-RU"/>
        </a:p>
      </dgm:t>
    </dgm:pt>
    <dgm:pt modelId="{C89E0F5E-3B06-41EB-AF48-497E6E60E7BD}">
      <dgm:prSet custT="1"/>
      <dgm:spPr/>
      <dgm:t>
        <a:bodyPr/>
        <a:lstStyle/>
        <a:p>
          <a:r>
            <a:rPr lang="ru-RU" sz="900" dirty="0" smtClean="0"/>
            <a:t>Схемы для преобразования этих требований в общую структуру проекта</a:t>
          </a:r>
          <a:endParaRPr lang="ru-RU" sz="900" dirty="0"/>
        </a:p>
      </dgm:t>
    </dgm:pt>
    <dgm:pt modelId="{00A0CF60-68E2-44D2-A8D5-72332EB24DEC}" type="parTrans" cxnId="{55ACE680-68D5-43BC-836F-F9294DF6C406}">
      <dgm:prSet/>
      <dgm:spPr/>
      <dgm:t>
        <a:bodyPr/>
        <a:lstStyle/>
        <a:p>
          <a:endParaRPr lang="ru-RU"/>
        </a:p>
      </dgm:t>
    </dgm:pt>
    <dgm:pt modelId="{3531B3C5-DF09-4131-B7DC-111EE095F0D4}" type="sibTrans" cxnId="{55ACE680-68D5-43BC-836F-F9294DF6C406}">
      <dgm:prSet/>
      <dgm:spPr/>
      <dgm:t>
        <a:bodyPr/>
        <a:lstStyle/>
        <a:p>
          <a:endParaRPr lang="ru-RU"/>
        </a:p>
      </dgm:t>
    </dgm:pt>
    <dgm:pt modelId="{A22FF3EF-F05E-4F43-BB47-3E6AAC1CEA04}">
      <dgm:prSet custT="1"/>
      <dgm:spPr/>
      <dgm:t>
        <a:bodyPr/>
        <a:lstStyle/>
        <a:p>
          <a:r>
            <a:rPr lang="ru-RU" sz="900" dirty="0" smtClean="0"/>
            <a:t>Схемы для нахождения лучшего способа применения принципов и шаблонов проектирования в конкретных ситуациях.</a:t>
          </a:r>
          <a:endParaRPr lang="ru-RU" sz="900" dirty="0"/>
        </a:p>
      </dgm:t>
    </dgm:pt>
    <dgm:pt modelId="{16C84E49-686E-48C9-95C1-0717B04085D0}" type="parTrans" cxnId="{ECCA48D4-663E-4DD2-B4B7-7B7084AE41A8}">
      <dgm:prSet/>
      <dgm:spPr/>
      <dgm:t>
        <a:bodyPr/>
        <a:lstStyle/>
        <a:p>
          <a:endParaRPr lang="ru-RU"/>
        </a:p>
      </dgm:t>
    </dgm:pt>
    <dgm:pt modelId="{286357BB-1BCB-44AB-9F76-BF6F468FC1EB}" type="sibTrans" cxnId="{ECCA48D4-663E-4DD2-B4B7-7B7084AE41A8}">
      <dgm:prSet/>
      <dgm:spPr/>
      <dgm:t>
        <a:bodyPr/>
        <a:lstStyle/>
        <a:p>
          <a:endParaRPr lang="ru-RU"/>
        </a:p>
      </dgm:t>
    </dgm:pt>
    <dgm:pt modelId="{41E82ACA-D128-4CB6-9052-98FDF18C27AC}" type="pres">
      <dgm:prSet presAssocID="{8F6DE6D3-E94D-438B-9200-0D2A6FD20F76}" presName="diagram" presStyleCnt="0">
        <dgm:presLayoutVars>
          <dgm:chPref val="1"/>
          <dgm:dir/>
          <dgm:animOne val="branch"/>
          <dgm:animLvl val="lvl"/>
          <dgm:resizeHandles/>
        </dgm:presLayoutVars>
      </dgm:prSet>
      <dgm:spPr/>
      <dgm:t>
        <a:bodyPr/>
        <a:lstStyle/>
        <a:p>
          <a:endParaRPr lang="ru-RU"/>
        </a:p>
      </dgm:t>
    </dgm:pt>
    <dgm:pt modelId="{78F4D76B-9BB9-42A2-AECF-A30A3513F1C1}" type="pres">
      <dgm:prSet presAssocID="{0D6FBD7B-F660-4722-88CB-D84BBC2EB424}" presName="root" presStyleCnt="0"/>
      <dgm:spPr/>
    </dgm:pt>
    <dgm:pt modelId="{5B5CAFF3-F1B0-4C6B-B0D7-76F5AB65C821}" type="pres">
      <dgm:prSet presAssocID="{0D6FBD7B-F660-4722-88CB-D84BBC2EB424}" presName="rootComposite" presStyleCnt="0"/>
      <dgm:spPr/>
    </dgm:pt>
    <dgm:pt modelId="{90937AF3-7BCF-4A01-AF2C-FEC3EB0664EA}" type="pres">
      <dgm:prSet presAssocID="{0D6FBD7B-F660-4722-88CB-D84BBC2EB424}" presName="rootText" presStyleLbl="node1" presStyleIdx="0" presStyleCnt="3"/>
      <dgm:spPr/>
      <dgm:t>
        <a:bodyPr/>
        <a:lstStyle/>
        <a:p>
          <a:endParaRPr lang="ru-RU"/>
        </a:p>
      </dgm:t>
    </dgm:pt>
    <dgm:pt modelId="{87C6CE88-E84B-471C-BC1B-5E63A3CD0AB8}" type="pres">
      <dgm:prSet presAssocID="{0D6FBD7B-F660-4722-88CB-D84BBC2EB424}" presName="rootConnector" presStyleLbl="node1" presStyleIdx="0" presStyleCnt="3"/>
      <dgm:spPr/>
      <dgm:t>
        <a:bodyPr/>
        <a:lstStyle/>
        <a:p>
          <a:endParaRPr lang="ru-RU"/>
        </a:p>
      </dgm:t>
    </dgm:pt>
    <dgm:pt modelId="{3C74D206-97C2-4AD8-83BB-91E93B7908F7}" type="pres">
      <dgm:prSet presAssocID="{0D6FBD7B-F660-4722-88CB-D84BBC2EB424}" presName="childShape" presStyleCnt="0"/>
      <dgm:spPr/>
    </dgm:pt>
    <dgm:pt modelId="{0D2C5501-4F5F-4F34-9115-DB03B4CCAD98}" type="pres">
      <dgm:prSet presAssocID="{20ED42E0-A068-4AC3-8BE8-E4526B444812}" presName="Name13" presStyleLbl="parChTrans1D2" presStyleIdx="0" presStyleCnt="7"/>
      <dgm:spPr/>
      <dgm:t>
        <a:bodyPr/>
        <a:lstStyle/>
        <a:p>
          <a:endParaRPr lang="ru-RU"/>
        </a:p>
      </dgm:t>
    </dgm:pt>
    <dgm:pt modelId="{FBEEDC00-C6F0-4267-ACBB-EE0A29CAC1EC}" type="pres">
      <dgm:prSet presAssocID="{97BD2259-F7C1-4601-B8AE-88355B986826}" presName="childText" presStyleLbl="bgAcc1" presStyleIdx="0" presStyleCnt="7">
        <dgm:presLayoutVars>
          <dgm:bulletEnabled val="1"/>
        </dgm:presLayoutVars>
      </dgm:prSet>
      <dgm:spPr/>
      <dgm:t>
        <a:bodyPr/>
        <a:lstStyle/>
        <a:p>
          <a:endParaRPr lang="ru-RU"/>
        </a:p>
      </dgm:t>
    </dgm:pt>
    <dgm:pt modelId="{55A4994C-B486-4389-8735-C570B3AB3AF9}" type="pres">
      <dgm:prSet presAssocID="{88FA0865-27EE-44B6-A2A5-E8BDD7044A9B}" presName="Name13" presStyleLbl="parChTrans1D2" presStyleIdx="1" presStyleCnt="7"/>
      <dgm:spPr/>
      <dgm:t>
        <a:bodyPr/>
        <a:lstStyle/>
        <a:p>
          <a:endParaRPr lang="ru-RU"/>
        </a:p>
      </dgm:t>
    </dgm:pt>
    <dgm:pt modelId="{D360E021-85A9-42D0-A38E-208882BF3111}" type="pres">
      <dgm:prSet presAssocID="{3751E373-6A0F-4791-8FBA-2EF4B463B78D}" presName="childText" presStyleLbl="bgAcc1" presStyleIdx="1" presStyleCnt="7">
        <dgm:presLayoutVars>
          <dgm:bulletEnabled val="1"/>
        </dgm:presLayoutVars>
      </dgm:prSet>
      <dgm:spPr/>
      <dgm:t>
        <a:bodyPr/>
        <a:lstStyle/>
        <a:p>
          <a:endParaRPr lang="ru-RU"/>
        </a:p>
      </dgm:t>
    </dgm:pt>
    <dgm:pt modelId="{2F296070-93CD-4E08-8A3B-2D28BF840550}" type="pres">
      <dgm:prSet presAssocID="{29A77E21-73E3-43F3-8E71-25623B479B7B}" presName="root" presStyleCnt="0"/>
      <dgm:spPr/>
    </dgm:pt>
    <dgm:pt modelId="{EECE74D3-6475-4EF4-9A1A-4658CAB3DC84}" type="pres">
      <dgm:prSet presAssocID="{29A77E21-73E3-43F3-8E71-25623B479B7B}" presName="rootComposite" presStyleCnt="0"/>
      <dgm:spPr/>
    </dgm:pt>
    <dgm:pt modelId="{0BE7CCF5-1D12-4487-A294-74812CA8314C}" type="pres">
      <dgm:prSet presAssocID="{29A77E21-73E3-43F3-8E71-25623B479B7B}" presName="rootText" presStyleLbl="node1" presStyleIdx="1" presStyleCnt="3"/>
      <dgm:spPr/>
      <dgm:t>
        <a:bodyPr/>
        <a:lstStyle/>
        <a:p>
          <a:endParaRPr lang="ru-RU"/>
        </a:p>
      </dgm:t>
    </dgm:pt>
    <dgm:pt modelId="{93AA37E8-862A-4E80-AFDE-FAEE0C460C84}" type="pres">
      <dgm:prSet presAssocID="{29A77E21-73E3-43F3-8E71-25623B479B7B}" presName="rootConnector" presStyleLbl="node1" presStyleIdx="1" presStyleCnt="3"/>
      <dgm:spPr/>
      <dgm:t>
        <a:bodyPr/>
        <a:lstStyle/>
        <a:p>
          <a:endParaRPr lang="ru-RU"/>
        </a:p>
      </dgm:t>
    </dgm:pt>
    <dgm:pt modelId="{ABC951DB-8847-4E14-A9F1-891BDDD8703F}" type="pres">
      <dgm:prSet presAssocID="{29A77E21-73E3-43F3-8E71-25623B479B7B}" presName="childShape" presStyleCnt="0"/>
      <dgm:spPr/>
    </dgm:pt>
    <dgm:pt modelId="{3CDBF700-F412-4F01-B237-A34CE8E79F60}" type="pres">
      <dgm:prSet presAssocID="{903A2655-43E5-46A2-85AA-33B5C59A2826}" presName="Name13" presStyleLbl="parChTrans1D2" presStyleIdx="2" presStyleCnt="7"/>
      <dgm:spPr/>
      <dgm:t>
        <a:bodyPr/>
        <a:lstStyle/>
        <a:p>
          <a:endParaRPr lang="ru-RU"/>
        </a:p>
      </dgm:t>
    </dgm:pt>
    <dgm:pt modelId="{C1FBB9B7-AE04-408F-A9EC-6B1B3FA879AE}" type="pres">
      <dgm:prSet presAssocID="{4889BBBF-8895-47F3-8641-BA9F1475476C}" presName="childText" presStyleLbl="bgAcc1" presStyleIdx="2" presStyleCnt="7">
        <dgm:presLayoutVars>
          <dgm:bulletEnabled val="1"/>
        </dgm:presLayoutVars>
      </dgm:prSet>
      <dgm:spPr/>
      <dgm:t>
        <a:bodyPr/>
        <a:lstStyle/>
        <a:p>
          <a:endParaRPr lang="ru-RU"/>
        </a:p>
      </dgm:t>
    </dgm:pt>
    <dgm:pt modelId="{6A210512-6745-4C80-B49A-7EAE5B17B39B}" type="pres">
      <dgm:prSet presAssocID="{7D709A37-2D0A-4ACB-AD57-DD3E0E0CA83C}" presName="Name13" presStyleLbl="parChTrans1D2" presStyleIdx="3" presStyleCnt="7"/>
      <dgm:spPr/>
      <dgm:t>
        <a:bodyPr/>
        <a:lstStyle/>
        <a:p>
          <a:endParaRPr lang="ru-RU"/>
        </a:p>
      </dgm:t>
    </dgm:pt>
    <dgm:pt modelId="{F7D6356E-BE3A-4622-A1D9-1892763F7870}" type="pres">
      <dgm:prSet presAssocID="{63FE6E9D-E05D-42FA-8269-E06160135751}" presName="childText" presStyleLbl="bgAcc1" presStyleIdx="3" presStyleCnt="7">
        <dgm:presLayoutVars>
          <dgm:bulletEnabled val="1"/>
        </dgm:presLayoutVars>
      </dgm:prSet>
      <dgm:spPr/>
      <dgm:t>
        <a:bodyPr/>
        <a:lstStyle/>
        <a:p>
          <a:endParaRPr lang="ru-RU"/>
        </a:p>
      </dgm:t>
    </dgm:pt>
    <dgm:pt modelId="{B29CD40F-6F88-47B2-B6CD-D134E7CF7B3D}" type="pres">
      <dgm:prSet presAssocID="{34BF169F-B539-4E9D-AB95-A884F4D08E87}" presName="root" presStyleCnt="0"/>
      <dgm:spPr/>
    </dgm:pt>
    <dgm:pt modelId="{A18DA1F8-3A5F-4E68-BAC8-80F9ED23147F}" type="pres">
      <dgm:prSet presAssocID="{34BF169F-B539-4E9D-AB95-A884F4D08E87}" presName="rootComposite" presStyleCnt="0"/>
      <dgm:spPr/>
    </dgm:pt>
    <dgm:pt modelId="{61A5789C-88B9-44D8-89D9-71B8DFACB401}" type="pres">
      <dgm:prSet presAssocID="{34BF169F-B539-4E9D-AB95-A884F4D08E87}" presName="rootText" presStyleLbl="node1" presStyleIdx="2" presStyleCnt="3"/>
      <dgm:spPr/>
      <dgm:t>
        <a:bodyPr/>
        <a:lstStyle/>
        <a:p>
          <a:endParaRPr lang="ru-RU"/>
        </a:p>
      </dgm:t>
    </dgm:pt>
    <dgm:pt modelId="{93DC3074-0507-4C44-99BB-F6B38D8381F8}" type="pres">
      <dgm:prSet presAssocID="{34BF169F-B539-4E9D-AB95-A884F4D08E87}" presName="rootConnector" presStyleLbl="node1" presStyleIdx="2" presStyleCnt="3"/>
      <dgm:spPr/>
      <dgm:t>
        <a:bodyPr/>
        <a:lstStyle/>
        <a:p>
          <a:endParaRPr lang="ru-RU"/>
        </a:p>
      </dgm:t>
    </dgm:pt>
    <dgm:pt modelId="{A917D0E7-CE3D-44DE-88AD-F579DF3B9E5F}" type="pres">
      <dgm:prSet presAssocID="{34BF169F-B539-4E9D-AB95-A884F4D08E87}" presName="childShape" presStyleCnt="0"/>
      <dgm:spPr/>
    </dgm:pt>
    <dgm:pt modelId="{B1B4A8C0-D512-4A5F-9E98-35759E4CD696}" type="pres">
      <dgm:prSet presAssocID="{10AE7012-D637-4D63-9A9A-39D9251C4BA5}" presName="Name13" presStyleLbl="parChTrans1D2" presStyleIdx="4" presStyleCnt="7"/>
      <dgm:spPr/>
      <dgm:t>
        <a:bodyPr/>
        <a:lstStyle/>
        <a:p>
          <a:endParaRPr lang="ru-RU"/>
        </a:p>
      </dgm:t>
    </dgm:pt>
    <dgm:pt modelId="{FF55B56D-0373-442D-B171-BE23CDD917C4}" type="pres">
      <dgm:prSet presAssocID="{A5A42EB2-73EA-4DC7-A080-FEBCB02F4962}" presName="childText" presStyleLbl="bgAcc1" presStyleIdx="4" presStyleCnt="7">
        <dgm:presLayoutVars>
          <dgm:bulletEnabled val="1"/>
        </dgm:presLayoutVars>
      </dgm:prSet>
      <dgm:spPr/>
      <dgm:t>
        <a:bodyPr/>
        <a:lstStyle/>
        <a:p>
          <a:endParaRPr lang="ru-RU"/>
        </a:p>
      </dgm:t>
    </dgm:pt>
    <dgm:pt modelId="{60E1B48B-1247-4C51-B56A-D543D74E43FA}" type="pres">
      <dgm:prSet presAssocID="{00A0CF60-68E2-44D2-A8D5-72332EB24DEC}" presName="Name13" presStyleLbl="parChTrans1D2" presStyleIdx="5" presStyleCnt="7"/>
      <dgm:spPr/>
      <dgm:t>
        <a:bodyPr/>
        <a:lstStyle/>
        <a:p>
          <a:endParaRPr lang="ru-RU"/>
        </a:p>
      </dgm:t>
    </dgm:pt>
    <dgm:pt modelId="{4A904A9A-B728-45D0-9F61-1D69330F3166}" type="pres">
      <dgm:prSet presAssocID="{C89E0F5E-3B06-41EB-AF48-497E6E60E7BD}" presName="childText" presStyleLbl="bgAcc1" presStyleIdx="5" presStyleCnt="7">
        <dgm:presLayoutVars>
          <dgm:bulletEnabled val="1"/>
        </dgm:presLayoutVars>
      </dgm:prSet>
      <dgm:spPr/>
      <dgm:t>
        <a:bodyPr/>
        <a:lstStyle/>
        <a:p>
          <a:endParaRPr lang="ru-RU"/>
        </a:p>
      </dgm:t>
    </dgm:pt>
    <dgm:pt modelId="{CC81BC67-27EB-48BD-818E-96D61ED5C70B}" type="pres">
      <dgm:prSet presAssocID="{16C84E49-686E-48C9-95C1-0717B04085D0}" presName="Name13" presStyleLbl="parChTrans1D2" presStyleIdx="6" presStyleCnt="7"/>
      <dgm:spPr/>
      <dgm:t>
        <a:bodyPr/>
        <a:lstStyle/>
        <a:p>
          <a:endParaRPr lang="ru-RU"/>
        </a:p>
      </dgm:t>
    </dgm:pt>
    <dgm:pt modelId="{BAED9A0C-B321-48CF-891F-AAC41801032E}" type="pres">
      <dgm:prSet presAssocID="{A22FF3EF-F05E-4F43-BB47-3E6AAC1CEA04}" presName="childText" presStyleLbl="bgAcc1" presStyleIdx="6" presStyleCnt="7">
        <dgm:presLayoutVars>
          <dgm:bulletEnabled val="1"/>
        </dgm:presLayoutVars>
      </dgm:prSet>
      <dgm:spPr/>
      <dgm:t>
        <a:bodyPr/>
        <a:lstStyle/>
        <a:p>
          <a:endParaRPr lang="ru-RU"/>
        </a:p>
      </dgm:t>
    </dgm:pt>
  </dgm:ptLst>
  <dgm:cxnLst>
    <dgm:cxn modelId="{F1130135-AE2D-4481-A425-152FD15F59F6}" srcId="{8F6DE6D3-E94D-438B-9200-0D2A6FD20F76}" destId="{29A77E21-73E3-43F3-8E71-25623B479B7B}" srcOrd="1" destOrd="0" parTransId="{D4AF1FFD-874F-49B4-AF8E-A70DBD467B96}" sibTransId="{4A6A4248-FCD0-4B4D-9DFF-EC01C5E0538D}"/>
    <dgm:cxn modelId="{A4E833A8-CE10-4676-819F-A19F97379A95}" type="presOf" srcId="{20ED42E0-A068-4AC3-8BE8-E4526B444812}" destId="{0D2C5501-4F5F-4F34-9115-DB03B4CCAD98}" srcOrd="0" destOrd="0" presId="urn:microsoft.com/office/officeart/2005/8/layout/hierarchy3"/>
    <dgm:cxn modelId="{5AB70B55-094D-4AF0-81B6-C7AAB987B07F}" srcId="{34BF169F-B539-4E9D-AB95-A884F4D08E87}" destId="{A5A42EB2-73EA-4DC7-A080-FEBCB02F4962}" srcOrd="0" destOrd="0" parTransId="{10AE7012-D637-4D63-9A9A-39D9251C4BA5}" sibTransId="{D4203B40-3C1C-4311-ADB7-BCB0CF615639}"/>
    <dgm:cxn modelId="{52CCFBF9-019F-462E-A1F8-8F550AB15B51}" srcId="{0D6FBD7B-F660-4722-88CB-D84BBC2EB424}" destId="{97BD2259-F7C1-4601-B8AE-88355B986826}" srcOrd="0" destOrd="0" parTransId="{20ED42E0-A068-4AC3-8BE8-E4526B444812}" sibTransId="{C4BE8301-C346-4EB8-9778-13A55C699D4D}"/>
    <dgm:cxn modelId="{02C38DCF-8329-4491-AD28-5A5B7CDAFE0E}" type="presOf" srcId="{29A77E21-73E3-43F3-8E71-25623B479B7B}" destId="{0BE7CCF5-1D12-4487-A294-74812CA8314C}" srcOrd="0" destOrd="0" presId="urn:microsoft.com/office/officeart/2005/8/layout/hierarchy3"/>
    <dgm:cxn modelId="{0B4FCAB4-72CF-4A7C-AEB2-8045EEE05A6B}" type="presOf" srcId="{4889BBBF-8895-47F3-8641-BA9F1475476C}" destId="{C1FBB9B7-AE04-408F-A9EC-6B1B3FA879AE}" srcOrd="0" destOrd="0" presId="urn:microsoft.com/office/officeart/2005/8/layout/hierarchy3"/>
    <dgm:cxn modelId="{86A851B9-269D-40C7-BF44-705582849EF9}" type="presOf" srcId="{A22FF3EF-F05E-4F43-BB47-3E6AAC1CEA04}" destId="{BAED9A0C-B321-48CF-891F-AAC41801032E}" srcOrd="0" destOrd="0" presId="urn:microsoft.com/office/officeart/2005/8/layout/hierarchy3"/>
    <dgm:cxn modelId="{B8367462-BD90-4115-ACE3-72529EF9D9C2}" type="presOf" srcId="{16C84E49-686E-48C9-95C1-0717B04085D0}" destId="{CC81BC67-27EB-48BD-818E-96D61ED5C70B}" srcOrd="0" destOrd="0" presId="urn:microsoft.com/office/officeart/2005/8/layout/hierarchy3"/>
    <dgm:cxn modelId="{BBD0925A-7413-420B-8169-AC8FA6B99745}" srcId="{8F6DE6D3-E94D-438B-9200-0D2A6FD20F76}" destId="{34BF169F-B539-4E9D-AB95-A884F4D08E87}" srcOrd="2" destOrd="0" parTransId="{B94B3635-77E2-422A-9E9C-EBD08B42C147}" sibTransId="{F06D9C21-B700-40EA-AA44-C21A640CE20B}"/>
    <dgm:cxn modelId="{7E7E7D5C-22B1-4212-91F4-14DA3CFB95CC}" type="presOf" srcId="{903A2655-43E5-46A2-85AA-33B5C59A2826}" destId="{3CDBF700-F412-4F01-B237-A34CE8E79F60}" srcOrd="0" destOrd="0" presId="urn:microsoft.com/office/officeart/2005/8/layout/hierarchy3"/>
    <dgm:cxn modelId="{D802026C-501D-473B-8AFC-F95F48E01B72}" type="presOf" srcId="{7D709A37-2D0A-4ACB-AD57-DD3E0E0CA83C}" destId="{6A210512-6745-4C80-B49A-7EAE5B17B39B}" srcOrd="0" destOrd="0" presId="urn:microsoft.com/office/officeart/2005/8/layout/hierarchy3"/>
    <dgm:cxn modelId="{29F88844-B039-4063-B29F-C7D421EA7057}" srcId="{8F6DE6D3-E94D-438B-9200-0D2A6FD20F76}" destId="{0D6FBD7B-F660-4722-88CB-D84BBC2EB424}" srcOrd="0" destOrd="0" parTransId="{10827DE1-1FEC-44E6-9D67-FB812CFCD15E}" sibTransId="{02B541ED-6BD3-4786-BA0A-3F31F4EF6ECD}"/>
    <dgm:cxn modelId="{A754A0AE-C15E-4CF3-8BB0-5EA8EAD13D9B}" srcId="{29A77E21-73E3-43F3-8E71-25623B479B7B}" destId="{63FE6E9D-E05D-42FA-8269-E06160135751}" srcOrd="1" destOrd="0" parTransId="{7D709A37-2D0A-4ACB-AD57-DD3E0E0CA83C}" sibTransId="{7835F6AF-9F00-4FB3-85B6-5E6E063B77E8}"/>
    <dgm:cxn modelId="{8E3448FF-0C18-4E2B-B1A3-A85C1266C449}" type="presOf" srcId="{A5A42EB2-73EA-4DC7-A080-FEBCB02F4962}" destId="{FF55B56D-0373-442D-B171-BE23CDD917C4}" srcOrd="0" destOrd="0" presId="urn:microsoft.com/office/officeart/2005/8/layout/hierarchy3"/>
    <dgm:cxn modelId="{3B02455E-1F14-4DE7-8CEB-077C88EBB51D}" type="presOf" srcId="{8F6DE6D3-E94D-438B-9200-0D2A6FD20F76}" destId="{41E82ACA-D128-4CB6-9052-98FDF18C27AC}" srcOrd="0" destOrd="0" presId="urn:microsoft.com/office/officeart/2005/8/layout/hierarchy3"/>
    <dgm:cxn modelId="{38E6B328-047B-4C78-A594-DB34521823C3}" type="presOf" srcId="{00A0CF60-68E2-44D2-A8D5-72332EB24DEC}" destId="{60E1B48B-1247-4C51-B56A-D543D74E43FA}" srcOrd="0" destOrd="0" presId="urn:microsoft.com/office/officeart/2005/8/layout/hierarchy3"/>
    <dgm:cxn modelId="{15405479-E59B-42DA-8814-25A53C6FAB3B}" type="presOf" srcId="{88FA0865-27EE-44B6-A2A5-E8BDD7044A9B}" destId="{55A4994C-B486-4389-8735-C570B3AB3AF9}" srcOrd="0" destOrd="0" presId="urn:microsoft.com/office/officeart/2005/8/layout/hierarchy3"/>
    <dgm:cxn modelId="{7136A544-9A96-48BB-BEC8-F8A87BC9680E}" type="presOf" srcId="{3751E373-6A0F-4791-8FBA-2EF4B463B78D}" destId="{D360E021-85A9-42D0-A38E-208882BF3111}" srcOrd="0" destOrd="0" presId="urn:microsoft.com/office/officeart/2005/8/layout/hierarchy3"/>
    <dgm:cxn modelId="{AE5B842C-818A-455C-A7B5-D5F74F74E007}" srcId="{29A77E21-73E3-43F3-8E71-25623B479B7B}" destId="{4889BBBF-8895-47F3-8641-BA9F1475476C}" srcOrd="0" destOrd="0" parTransId="{903A2655-43E5-46A2-85AA-33B5C59A2826}" sibTransId="{1E33F283-0A41-4302-BE11-F7BF8E065291}"/>
    <dgm:cxn modelId="{CD0BF511-73EB-44B7-9F01-49DC844EF839}" type="presOf" srcId="{63FE6E9D-E05D-42FA-8269-E06160135751}" destId="{F7D6356E-BE3A-4622-A1D9-1892763F7870}" srcOrd="0" destOrd="0" presId="urn:microsoft.com/office/officeart/2005/8/layout/hierarchy3"/>
    <dgm:cxn modelId="{79EB1477-2AD4-46B9-85DA-103A4DAC6F1D}" type="presOf" srcId="{34BF169F-B539-4E9D-AB95-A884F4D08E87}" destId="{93DC3074-0507-4C44-99BB-F6B38D8381F8}" srcOrd="1" destOrd="0" presId="urn:microsoft.com/office/officeart/2005/8/layout/hierarchy3"/>
    <dgm:cxn modelId="{3E70A3BE-5B0B-4F28-90F6-937C4CA7734B}" type="presOf" srcId="{34BF169F-B539-4E9D-AB95-A884F4D08E87}" destId="{61A5789C-88B9-44D8-89D9-71B8DFACB401}" srcOrd="0" destOrd="0" presId="urn:microsoft.com/office/officeart/2005/8/layout/hierarchy3"/>
    <dgm:cxn modelId="{9AB5BC69-1487-42D4-BADF-B8FC099E8C56}" type="presOf" srcId="{0D6FBD7B-F660-4722-88CB-D84BBC2EB424}" destId="{90937AF3-7BCF-4A01-AF2C-FEC3EB0664EA}" srcOrd="0" destOrd="0" presId="urn:microsoft.com/office/officeart/2005/8/layout/hierarchy3"/>
    <dgm:cxn modelId="{55ACE680-68D5-43BC-836F-F9294DF6C406}" srcId="{34BF169F-B539-4E9D-AB95-A884F4D08E87}" destId="{C89E0F5E-3B06-41EB-AF48-497E6E60E7BD}" srcOrd="1" destOrd="0" parTransId="{00A0CF60-68E2-44D2-A8D5-72332EB24DEC}" sibTransId="{3531B3C5-DF09-4131-B7DC-111EE095F0D4}"/>
    <dgm:cxn modelId="{F3B94038-06F2-47D8-9F4C-E5879FE729B7}" type="presOf" srcId="{C89E0F5E-3B06-41EB-AF48-497E6E60E7BD}" destId="{4A904A9A-B728-45D0-9F61-1D69330F3166}" srcOrd="0" destOrd="0" presId="urn:microsoft.com/office/officeart/2005/8/layout/hierarchy3"/>
    <dgm:cxn modelId="{EA14A237-218C-4CE8-BDD4-CB4DFA4EEB16}" srcId="{0D6FBD7B-F660-4722-88CB-D84BBC2EB424}" destId="{3751E373-6A0F-4791-8FBA-2EF4B463B78D}" srcOrd="1" destOrd="0" parTransId="{88FA0865-27EE-44B6-A2A5-E8BDD7044A9B}" sibTransId="{F1E47978-1FB4-4997-A1CC-3441489DB0F0}"/>
    <dgm:cxn modelId="{169F8E0E-109C-4339-BC41-80B34D17A8CE}" type="presOf" srcId="{29A77E21-73E3-43F3-8E71-25623B479B7B}" destId="{93AA37E8-862A-4E80-AFDE-FAEE0C460C84}" srcOrd="1" destOrd="0" presId="urn:microsoft.com/office/officeart/2005/8/layout/hierarchy3"/>
    <dgm:cxn modelId="{ECCA48D4-663E-4DD2-B4B7-7B7084AE41A8}" srcId="{34BF169F-B539-4E9D-AB95-A884F4D08E87}" destId="{A22FF3EF-F05E-4F43-BB47-3E6AAC1CEA04}" srcOrd="2" destOrd="0" parTransId="{16C84E49-686E-48C9-95C1-0717B04085D0}" sibTransId="{286357BB-1BCB-44AB-9F76-BF6F468FC1EB}"/>
    <dgm:cxn modelId="{75FA937C-40B9-4A18-9BD2-5F27B451BB43}" type="presOf" srcId="{97BD2259-F7C1-4601-B8AE-88355B986826}" destId="{FBEEDC00-C6F0-4267-ACBB-EE0A29CAC1EC}" srcOrd="0" destOrd="0" presId="urn:microsoft.com/office/officeart/2005/8/layout/hierarchy3"/>
    <dgm:cxn modelId="{246196BA-5B94-4873-AD7C-6DE9944426A8}" type="presOf" srcId="{0D6FBD7B-F660-4722-88CB-D84BBC2EB424}" destId="{87C6CE88-E84B-471C-BC1B-5E63A3CD0AB8}" srcOrd="1" destOrd="0" presId="urn:microsoft.com/office/officeart/2005/8/layout/hierarchy3"/>
    <dgm:cxn modelId="{977E359D-4B62-49B0-97E6-993D22E91769}" type="presOf" srcId="{10AE7012-D637-4D63-9A9A-39D9251C4BA5}" destId="{B1B4A8C0-D512-4A5F-9E98-35759E4CD696}" srcOrd="0" destOrd="0" presId="urn:microsoft.com/office/officeart/2005/8/layout/hierarchy3"/>
    <dgm:cxn modelId="{EFFD0864-58A5-4CBB-96D1-1348186AC742}" type="presParOf" srcId="{41E82ACA-D128-4CB6-9052-98FDF18C27AC}" destId="{78F4D76B-9BB9-42A2-AECF-A30A3513F1C1}" srcOrd="0" destOrd="0" presId="urn:microsoft.com/office/officeart/2005/8/layout/hierarchy3"/>
    <dgm:cxn modelId="{95FAAEBB-EDCB-45AF-9255-B59C07B40A15}" type="presParOf" srcId="{78F4D76B-9BB9-42A2-AECF-A30A3513F1C1}" destId="{5B5CAFF3-F1B0-4C6B-B0D7-76F5AB65C821}" srcOrd="0" destOrd="0" presId="urn:microsoft.com/office/officeart/2005/8/layout/hierarchy3"/>
    <dgm:cxn modelId="{DE83DA0D-0D08-47A7-9A85-5BE6E3984343}" type="presParOf" srcId="{5B5CAFF3-F1B0-4C6B-B0D7-76F5AB65C821}" destId="{90937AF3-7BCF-4A01-AF2C-FEC3EB0664EA}" srcOrd="0" destOrd="0" presId="urn:microsoft.com/office/officeart/2005/8/layout/hierarchy3"/>
    <dgm:cxn modelId="{BE3AF4CC-50B9-4678-90CE-311FA2F89BD1}" type="presParOf" srcId="{5B5CAFF3-F1B0-4C6B-B0D7-76F5AB65C821}" destId="{87C6CE88-E84B-471C-BC1B-5E63A3CD0AB8}" srcOrd="1" destOrd="0" presId="urn:microsoft.com/office/officeart/2005/8/layout/hierarchy3"/>
    <dgm:cxn modelId="{D1708B68-E2C5-47E9-B992-43EB1663C347}" type="presParOf" srcId="{78F4D76B-9BB9-42A2-AECF-A30A3513F1C1}" destId="{3C74D206-97C2-4AD8-83BB-91E93B7908F7}" srcOrd="1" destOrd="0" presId="urn:microsoft.com/office/officeart/2005/8/layout/hierarchy3"/>
    <dgm:cxn modelId="{7E2073C4-D9BC-4E7C-B07F-68172CDC9FD0}" type="presParOf" srcId="{3C74D206-97C2-4AD8-83BB-91E93B7908F7}" destId="{0D2C5501-4F5F-4F34-9115-DB03B4CCAD98}" srcOrd="0" destOrd="0" presId="urn:microsoft.com/office/officeart/2005/8/layout/hierarchy3"/>
    <dgm:cxn modelId="{BBA2E5E7-8037-4B89-9F79-87210DA6EE3C}" type="presParOf" srcId="{3C74D206-97C2-4AD8-83BB-91E93B7908F7}" destId="{FBEEDC00-C6F0-4267-ACBB-EE0A29CAC1EC}" srcOrd="1" destOrd="0" presId="urn:microsoft.com/office/officeart/2005/8/layout/hierarchy3"/>
    <dgm:cxn modelId="{B692E56F-9B11-49AE-B26E-F57D43F8BB0D}" type="presParOf" srcId="{3C74D206-97C2-4AD8-83BB-91E93B7908F7}" destId="{55A4994C-B486-4389-8735-C570B3AB3AF9}" srcOrd="2" destOrd="0" presId="urn:microsoft.com/office/officeart/2005/8/layout/hierarchy3"/>
    <dgm:cxn modelId="{1779460F-AE6C-4936-B26E-2995C5BCF978}" type="presParOf" srcId="{3C74D206-97C2-4AD8-83BB-91E93B7908F7}" destId="{D360E021-85A9-42D0-A38E-208882BF3111}" srcOrd="3" destOrd="0" presId="urn:microsoft.com/office/officeart/2005/8/layout/hierarchy3"/>
    <dgm:cxn modelId="{EBC026BE-76B5-4319-A842-651AA7A86395}" type="presParOf" srcId="{41E82ACA-D128-4CB6-9052-98FDF18C27AC}" destId="{2F296070-93CD-4E08-8A3B-2D28BF840550}" srcOrd="1" destOrd="0" presId="urn:microsoft.com/office/officeart/2005/8/layout/hierarchy3"/>
    <dgm:cxn modelId="{D59543C5-567E-44C6-9663-E674FD43C0EA}" type="presParOf" srcId="{2F296070-93CD-4E08-8A3B-2D28BF840550}" destId="{EECE74D3-6475-4EF4-9A1A-4658CAB3DC84}" srcOrd="0" destOrd="0" presId="urn:microsoft.com/office/officeart/2005/8/layout/hierarchy3"/>
    <dgm:cxn modelId="{C67A9E36-C383-4894-9CCD-CB647DAC0492}" type="presParOf" srcId="{EECE74D3-6475-4EF4-9A1A-4658CAB3DC84}" destId="{0BE7CCF5-1D12-4487-A294-74812CA8314C}" srcOrd="0" destOrd="0" presId="urn:microsoft.com/office/officeart/2005/8/layout/hierarchy3"/>
    <dgm:cxn modelId="{FA6C63FF-E536-470C-BC3C-91DBF7EE5846}" type="presParOf" srcId="{EECE74D3-6475-4EF4-9A1A-4658CAB3DC84}" destId="{93AA37E8-862A-4E80-AFDE-FAEE0C460C84}" srcOrd="1" destOrd="0" presId="urn:microsoft.com/office/officeart/2005/8/layout/hierarchy3"/>
    <dgm:cxn modelId="{33B2BD23-32C0-4779-99E2-21E436ED1CA8}" type="presParOf" srcId="{2F296070-93CD-4E08-8A3B-2D28BF840550}" destId="{ABC951DB-8847-4E14-A9F1-891BDDD8703F}" srcOrd="1" destOrd="0" presId="urn:microsoft.com/office/officeart/2005/8/layout/hierarchy3"/>
    <dgm:cxn modelId="{BCD97FC7-F6F1-40CF-AE3A-7B242D3EBA3F}" type="presParOf" srcId="{ABC951DB-8847-4E14-A9F1-891BDDD8703F}" destId="{3CDBF700-F412-4F01-B237-A34CE8E79F60}" srcOrd="0" destOrd="0" presId="urn:microsoft.com/office/officeart/2005/8/layout/hierarchy3"/>
    <dgm:cxn modelId="{8A36511E-B802-4837-A4DB-BF07C565C77A}" type="presParOf" srcId="{ABC951DB-8847-4E14-A9F1-891BDDD8703F}" destId="{C1FBB9B7-AE04-408F-A9EC-6B1B3FA879AE}" srcOrd="1" destOrd="0" presId="urn:microsoft.com/office/officeart/2005/8/layout/hierarchy3"/>
    <dgm:cxn modelId="{32B38EF4-F073-43CC-AE10-B7EE2611D72B}" type="presParOf" srcId="{ABC951DB-8847-4E14-A9F1-891BDDD8703F}" destId="{6A210512-6745-4C80-B49A-7EAE5B17B39B}" srcOrd="2" destOrd="0" presId="urn:microsoft.com/office/officeart/2005/8/layout/hierarchy3"/>
    <dgm:cxn modelId="{C08F5AFA-A64A-4B79-BA85-2147A436607B}" type="presParOf" srcId="{ABC951DB-8847-4E14-A9F1-891BDDD8703F}" destId="{F7D6356E-BE3A-4622-A1D9-1892763F7870}" srcOrd="3" destOrd="0" presId="urn:microsoft.com/office/officeart/2005/8/layout/hierarchy3"/>
    <dgm:cxn modelId="{9FF3692C-ACC0-421E-837F-F8712036E47D}" type="presParOf" srcId="{41E82ACA-D128-4CB6-9052-98FDF18C27AC}" destId="{B29CD40F-6F88-47B2-B6CD-D134E7CF7B3D}" srcOrd="2" destOrd="0" presId="urn:microsoft.com/office/officeart/2005/8/layout/hierarchy3"/>
    <dgm:cxn modelId="{31111CAA-B152-401F-A5F3-7CE7BF2DFD48}" type="presParOf" srcId="{B29CD40F-6F88-47B2-B6CD-D134E7CF7B3D}" destId="{A18DA1F8-3A5F-4E68-BAC8-80F9ED23147F}" srcOrd="0" destOrd="0" presId="urn:microsoft.com/office/officeart/2005/8/layout/hierarchy3"/>
    <dgm:cxn modelId="{1562D4D9-338E-43AC-A249-34598E88679B}" type="presParOf" srcId="{A18DA1F8-3A5F-4E68-BAC8-80F9ED23147F}" destId="{61A5789C-88B9-44D8-89D9-71B8DFACB401}" srcOrd="0" destOrd="0" presId="urn:microsoft.com/office/officeart/2005/8/layout/hierarchy3"/>
    <dgm:cxn modelId="{C503DA13-8337-468B-B508-1B22A192BB24}" type="presParOf" srcId="{A18DA1F8-3A5F-4E68-BAC8-80F9ED23147F}" destId="{93DC3074-0507-4C44-99BB-F6B38D8381F8}" srcOrd="1" destOrd="0" presId="urn:microsoft.com/office/officeart/2005/8/layout/hierarchy3"/>
    <dgm:cxn modelId="{F814F80B-3C8C-42D0-8647-DEFE8D3EA97D}" type="presParOf" srcId="{B29CD40F-6F88-47B2-B6CD-D134E7CF7B3D}" destId="{A917D0E7-CE3D-44DE-88AD-F579DF3B9E5F}" srcOrd="1" destOrd="0" presId="urn:microsoft.com/office/officeart/2005/8/layout/hierarchy3"/>
    <dgm:cxn modelId="{1777D5A2-FCE4-41EA-8834-965B2E9F0C04}" type="presParOf" srcId="{A917D0E7-CE3D-44DE-88AD-F579DF3B9E5F}" destId="{B1B4A8C0-D512-4A5F-9E98-35759E4CD696}" srcOrd="0" destOrd="0" presId="urn:microsoft.com/office/officeart/2005/8/layout/hierarchy3"/>
    <dgm:cxn modelId="{FD69452C-AE67-4E52-AF96-F30026731E52}" type="presParOf" srcId="{A917D0E7-CE3D-44DE-88AD-F579DF3B9E5F}" destId="{FF55B56D-0373-442D-B171-BE23CDD917C4}" srcOrd="1" destOrd="0" presId="urn:microsoft.com/office/officeart/2005/8/layout/hierarchy3"/>
    <dgm:cxn modelId="{4ECAD3F3-1697-488F-B5AC-30AFD3ED66AD}" type="presParOf" srcId="{A917D0E7-CE3D-44DE-88AD-F579DF3B9E5F}" destId="{60E1B48B-1247-4C51-B56A-D543D74E43FA}" srcOrd="2" destOrd="0" presId="urn:microsoft.com/office/officeart/2005/8/layout/hierarchy3"/>
    <dgm:cxn modelId="{D70A70B4-BE04-4F50-81EF-9F8CE9A6F245}" type="presParOf" srcId="{A917D0E7-CE3D-44DE-88AD-F579DF3B9E5F}" destId="{4A904A9A-B728-45D0-9F61-1D69330F3166}" srcOrd="3" destOrd="0" presId="urn:microsoft.com/office/officeart/2005/8/layout/hierarchy3"/>
    <dgm:cxn modelId="{6A986B10-2842-448C-9E93-E011D8FEACFA}" type="presParOf" srcId="{A917D0E7-CE3D-44DE-88AD-F579DF3B9E5F}" destId="{CC81BC67-27EB-48BD-818E-96D61ED5C70B}" srcOrd="4" destOrd="0" presId="urn:microsoft.com/office/officeart/2005/8/layout/hierarchy3"/>
    <dgm:cxn modelId="{2C7E22D2-BF18-4D80-B4F1-22B35501FFFA}" type="presParOf" srcId="{A917D0E7-CE3D-44DE-88AD-F579DF3B9E5F}" destId="{BAED9A0C-B321-48CF-891F-AAC41801032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F6DE6D3-E94D-438B-9200-0D2A6FD20F76}" type="doc">
      <dgm:prSet loTypeId="urn:microsoft.com/office/officeart/2005/8/layout/radial4" loCatId="relationship" qsTypeId="urn:microsoft.com/office/officeart/2005/8/quickstyle/simple1" qsCatId="simple" csTypeId="urn:microsoft.com/office/officeart/2005/8/colors/colorful1#3" csCatId="colorful" phldr="1"/>
      <dgm:spPr/>
      <dgm:t>
        <a:bodyPr/>
        <a:lstStyle/>
        <a:p>
          <a:endParaRPr lang="ru-RU"/>
        </a:p>
      </dgm:t>
    </dgm:pt>
    <dgm:pt modelId="{0D6FBD7B-F660-4722-88CB-D84BBC2EB424}">
      <dgm:prSet phldrT="[Текст]" custT="1"/>
      <dgm:spPr/>
      <dgm:t>
        <a:bodyPr/>
        <a:lstStyle/>
        <a:p>
          <a:r>
            <a:rPr lang="ru-RU" sz="2000" dirty="0" smtClean="0"/>
            <a:t>ключ к созданию эффективного взаимодействия </a:t>
          </a:r>
          <a:br>
            <a:rPr lang="ru-RU" sz="2000" dirty="0" smtClean="0"/>
          </a:br>
          <a:r>
            <a:rPr lang="ru-RU" sz="2000" dirty="0" smtClean="0"/>
            <a:t>и эффективных интерфейсов цифровых продуктов</a:t>
          </a:r>
          <a:endParaRPr lang="ru-RU" sz="2000" dirty="0"/>
        </a:p>
      </dgm:t>
    </dgm:pt>
    <dgm:pt modelId="{10827DE1-1FEC-44E6-9D67-FB812CFCD15E}" type="parTrans" cxnId="{29F88844-B039-4063-B29F-C7D421EA7057}">
      <dgm:prSet/>
      <dgm:spPr/>
      <dgm:t>
        <a:bodyPr/>
        <a:lstStyle/>
        <a:p>
          <a:endParaRPr lang="ru-RU" sz="1600"/>
        </a:p>
      </dgm:t>
    </dgm:pt>
    <dgm:pt modelId="{02B541ED-6BD3-4786-BA0A-3F31F4EF6ECD}" type="sibTrans" cxnId="{29F88844-B039-4063-B29F-C7D421EA7057}">
      <dgm:prSet/>
      <dgm:spPr/>
      <dgm:t>
        <a:bodyPr/>
        <a:lstStyle/>
        <a:p>
          <a:endParaRPr lang="ru-RU" sz="1600"/>
        </a:p>
      </dgm:t>
    </dgm:pt>
    <dgm:pt modelId="{29A77E21-73E3-43F3-8E71-25623B479B7B}">
      <dgm:prSet custT="1"/>
      <dgm:spPr/>
      <dgm:t>
        <a:bodyPr/>
        <a:lstStyle/>
        <a:p>
          <a:r>
            <a:rPr lang="ru-RU" sz="2000" b="1" dirty="0" smtClean="0"/>
            <a:t>шаблоны</a:t>
          </a:r>
          <a:endParaRPr lang="ru-RU" sz="2000" dirty="0"/>
        </a:p>
      </dgm:t>
    </dgm:pt>
    <dgm:pt modelId="{D4AF1FFD-874F-49B4-AF8E-A70DBD467B96}" type="parTrans" cxnId="{F1130135-AE2D-4481-A425-152FD15F59F6}">
      <dgm:prSet/>
      <dgm:spPr/>
      <dgm:t>
        <a:bodyPr/>
        <a:lstStyle/>
        <a:p>
          <a:endParaRPr lang="ru-RU" sz="1600"/>
        </a:p>
      </dgm:t>
    </dgm:pt>
    <dgm:pt modelId="{4A6A4248-FCD0-4B4D-9DFF-EC01C5E0538D}" type="sibTrans" cxnId="{F1130135-AE2D-4481-A425-152FD15F59F6}">
      <dgm:prSet/>
      <dgm:spPr/>
      <dgm:t>
        <a:bodyPr/>
        <a:lstStyle/>
        <a:p>
          <a:endParaRPr lang="ru-RU" sz="1600"/>
        </a:p>
      </dgm:t>
    </dgm:pt>
    <dgm:pt modelId="{34BF169F-B539-4E9D-AB95-A884F4D08E87}">
      <dgm:prSet custT="1"/>
      <dgm:spPr/>
      <dgm:t>
        <a:bodyPr/>
        <a:lstStyle/>
        <a:p>
          <a:r>
            <a:rPr lang="ru-RU" sz="2000" b="1" dirty="0" smtClean="0"/>
            <a:t>Процессы</a:t>
          </a:r>
          <a:endParaRPr lang="ru-RU" sz="2000" dirty="0"/>
        </a:p>
      </dgm:t>
    </dgm:pt>
    <dgm:pt modelId="{B94B3635-77E2-422A-9E9C-EBD08B42C147}" type="parTrans" cxnId="{BBD0925A-7413-420B-8169-AC8FA6B99745}">
      <dgm:prSet/>
      <dgm:spPr/>
      <dgm:t>
        <a:bodyPr/>
        <a:lstStyle/>
        <a:p>
          <a:endParaRPr lang="ru-RU" sz="1600"/>
        </a:p>
      </dgm:t>
    </dgm:pt>
    <dgm:pt modelId="{F06D9C21-B700-40EA-AA44-C21A640CE20B}" type="sibTrans" cxnId="{BBD0925A-7413-420B-8169-AC8FA6B99745}">
      <dgm:prSet/>
      <dgm:spPr/>
      <dgm:t>
        <a:bodyPr/>
        <a:lstStyle/>
        <a:p>
          <a:endParaRPr lang="ru-RU" sz="1600"/>
        </a:p>
      </dgm:t>
    </dgm:pt>
    <dgm:pt modelId="{D652DED1-A4B2-4F7E-96FA-9ACE8AF54FEB}">
      <dgm:prSet phldrT="[Текст]" custT="1"/>
      <dgm:spPr/>
      <dgm:t>
        <a:bodyPr/>
        <a:lstStyle/>
        <a:p>
          <a:r>
            <a:rPr lang="ru-RU" sz="2000" b="1" dirty="0" smtClean="0"/>
            <a:t>принципы</a:t>
          </a:r>
          <a:endParaRPr lang="ru-RU" sz="2000" dirty="0"/>
        </a:p>
      </dgm:t>
    </dgm:pt>
    <dgm:pt modelId="{BE75DAC7-6B61-4F3C-B452-ACBA3E16231F}" type="parTrans" cxnId="{0B312BCB-3302-450E-A0AF-6157D9ECC8A4}">
      <dgm:prSet/>
      <dgm:spPr/>
      <dgm:t>
        <a:bodyPr/>
        <a:lstStyle/>
        <a:p>
          <a:endParaRPr lang="ru-RU" sz="1600"/>
        </a:p>
      </dgm:t>
    </dgm:pt>
    <dgm:pt modelId="{2E704AE5-C658-462F-8D4C-926F73DA7CD1}" type="sibTrans" cxnId="{0B312BCB-3302-450E-A0AF-6157D9ECC8A4}">
      <dgm:prSet/>
      <dgm:spPr/>
      <dgm:t>
        <a:bodyPr/>
        <a:lstStyle/>
        <a:p>
          <a:endParaRPr lang="ru-RU" sz="1600"/>
        </a:p>
      </dgm:t>
    </dgm:pt>
    <dgm:pt modelId="{C74256AD-7B51-44C8-AA39-2E9E1DB906A3}" type="pres">
      <dgm:prSet presAssocID="{8F6DE6D3-E94D-438B-9200-0D2A6FD20F76}" presName="cycle" presStyleCnt="0">
        <dgm:presLayoutVars>
          <dgm:chMax val="1"/>
          <dgm:dir/>
          <dgm:animLvl val="ctr"/>
          <dgm:resizeHandles val="exact"/>
        </dgm:presLayoutVars>
      </dgm:prSet>
      <dgm:spPr/>
      <dgm:t>
        <a:bodyPr/>
        <a:lstStyle/>
        <a:p>
          <a:endParaRPr lang="ru-RU"/>
        </a:p>
      </dgm:t>
    </dgm:pt>
    <dgm:pt modelId="{D1A23A72-150D-4B48-9FC5-328220AF026D}" type="pres">
      <dgm:prSet presAssocID="{0D6FBD7B-F660-4722-88CB-D84BBC2EB424}" presName="centerShape" presStyleLbl="node0" presStyleIdx="0" presStyleCnt="1" custScaleX="225166"/>
      <dgm:spPr/>
      <dgm:t>
        <a:bodyPr/>
        <a:lstStyle/>
        <a:p>
          <a:endParaRPr lang="ru-RU"/>
        </a:p>
      </dgm:t>
    </dgm:pt>
    <dgm:pt modelId="{5A8773E3-64A6-4C89-83FF-9A55203F7894}" type="pres">
      <dgm:prSet presAssocID="{BE75DAC7-6B61-4F3C-B452-ACBA3E16231F}" presName="parTrans" presStyleLbl="bgSibTrans2D1" presStyleIdx="0" presStyleCnt="3"/>
      <dgm:spPr/>
      <dgm:t>
        <a:bodyPr/>
        <a:lstStyle/>
        <a:p>
          <a:endParaRPr lang="ru-RU"/>
        </a:p>
      </dgm:t>
    </dgm:pt>
    <dgm:pt modelId="{D0FD757A-95E6-4D8C-8EAC-8D82C2E17A13}" type="pres">
      <dgm:prSet presAssocID="{D652DED1-A4B2-4F7E-96FA-9ACE8AF54FEB}" presName="node" presStyleLbl="node1" presStyleIdx="0" presStyleCnt="3">
        <dgm:presLayoutVars>
          <dgm:bulletEnabled val="1"/>
        </dgm:presLayoutVars>
      </dgm:prSet>
      <dgm:spPr/>
      <dgm:t>
        <a:bodyPr/>
        <a:lstStyle/>
        <a:p>
          <a:endParaRPr lang="ru-RU"/>
        </a:p>
      </dgm:t>
    </dgm:pt>
    <dgm:pt modelId="{6ED44A52-A25D-4379-AD63-C8667FCD3187}" type="pres">
      <dgm:prSet presAssocID="{D4AF1FFD-874F-49B4-AF8E-A70DBD467B96}" presName="parTrans" presStyleLbl="bgSibTrans2D1" presStyleIdx="1" presStyleCnt="3"/>
      <dgm:spPr/>
      <dgm:t>
        <a:bodyPr/>
        <a:lstStyle/>
        <a:p>
          <a:endParaRPr lang="ru-RU"/>
        </a:p>
      </dgm:t>
    </dgm:pt>
    <dgm:pt modelId="{36CE7981-8C57-4038-B7B2-234D33CE46F2}" type="pres">
      <dgm:prSet presAssocID="{29A77E21-73E3-43F3-8E71-25623B479B7B}" presName="node" presStyleLbl="node1" presStyleIdx="1" presStyleCnt="3">
        <dgm:presLayoutVars>
          <dgm:bulletEnabled val="1"/>
        </dgm:presLayoutVars>
      </dgm:prSet>
      <dgm:spPr/>
      <dgm:t>
        <a:bodyPr/>
        <a:lstStyle/>
        <a:p>
          <a:endParaRPr lang="ru-RU"/>
        </a:p>
      </dgm:t>
    </dgm:pt>
    <dgm:pt modelId="{B4317DD5-E74C-4A06-89BD-D878DA5F5B82}" type="pres">
      <dgm:prSet presAssocID="{B94B3635-77E2-422A-9E9C-EBD08B42C147}" presName="parTrans" presStyleLbl="bgSibTrans2D1" presStyleIdx="2" presStyleCnt="3"/>
      <dgm:spPr/>
      <dgm:t>
        <a:bodyPr/>
        <a:lstStyle/>
        <a:p>
          <a:endParaRPr lang="ru-RU"/>
        </a:p>
      </dgm:t>
    </dgm:pt>
    <dgm:pt modelId="{5C646AA8-292F-474C-9871-2FE3AA7C5839}" type="pres">
      <dgm:prSet presAssocID="{34BF169F-B539-4E9D-AB95-A884F4D08E87}" presName="node" presStyleLbl="node1" presStyleIdx="2" presStyleCnt="3">
        <dgm:presLayoutVars>
          <dgm:bulletEnabled val="1"/>
        </dgm:presLayoutVars>
      </dgm:prSet>
      <dgm:spPr/>
      <dgm:t>
        <a:bodyPr/>
        <a:lstStyle/>
        <a:p>
          <a:endParaRPr lang="ru-RU"/>
        </a:p>
      </dgm:t>
    </dgm:pt>
  </dgm:ptLst>
  <dgm:cxnLst>
    <dgm:cxn modelId="{F1130135-AE2D-4481-A425-152FD15F59F6}" srcId="{0D6FBD7B-F660-4722-88CB-D84BBC2EB424}" destId="{29A77E21-73E3-43F3-8E71-25623B479B7B}" srcOrd="1" destOrd="0" parTransId="{D4AF1FFD-874F-49B4-AF8E-A70DBD467B96}" sibTransId="{4A6A4248-FCD0-4B4D-9DFF-EC01C5E0538D}"/>
    <dgm:cxn modelId="{2819B49D-2058-4AB0-BE94-9B17C934C6A9}" type="presOf" srcId="{29A77E21-73E3-43F3-8E71-25623B479B7B}" destId="{36CE7981-8C57-4038-B7B2-234D33CE46F2}" srcOrd="0" destOrd="0" presId="urn:microsoft.com/office/officeart/2005/8/layout/radial4"/>
    <dgm:cxn modelId="{2635A1F9-9047-4D81-9B21-863C0153AEF1}" type="presOf" srcId="{BE75DAC7-6B61-4F3C-B452-ACBA3E16231F}" destId="{5A8773E3-64A6-4C89-83FF-9A55203F7894}" srcOrd="0" destOrd="0" presId="urn:microsoft.com/office/officeart/2005/8/layout/radial4"/>
    <dgm:cxn modelId="{0B312BCB-3302-450E-A0AF-6157D9ECC8A4}" srcId="{0D6FBD7B-F660-4722-88CB-D84BBC2EB424}" destId="{D652DED1-A4B2-4F7E-96FA-9ACE8AF54FEB}" srcOrd="0" destOrd="0" parTransId="{BE75DAC7-6B61-4F3C-B452-ACBA3E16231F}" sibTransId="{2E704AE5-C658-462F-8D4C-926F73DA7CD1}"/>
    <dgm:cxn modelId="{8F34D4B2-DADC-497A-AA2A-50DD19133FBD}" type="presOf" srcId="{D652DED1-A4B2-4F7E-96FA-9ACE8AF54FEB}" destId="{D0FD757A-95E6-4D8C-8EAC-8D82C2E17A13}" srcOrd="0" destOrd="0" presId="urn:microsoft.com/office/officeart/2005/8/layout/radial4"/>
    <dgm:cxn modelId="{80222F68-1D83-417D-B45A-C17161244B1A}" type="presOf" srcId="{D4AF1FFD-874F-49B4-AF8E-A70DBD467B96}" destId="{6ED44A52-A25D-4379-AD63-C8667FCD3187}" srcOrd="0" destOrd="0" presId="urn:microsoft.com/office/officeart/2005/8/layout/radial4"/>
    <dgm:cxn modelId="{E1A1F885-C383-45A5-B656-AF2E7CF26DEA}" type="presOf" srcId="{0D6FBD7B-F660-4722-88CB-D84BBC2EB424}" destId="{D1A23A72-150D-4B48-9FC5-328220AF026D}" srcOrd="0" destOrd="0" presId="urn:microsoft.com/office/officeart/2005/8/layout/radial4"/>
    <dgm:cxn modelId="{E67034EC-52E0-4145-86B1-84C00469A940}" type="presOf" srcId="{34BF169F-B539-4E9D-AB95-A884F4D08E87}" destId="{5C646AA8-292F-474C-9871-2FE3AA7C5839}" srcOrd="0" destOrd="0" presId="urn:microsoft.com/office/officeart/2005/8/layout/radial4"/>
    <dgm:cxn modelId="{29F88844-B039-4063-B29F-C7D421EA7057}" srcId="{8F6DE6D3-E94D-438B-9200-0D2A6FD20F76}" destId="{0D6FBD7B-F660-4722-88CB-D84BBC2EB424}" srcOrd="0" destOrd="0" parTransId="{10827DE1-1FEC-44E6-9D67-FB812CFCD15E}" sibTransId="{02B541ED-6BD3-4786-BA0A-3F31F4EF6ECD}"/>
    <dgm:cxn modelId="{1AB89BCA-11A8-4862-BDDD-04CC87AEFFC3}" type="presOf" srcId="{B94B3635-77E2-422A-9E9C-EBD08B42C147}" destId="{B4317DD5-E74C-4A06-89BD-D878DA5F5B82}" srcOrd="0" destOrd="0" presId="urn:microsoft.com/office/officeart/2005/8/layout/radial4"/>
    <dgm:cxn modelId="{BBD0925A-7413-420B-8169-AC8FA6B99745}" srcId="{0D6FBD7B-F660-4722-88CB-D84BBC2EB424}" destId="{34BF169F-B539-4E9D-AB95-A884F4D08E87}" srcOrd="2" destOrd="0" parTransId="{B94B3635-77E2-422A-9E9C-EBD08B42C147}" sibTransId="{F06D9C21-B700-40EA-AA44-C21A640CE20B}"/>
    <dgm:cxn modelId="{CC03C7A8-2091-441C-B276-422E331AAEFC}" type="presOf" srcId="{8F6DE6D3-E94D-438B-9200-0D2A6FD20F76}" destId="{C74256AD-7B51-44C8-AA39-2E9E1DB906A3}" srcOrd="0" destOrd="0" presId="urn:microsoft.com/office/officeart/2005/8/layout/radial4"/>
    <dgm:cxn modelId="{1DBE7391-F992-497A-A94F-2E71018CBE53}" type="presParOf" srcId="{C74256AD-7B51-44C8-AA39-2E9E1DB906A3}" destId="{D1A23A72-150D-4B48-9FC5-328220AF026D}" srcOrd="0" destOrd="0" presId="urn:microsoft.com/office/officeart/2005/8/layout/radial4"/>
    <dgm:cxn modelId="{2F9BBB0A-99EC-43E2-BC1C-6894E861D0E4}" type="presParOf" srcId="{C74256AD-7B51-44C8-AA39-2E9E1DB906A3}" destId="{5A8773E3-64A6-4C89-83FF-9A55203F7894}" srcOrd="1" destOrd="0" presId="urn:microsoft.com/office/officeart/2005/8/layout/radial4"/>
    <dgm:cxn modelId="{2C0BEF51-3965-4D8D-9CC0-43B0A1429EBE}" type="presParOf" srcId="{C74256AD-7B51-44C8-AA39-2E9E1DB906A3}" destId="{D0FD757A-95E6-4D8C-8EAC-8D82C2E17A13}" srcOrd="2" destOrd="0" presId="urn:microsoft.com/office/officeart/2005/8/layout/radial4"/>
    <dgm:cxn modelId="{94A7B8DC-44E9-411E-95A5-AD6B91D48168}" type="presParOf" srcId="{C74256AD-7B51-44C8-AA39-2E9E1DB906A3}" destId="{6ED44A52-A25D-4379-AD63-C8667FCD3187}" srcOrd="3" destOrd="0" presId="urn:microsoft.com/office/officeart/2005/8/layout/radial4"/>
    <dgm:cxn modelId="{6E7D0D6F-7589-4571-89F2-CB2CF69F83A6}" type="presParOf" srcId="{C74256AD-7B51-44C8-AA39-2E9E1DB906A3}" destId="{36CE7981-8C57-4038-B7B2-234D33CE46F2}" srcOrd="4" destOrd="0" presId="urn:microsoft.com/office/officeart/2005/8/layout/radial4"/>
    <dgm:cxn modelId="{CFD928E3-EB7F-4EBF-8256-17EAA324FCE9}" type="presParOf" srcId="{C74256AD-7B51-44C8-AA39-2E9E1DB906A3}" destId="{B4317DD5-E74C-4A06-89BD-D878DA5F5B82}" srcOrd="5" destOrd="0" presId="urn:microsoft.com/office/officeart/2005/8/layout/radial4"/>
    <dgm:cxn modelId="{CB2A38CE-691E-44C5-9588-628CF6404F71}" type="presParOf" srcId="{C74256AD-7B51-44C8-AA39-2E9E1DB906A3}" destId="{5C646AA8-292F-474C-9871-2FE3AA7C583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E691F2F-2CE0-4ACF-B588-8AADF757578A}" type="doc">
      <dgm:prSet loTypeId="urn:microsoft.com/office/officeart/2005/8/layout/equation2" loCatId="relationship" qsTypeId="urn:microsoft.com/office/officeart/2005/8/quickstyle/simple1" qsCatId="simple" csTypeId="urn:microsoft.com/office/officeart/2005/8/colors/colorful1#4" csCatId="colorful" phldr="1"/>
      <dgm:spPr/>
    </dgm:pt>
    <dgm:pt modelId="{AD75377A-2B1E-437B-98CA-85866F88ACDB}">
      <dgm:prSet phldrT="[Текст]" custT="1"/>
      <dgm:spPr/>
      <dgm:t>
        <a:bodyPr/>
        <a:lstStyle/>
        <a:p>
          <a:r>
            <a:rPr lang="ru-RU" sz="1600" dirty="0" smtClean="0"/>
            <a:t>желанность</a:t>
          </a:r>
          <a:endParaRPr lang="ru-RU" sz="1600" dirty="0"/>
        </a:p>
      </dgm:t>
    </dgm:pt>
    <dgm:pt modelId="{76BB4453-B292-4A1F-96A8-0A30CFE6934B}" type="parTrans" cxnId="{B1CC0428-DF7E-486F-BB4A-BBBCAB66A445}">
      <dgm:prSet/>
      <dgm:spPr/>
      <dgm:t>
        <a:bodyPr/>
        <a:lstStyle/>
        <a:p>
          <a:endParaRPr lang="ru-RU" sz="1600"/>
        </a:p>
      </dgm:t>
    </dgm:pt>
    <dgm:pt modelId="{FD191967-D879-4B1F-8ECB-9B9AF4F7D85E}" type="sibTrans" cxnId="{B1CC0428-DF7E-486F-BB4A-BBBCAB66A445}">
      <dgm:prSet custT="1"/>
      <dgm:spPr/>
      <dgm:t>
        <a:bodyPr/>
        <a:lstStyle/>
        <a:p>
          <a:endParaRPr lang="ru-RU" sz="1600"/>
        </a:p>
      </dgm:t>
    </dgm:pt>
    <dgm:pt modelId="{B32FDB54-369D-44ED-9DE6-289C12410244}">
      <dgm:prSet phldrT="[Текст]" custT="1"/>
      <dgm:spPr/>
      <dgm:t>
        <a:bodyPr/>
        <a:lstStyle/>
        <a:p>
          <a:r>
            <a:rPr lang="ru-RU" sz="1600" dirty="0" smtClean="0"/>
            <a:t>жизнеспособность</a:t>
          </a:r>
          <a:endParaRPr lang="ru-RU" sz="1600" dirty="0"/>
        </a:p>
      </dgm:t>
    </dgm:pt>
    <dgm:pt modelId="{68560C7D-8A64-4C19-BA16-F165FEDC3183}" type="parTrans" cxnId="{79416B95-5C1C-4635-94EC-6EF110A530B7}">
      <dgm:prSet/>
      <dgm:spPr/>
      <dgm:t>
        <a:bodyPr/>
        <a:lstStyle/>
        <a:p>
          <a:endParaRPr lang="ru-RU" sz="1600"/>
        </a:p>
      </dgm:t>
    </dgm:pt>
    <dgm:pt modelId="{88D7F691-B54C-4096-B719-01EAC4D0E064}" type="sibTrans" cxnId="{79416B95-5C1C-4635-94EC-6EF110A530B7}">
      <dgm:prSet custT="1"/>
      <dgm:spPr/>
      <dgm:t>
        <a:bodyPr/>
        <a:lstStyle/>
        <a:p>
          <a:endParaRPr lang="ru-RU" sz="1600"/>
        </a:p>
      </dgm:t>
    </dgm:pt>
    <dgm:pt modelId="{1F5B09EE-3E1C-4E1B-91B2-4147911B8EC5}">
      <dgm:prSet phldrT="[Текст]" custT="1"/>
      <dgm:spPr/>
      <dgm:t>
        <a:bodyPr/>
        <a:lstStyle/>
        <a:p>
          <a:r>
            <a:rPr lang="ru-RU" sz="1600" dirty="0" smtClean="0"/>
            <a:t>осуществимость</a:t>
          </a:r>
          <a:endParaRPr lang="ru-RU" sz="1600" dirty="0"/>
        </a:p>
      </dgm:t>
    </dgm:pt>
    <dgm:pt modelId="{4FE56B56-D825-43CA-94DF-CFEAD5DDBFC1}" type="parTrans" cxnId="{2DB0E18D-67F2-4BA2-A72D-91F5CD3183A5}">
      <dgm:prSet/>
      <dgm:spPr/>
      <dgm:t>
        <a:bodyPr/>
        <a:lstStyle/>
        <a:p>
          <a:endParaRPr lang="ru-RU" sz="1600"/>
        </a:p>
      </dgm:t>
    </dgm:pt>
    <dgm:pt modelId="{0C13D465-5142-4E0B-9E02-45BDFA225DDA}" type="sibTrans" cxnId="{2DB0E18D-67F2-4BA2-A72D-91F5CD3183A5}">
      <dgm:prSet custT="1"/>
      <dgm:spPr/>
      <dgm:t>
        <a:bodyPr/>
        <a:lstStyle/>
        <a:p>
          <a:endParaRPr lang="ru-RU" sz="1600"/>
        </a:p>
      </dgm:t>
    </dgm:pt>
    <dgm:pt modelId="{58E72B66-D9B2-4851-9F13-A59F91282FD8}">
      <dgm:prSet phldrT="[Текст]" custT="1"/>
      <dgm:spPr/>
      <dgm:t>
        <a:bodyPr/>
        <a:lstStyle/>
        <a:p>
          <a:r>
            <a:rPr lang="ru-RU" sz="1600" smtClean="0"/>
            <a:t>успешный </a:t>
          </a:r>
          <a:r>
            <a:rPr lang="ru-RU" sz="1600" dirty="0" smtClean="0"/>
            <a:t>продукт</a:t>
          </a:r>
          <a:endParaRPr lang="ru-RU" sz="1600" dirty="0"/>
        </a:p>
      </dgm:t>
    </dgm:pt>
    <dgm:pt modelId="{55C5F90C-9848-42A7-8EE5-E10713AA580D}" type="parTrans" cxnId="{FA65EA31-FE2A-4889-9542-C460A2B7F568}">
      <dgm:prSet/>
      <dgm:spPr/>
      <dgm:t>
        <a:bodyPr/>
        <a:lstStyle/>
        <a:p>
          <a:endParaRPr lang="ru-RU" sz="1600"/>
        </a:p>
      </dgm:t>
    </dgm:pt>
    <dgm:pt modelId="{FBF41E33-3DC7-4123-8356-A24DD4990290}" type="sibTrans" cxnId="{FA65EA31-FE2A-4889-9542-C460A2B7F568}">
      <dgm:prSet/>
      <dgm:spPr/>
      <dgm:t>
        <a:bodyPr/>
        <a:lstStyle/>
        <a:p>
          <a:endParaRPr lang="ru-RU" sz="1600"/>
        </a:p>
      </dgm:t>
    </dgm:pt>
    <dgm:pt modelId="{235C1417-EE89-4BB4-916F-12960BEDAA5E}" type="pres">
      <dgm:prSet presAssocID="{4E691F2F-2CE0-4ACF-B588-8AADF757578A}" presName="Name0" presStyleCnt="0">
        <dgm:presLayoutVars>
          <dgm:dir/>
          <dgm:resizeHandles val="exact"/>
        </dgm:presLayoutVars>
      </dgm:prSet>
      <dgm:spPr/>
    </dgm:pt>
    <dgm:pt modelId="{8C73F190-D1D9-4659-96A1-6865A166D288}" type="pres">
      <dgm:prSet presAssocID="{4E691F2F-2CE0-4ACF-B588-8AADF757578A}" presName="vNodes" presStyleCnt="0"/>
      <dgm:spPr/>
    </dgm:pt>
    <dgm:pt modelId="{4BE0FB80-FB3E-436D-8FE3-4C353ACC0B99}" type="pres">
      <dgm:prSet presAssocID="{AD75377A-2B1E-437B-98CA-85866F88ACDB}" presName="node" presStyleLbl="node1" presStyleIdx="0" presStyleCnt="4" custScaleX="250337">
        <dgm:presLayoutVars>
          <dgm:bulletEnabled val="1"/>
        </dgm:presLayoutVars>
      </dgm:prSet>
      <dgm:spPr/>
      <dgm:t>
        <a:bodyPr/>
        <a:lstStyle/>
        <a:p>
          <a:endParaRPr lang="ru-RU"/>
        </a:p>
      </dgm:t>
    </dgm:pt>
    <dgm:pt modelId="{61D043B8-8401-400F-AC92-8874F8D3AC67}" type="pres">
      <dgm:prSet presAssocID="{FD191967-D879-4B1F-8ECB-9B9AF4F7D85E}" presName="spacerT" presStyleCnt="0"/>
      <dgm:spPr/>
    </dgm:pt>
    <dgm:pt modelId="{802C3214-38A9-46C6-8C75-1D385F0DBC05}" type="pres">
      <dgm:prSet presAssocID="{FD191967-D879-4B1F-8ECB-9B9AF4F7D85E}" presName="sibTrans" presStyleLbl="sibTrans2D1" presStyleIdx="0" presStyleCnt="3"/>
      <dgm:spPr/>
      <dgm:t>
        <a:bodyPr/>
        <a:lstStyle/>
        <a:p>
          <a:endParaRPr lang="ru-RU"/>
        </a:p>
      </dgm:t>
    </dgm:pt>
    <dgm:pt modelId="{21AE71D1-6E4B-4F64-84BF-0F7ECCA4314C}" type="pres">
      <dgm:prSet presAssocID="{FD191967-D879-4B1F-8ECB-9B9AF4F7D85E}" presName="spacerB" presStyleCnt="0"/>
      <dgm:spPr/>
    </dgm:pt>
    <dgm:pt modelId="{BEE5B5F2-41CB-42CB-B4F5-31CC0701E354}" type="pres">
      <dgm:prSet presAssocID="{B32FDB54-369D-44ED-9DE6-289C12410244}" presName="node" presStyleLbl="node1" presStyleIdx="1" presStyleCnt="4" custScaleX="279768">
        <dgm:presLayoutVars>
          <dgm:bulletEnabled val="1"/>
        </dgm:presLayoutVars>
      </dgm:prSet>
      <dgm:spPr/>
      <dgm:t>
        <a:bodyPr/>
        <a:lstStyle/>
        <a:p>
          <a:endParaRPr lang="ru-RU"/>
        </a:p>
      </dgm:t>
    </dgm:pt>
    <dgm:pt modelId="{047BB933-968D-477B-8F56-D3F8E79C2E20}" type="pres">
      <dgm:prSet presAssocID="{88D7F691-B54C-4096-B719-01EAC4D0E064}" presName="spacerT" presStyleCnt="0"/>
      <dgm:spPr/>
    </dgm:pt>
    <dgm:pt modelId="{B63C3757-F7F2-44CB-A9E2-7891349AC7B2}" type="pres">
      <dgm:prSet presAssocID="{88D7F691-B54C-4096-B719-01EAC4D0E064}" presName="sibTrans" presStyleLbl="sibTrans2D1" presStyleIdx="1" presStyleCnt="3"/>
      <dgm:spPr/>
      <dgm:t>
        <a:bodyPr/>
        <a:lstStyle/>
        <a:p>
          <a:endParaRPr lang="ru-RU"/>
        </a:p>
      </dgm:t>
    </dgm:pt>
    <dgm:pt modelId="{3650D68D-C377-4E0C-88AF-144A0D14B72D}" type="pres">
      <dgm:prSet presAssocID="{88D7F691-B54C-4096-B719-01EAC4D0E064}" presName="spacerB" presStyleCnt="0"/>
      <dgm:spPr/>
    </dgm:pt>
    <dgm:pt modelId="{4C608F59-24CE-49ED-B5EE-F0A3D5229074}" type="pres">
      <dgm:prSet presAssocID="{1F5B09EE-3E1C-4E1B-91B2-4147911B8EC5}" presName="node" presStyleLbl="node1" presStyleIdx="2" presStyleCnt="4" custScaleX="262629" custLinFactNeighborX="6146" custLinFactNeighborY="55651">
        <dgm:presLayoutVars>
          <dgm:bulletEnabled val="1"/>
        </dgm:presLayoutVars>
      </dgm:prSet>
      <dgm:spPr/>
      <dgm:t>
        <a:bodyPr/>
        <a:lstStyle/>
        <a:p>
          <a:endParaRPr lang="ru-RU"/>
        </a:p>
      </dgm:t>
    </dgm:pt>
    <dgm:pt modelId="{352FC802-B164-4BBB-A9F3-9C315FF998FB}" type="pres">
      <dgm:prSet presAssocID="{4E691F2F-2CE0-4ACF-B588-8AADF757578A}" presName="sibTransLast" presStyleLbl="sibTrans2D1" presStyleIdx="2" presStyleCnt="3"/>
      <dgm:spPr/>
      <dgm:t>
        <a:bodyPr/>
        <a:lstStyle/>
        <a:p>
          <a:endParaRPr lang="ru-RU"/>
        </a:p>
      </dgm:t>
    </dgm:pt>
    <dgm:pt modelId="{3305ECAA-9059-4BB9-9141-AD611A0B124A}" type="pres">
      <dgm:prSet presAssocID="{4E691F2F-2CE0-4ACF-B588-8AADF757578A}" presName="connectorText" presStyleLbl="sibTrans2D1" presStyleIdx="2" presStyleCnt="3"/>
      <dgm:spPr/>
      <dgm:t>
        <a:bodyPr/>
        <a:lstStyle/>
        <a:p>
          <a:endParaRPr lang="ru-RU"/>
        </a:p>
      </dgm:t>
    </dgm:pt>
    <dgm:pt modelId="{945EB997-2E52-436E-BB72-645DC3203EAC}" type="pres">
      <dgm:prSet presAssocID="{4E691F2F-2CE0-4ACF-B588-8AADF757578A}" presName="lastNode" presStyleLbl="node1" presStyleIdx="3" presStyleCnt="4" custScaleX="76597" custScaleY="76597" custLinFactNeighborX="99990" custLinFactNeighborY="332">
        <dgm:presLayoutVars>
          <dgm:bulletEnabled val="1"/>
        </dgm:presLayoutVars>
      </dgm:prSet>
      <dgm:spPr/>
      <dgm:t>
        <a:bodyPr/>
        <a:lstStyle/>
        <a:p>
          <a:endParaRPr lang="ru-RU"/>
        </a:p>
      </dgm:t>
    </dgm:pt>
  </dgm:ptLst>
  <dgm:cxnLst>
    <dgm:cxn modelId="{3CCB78A6-830E-4B9E-9507-2A011A2F4A43}" type="presOf" srcId="{88D7F691-B54C-4096-B719-01EAC4D0E064}" destId="{B63C3757-F7F2-44CB-A9E2-7891349AC7B2}" srcOrd="0" destOrd="0" presId="urn:microsoft.com/office/officeart/2005/8/layout/equation2"/>
    <dgm:cxn modelId="{79416B95-5C1C-4635-94EC-6EF110A530B7}" srcId="{4E691F2F-2CE0-4ACF-B588-8AADF757578A}" destId="{B32FDB54-369D-44ED-9DE6-289C12410244}" srcOrd="1" destOrd="0" parTransId="{68560C7D-8A64-4C19-BA16-F165FEDC3183}" sibTransId="{88D7F691-B54C-4096-B719-01EAC4D0E064}"/>
    <dgm:cxn modelId="{FA65EA31-FE2A-4889-9542-C460A2B7F568}" srcId="{4E691F2F-2CE0-4ACF-B588-8AADF757578A}" destId="{58E72B66-D9B2-4851-9F13-A59F91282FD8}" srcOrd="3" destOrd="0" parTransId="{55C5F90C-9848-42A7-8EE5-E10713AA580D}" sibTransId="{FBF41E33-3DC7-4123-8356-A24DD4990290}"/>
    <dgm:cxn modelId="{406C316C-5C39-4B44-AC97-D552A239FAB2}" type="presOf" srcId="{FD191967-D879-4B1F-8ECB-9B9AF4F7D85E}" destId="{802C3214-38A9-46C6-8C75-1D385F0DBC05}" srcOrd="0" destOrd="0" presId="urn:microsoft.com/office/officeart/2005/8/layout/equation2"/>
    <dgm:cxn modelId="{65D78E24-7E52-4A6E-AFA7-7AA6D78743CC}" type="presOf" srcId="{B32FDB54-369D-44ED-9DE6-289C12410244}" destId="{BEE5B5F2-41CB-42CB-B4F5-31CC0701E354}" srcOrd="0" destOrd="0" presId="urn:microsoft.com/office/officeart/2005/8/layout/equation2"/>
    <dgm:cxn modelId="{55FF3F78-C684-48B5-BDC7-530FF8462488}" type="presOf" srcId="{1F5B09EE-3E1C-4E1B-91B2-4147911B8EC5}" destId="{4C608F59-24CE-49ED-B5EE-F0A3D5229074}" srcOrd="0" destOrd="0" presId="urn:microsoft.com/office/officeart/2005/8/layout/equation2"/>
    <dgm:cxn modelId="{B1CC0428-DF7E-486F-BB4A-BBBCAB66A445}" srcId="{4E691F2F-2CE0-4ACF-B588-8AADF757578A}" destId="{AD75377A-2B1E-437B-98CA-85866F88ACDB}" srcOrd="0" destOrd="0" parTransId="{76BB4453-B292-4A1F-96A8-0A30CFE6934B}" sibTransId="{FD191967-D879-4B1F-8ECB-9B9AF4F7D85E}"/>
    <dgm:cxn modelId="{2DB0E18D-67F2-4BA2-A72D-91F5CD3183A5}" srcId="{4E691F2F-2CE0-4ACF-B588-8AADF757578A}" destId="{1F5B09EE-3E1C-4E1B-91B2-4147911B8EC5}" srcOrd="2" destOrd="0" parTransId="{4FE56B56-D825-43CA-94DF-CFEAD5DDBFC1}" sibTransId="{0C13D465-5142-4E0B-9E02-45BDFA225DDA}"/>
    <dgm:cxn modelId="{176737B3-B4CE-418C-B633-937F227EC337}" type="presOf" srcId="{58E72B66-D9B2-4851-9F13-A59F91282FD8}" destId="{945EB997-2E52-436E-BB72-645DC3203EAC}" srcOrd="0" destOrd="0" presId="urn:microsoft.com/office/officeart/2005/8/layout/equation2"/>
    <dgm:cxn modelId="{C6577C12-EE36-4A02-8698-BAE31C20E550}" type="presOf" srcId="{AD75377A-2B1E-437B-98CA-85866F88ACDB}" destId="{4BE0FB80-FB3E-436D-8FE3-4C353ACC0B99}" srcOrd="0" destOrd="0" presId="urn:microsoft.com/office/officeart/2005/8/layout/equation2"/>
    <dgm:cxn modelId="{DD79931B-A824-49A7-A62F-9F2AE1E9E2E4}" type="presOf" srcId="{4E691F2F-2CE0-4ACF-B588-8AADF757578A}" destId="{235C1417-EE89-4BB4-916F-12960BEDAA5E}" srcOrd="0" destOrd="0" presId="urn:microsoft.com/office/officeart/2005/8/layout/equation2"/>
    <dgm:cxn modelId="{0349A20C-D8B6-4AEA-91D9-17CDBDF27D01}" type="presOf" srcId="{0C13D465-5142-4E0B-9E02-45BDFA225DDA}" destId="{3305ECAA-9059-4BB9-9141-AD611A0B124A}" srcOrd="1" destOrd="0" presId="urn:microsoft.com/office/officeart/2005/8/layout/equation2"/>
    <dgm:cxn modelId="{58582D36-A76F-4EB3-BC68-E2567F4B8B92}" type="presOf" srcId="{0C13D465-5142-4E0B-9E02-45BDFA225DDA}" destId="{352FC802-B164-4BBB-A9F3-9C315FF998FB}" srcOrd="0" destOrd="0" presId="urn:microsoft.com/office/officeart/2005/8/layout/equation2"/>
    <dgm:cxn modelId="{CA19375D-22E7-4D57-B989-B0236AF6F721}" type="presParOf" srcId="{235C1417-EE89-4BB4-916F-12960BEDAA5E}" destId="{8C73F190-D1D9-4659-96A1-6865A166D288}" srcOrd="0" destOrd="0" presId="urn:microsoft.com/office/officeart/2005/8/layout/equation2"/>
    <dgm:cxn modelId="{4B11428B-A8D7-4FB4-A86B-AE37C50A52EF}" type="presParOf" srcId="{8C73F190-D1D9-4659-96A1-6865A166D288}" destId="{4BE0FB80-FB3E-436D-8FE3-4C353ACC0B99}" srcOrd="0" destOrd="0" presId="urn:microsoft.com/office/officeart/2005/8/layout/equation2"/>
    <dgm:cxn modelId="{62857E8C-BAE6-4C2C-AD51-871EDC34D6A0}" type="presParOf" srcId="{8C73F190-D1D9-4659-96A1-6865A166D288}" destId="{61D043B8-8401-400F-AC92-8874F8D3AC67}" srcOrd="1" destOrd="0" presId="urn:microsoft.com/office/officeart/2005/8/layout/equation2"/>
    <dgm:cxn modelId="{CFC09E3C-0CC5-48E0-80C3-BB3AD04EEA23}" type="presParOf" srcId="{8C73F190-D1D9-4659-96A1-6865A166D288}" destId="{802C3214-38A9-46C6-8C75-1D385F0DBC05}" srcOrd="2" destOrd="0" presId="urn:microsoft.com/office/officeart/2005/8/layout/equation2"/>
    <dgm:cxn modelId="{4CD858CA-9E30-47B5-A9E3-72EAD45394BC}" type="presParOf" srcId="{8C73F190-D1D9-4659-96A1-6865A166D288}" destId="{21AE71D1-6E4B-4F64-84BF-0F7ECCA4314C}" srcOrd="3" destOrd="0" presId="urn:microsoft.com/office/officeart/2005/8/layout/equation2"/>
    <dgm:cxn modelId="{035EEF81-5A87-458B-82BD-90C35B6AB5A4}" type="presParOf" srcId="{8C73F190-D1D9-4659-96A1-6865A166D288}" destId="{BEE5B5F2-41CB-42CB-B4F5-31CC0701E354}" srcOrd="4" destOrd="0" presId="urn:microsoft.com/office/officeart/2005/8/layout/equation2"/>
    <dgm:cxn modelId="{52CB8BE2-1778-4CEA-9E82-22724C9519FC}" type="presParOf" srcId="{8C73F190-D1D9-4659-96A1-6865A166D288}" destId="{047BB933-968D-477B-8F56-D3F8E79C2E20}" srcOrd="5" destOrd="0" presId="urn:microsoft.com/office/officeart/2005/8/layout/equation2"/>
    <dgm:cxn modelId="{3BB95DE0-940B-4334-9E94-2BB580D8095D}" type="presParOf" srcId="{8C73F190-D1D9-4659-96A1-6865A166D288}" destId="{B63C3757-F7F2-44CB-A9E2-7891349AC7B2}" srcOrd="6" destOrd="0" presId="urn:microsoft.com/office/officeart/2005/8/layout/equation2"/>
    <dgm:cxn modelId="{9A0CDBAD-3B9D-44D1-95D8-CB73E1196F1F}" type="presParOf" srcId="{8C73F190-D1D9-4659-96A1-6865A166D288}" destId="{3650D68D-C377-4E0C-88AF-144A0D14B72D}" srcOrd="7" destOrd="0" presId="urn:microsoft.com/office/officeart/2005/8/layout/equation2"/>
    <dgm:cxn modelId="{33EADF55-541B-43CA-93E9-C79E0DF1C0D9}" type="presParOf" srcId="{8C73F190-D1D9-4659-96A1-6865A166D288}" destId="{4C608F59-24CE-49ED-B5EE-F0A3D5229074}" srcOrd="8" destOrd="0" presId="urn:microsoft.com/office/officeart/2005/8/layout/equation2"/>
    <dgm:cxn modelId="{F3AB22C5-930B-46B7-B43C-9B447F1A3570}" type="presParOf" srcId="{235C1417-EE89-4BB4-916F-12960BEDAA5E}" destId="{352FC802-B164-4BBB-A9F3-9C315FF998FB}" srcOrd="1" destOrd="0" presId="urn:microsoft.com/office/officeart/2005/8/layout/equation2"/>
    <dgm:cxn modelId="{63C7CAA4-8D5F-4810-AE4C-5AC5179B227E}" type="presParOf" srcId="{352FC802-B164-4BBB-A9F3-9C315FF998FB}" destId="{3305ECAA-9059-4BB9-9141-AD611A0B124A}" srcOrd="0" destOrd="0" presId="urn:microsoft.com/office/officeart/2005/8/layout/equation2"/>
    <dgm:cxn modelId="{614D81CA-222D-409E-ADD4-D7E8B0BBCA72}" type="presParOf" srcId="{235C1417-EE89-4BB4-916F-12960BEDAA5E}" destId="{945EB997-2E52-436E-BB72-645DC3203EA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696D2C-A7BD-451E-9DB7-D08FD9AD3B45}">
      <dsp:nvSpPr>
        <dsp:cNvPr id="0" name=""/>
        <dsp:cNvSpPr/>
      </dsp:nvSpPr>
      <dsp:spPr>
        <a:xfrm>
          <a:off x="2372583" y="2751470"/>
          <a:ext cx="2610563" cy="200307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За отправную точку принимается человек, главная цель выяснить, чего хочет пользователь.</a:t>
          </a:r>
          <a:endParaRPr lang="ru-RU" sz="1400" kern="1200" dirty="0"/>
        </a:p>
      </dsp:txBody>
      <dsp:txXfrm>
        <a:off x="2754891" y="3044813"/>
        <a:ext cx="1845947" cy="1416385"/>
      </dsp:txXfrm>
    </dsp:sp>
    <dsp:sp modelId="{28C34E31-FAE6-47A8-A315-E1996F2B3D91}">
      <dsp:nvSpPr>
        <dsp:cNvPr id="0" name=""/>
        <dsp:cNvSpPr/>
      </dsp:nvSpPr>
      <dsp:spPr>
        <a:xfrm rot="12900000">
          <a:off x="1073472" y="2243848"/>
          <a:ext cx="1713481" cy="57087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80B76B-2738-400D-9FAC-D4531CC66BA7}">
      <dsp:nvSpPr>
        <dsp:cNvPr id="0" name=""/>
        <dsp:cNvSpPr/>
      </dsp:nvSpPr>
      <dsp:spPr>
        <a:xfrm>
          <a:off x="127811" y="1276712"/>
          <a:ext cx="2201200" cy="152233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b" anchorCtr="0">
          <a:noAutofit/>
        </a:bodyPr>
        <a:lstStyle/>
        <a:p>
          <a:pPr lvl="0" algn="ctr" defTabSz="800100">
            <a:lnSpc>
              <a:spcPct val="90000"/>
            </a:lnSpc>
            <a:spcBef>
              <a:spcPct val="0"/>
            </a:spcBef>
            <a:spcAft>
              <a:spcPct val="35000"/>
            </a:spcAft>
          </a:pPr>
          <a:r>
            <a:rPr lang="ru-RU" sz="1800" kern="1200" dirty="0" smtClean="0"/>
            <a:t>методика </a:t>
          </a:r>
          <a:br>
            <a:rPr lang="ru-RU" sz="1800" kern="1200" dirty="0" smtClean="0"/>
          </a:br>
          <a:r>
            <a:rPr lang="ru-RU" sz="1800" kern="1200" dirty="0" smtClean="0"/>
            <a:t>персонажей</a:t>
          </a:r>
          <a:endParaRPr lang="ru-RU" sz="1800" kern="1200" dirty="0"/>
        </a:p>
      </dsp:txBody>
      <dsp:txXfrm>
        <a:off x="172399" y="1321300"/>
        <a:ext cx="2112024" cy="1433158"/>
      </dsp:txXfrm>
    </dsp:sp>
    <dsp:sp modelId="{61047495-23A2-4069-AE6C-B67FA2BC35A1}">
      <dsp:nvSpPr>
        <dsp:cNvPr id="0" name=""/>
        <dsp:cNvSpPr/>
      </dsp:nvSpPr>
      <dsp:spPr>
        <a:xfrm rot="16336008">
          <a:off x="2842497" y="1445321"/>
          <a:ext cx="1830832" cy="570875"/>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13721A-ACE3-47B2-A681-0E73AB1E5FEE}">
      <dsp:nvSpPr>
        <dsp:cNvPr id="0" name=""/>
        <dsp:cNvSpPr/>
      </dsp:nvSpPr>
      <dsp:spPr>
        <a:xfrm>
          <a:off x="2594254" y="54891"/>
          <a:ext cx="2399731" cy="152233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b" anchorCtr="0">
          <a:noAutofit/>
        </a:bodyPr>
        <a:lstStyle/>
        <a:p>
          <a:pPr lvl="0" algn="ctr" defTabSz="800100">
            <a:lnSpc>
              <a:spcPct val="90000"/>
            </a:lnSpc>
            <a:spcBef>
              <a:spcPct val="0"/>
            </a:spcBef>
            <a:spcAft>
              <a:spcPct val="35000"/>
            </a:spcAft>
          </a:pPr>
          <a:r>
            <a:rPr lang="ru-RU" sz="1800" kern="1200" dirty="0" smtClean="0"/>
            <a:t>текстовые сценарии взаимодействия</a:t>
          </a:r>
          <a:endParaRPr lang="ru-RU" sz="1800" kern="1200" dirty="0"/>
        </a:p>
      </dsp:txBody>
      <dsp:txXfrm>
        <a:off x="2638842" y="99479"/>
        <a:ext cx="2310555" cy="1433158"/>
      </dsp:txXfrm>
    </dsp:sp>
    <dsp:sp modelId="{B753337D-4546-4FC9-8590-B74DDDA61D4C}">
      <dsp:nvSpPr>
        <dsp:cNvPr id="0" name=""/>
        <dsp:cNvSpPr/>
      </dsp:nvSpPr>
      <dsp:spPr>
        <a:xfrm rot="19583551">
          <a:off x="4601154" y="2254235"/>
          <a:ext cx="1804814" cy="570875"/>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9AA99E-D84D-4369-B2C0-939DB892E6FB}">
      <dsp:nvSpPr>
        <dsp:cNvPr id="0" name=""/>
        <dsp:cNvSpPr/>
      </dsp:nvSpPr>
      <dsp:spPr>
        <a:xfrm>
          <a:off x="5091477" y="1279022"/>
          <a:ext cx="2327306" cy="152233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b" anchorCtr="0">
          <a:noAutofit/>
        </a:bodyPr>
        <a:lstStyle/>
        <a:p>
          <a:pPr lvl="0" algn="ctr" defTabSz="800100">
            <a:lnSpc>
              <a:spcPct val="90000"/>
            </a:lnSpc>
            <a:spcBef>
              <a:spcPct val="0"/>
            </a:spcBef>
            <a:spcAft>
              <a:spcPct val="35000"/>
            </a:spcAft>
          </a:pPr>
          <a:r>
            <a:rPr lang="ru-RU" sz="1800" kern="1200" dirty="0" smtClean="0"/>
            <a:t>проектирование, ориентированное </a:t>
          </a:r>
          <a:br>
            <a:rPr lang="ru-RU" sz="1800" kern="1200" dirty="0" smtClean="0"/>
          </a:br>
          <a:r>
            <a:rPr lang="ru-RU" sz="1800" kern="1200" dirty="0" smtClean="0"/>
            <a:t>на цели</a:t>
          </a:r>
          <a:endParaRPr lang="ru-RU" sz="1800" kern="1200" dirty="0"/>
        </a:p>
      </dsp:txBody>
      <dsp:txXfrm>
        <a:off x="5136065" y="1323610"/>
        <a:ext cx="2238130" cy="14331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C68BBD-D650-4B4F-BCA2-1EBD73CE4A73}">
      <dsp:nvSpPr>
        <dsp:cNvPr id="0" name=""/>
        <dsp:cNvSpPr/>
      </dsp:nvSpPr>
      <dsp:spPr>
        <a:xfrm>
          <a:off x="2017" y="1610045"/>
          <a:ext cx="2643491" cy="132174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ru-RU" sz="2200" kern="1200" dirty="0" smtClean="0"/>
            <a:t>позволяет создавать продукты, соответствующие </a:t>
          </a:r>
          <a:endParaRPr lang="ru-RU" sz="2200" kern="1200" dirty="0"/>
        </a:p>
      </dsp:txBody>
      <dsp:txXfrm>
        <a:off x="40730" y="1648758"/>
        <a:ext cx="2566065" cy="1244319"/>
      </dsp:txXfrm>
    </dsp:sp>
    <dsp:sp modelId="{9A0FF19B-1C67-4E53-A739-13AAA7678AC3}">
      <dsp:nvSpPr>
        <dsp:cNvPr id="0" name=""/>
        <dsp:cNvSpPr/>
      </dsp:nvSpPr>
      <dsp:spPr>
        <a:xfrm rot="19457599">
          <a:off x="2523112" y="1864725"/>
          <a:ext cx="1302187" cy="52382"/>
        </a:xfrm>
        <a:custGeom>
          <a:avLst/>
          <a:gdLst/>
          <a:ahLst/>
          <a:cxnLst/>
          <a:rect l="0" t="0" r="0" b="0"/>
          <a:pathLst>
            <a:path>
              <a:moveTo>
                <a:pt x="0" y="26191"/>
              </a:moveTo>
              <a:lnTo>
                <a:pt x="1302187" y="26191"/>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41651" y="1858361"/>
        <a:ext cx="65109" cy="65109"/>
      </dsp:txXfrm>
    </dsp:sp>
    <dsp:sp modelId="{AFCB4E4E-6D44-4539-8B5C-91C41FCC77EB}">
      <dsp:nvSpPr>
        <dsp:cNvPr id="0" name=""/>
        <dsp:cNvSpPr/>
      </dsp:nvSpPr>
      <dsp:spPr>
        <a:xfrm>
          <a:off x="3702904" y="850042"/>
          <a:ext cx="2643491" cy="132174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ru-RU" sz="2200" kern="1200" dirty="0" smtClean="0"/>
            <a:t>ожиданиям и потребностям пользователей</a:t>
          </a:r>
          <a:endParaRPr lang="ru-RU" sz="2200" kern="1200" dirty="0"/>
        </a:p>
      </dsp:txBody>
      <dsp:txXfrm>
        <a:off x="3741617" y="888755"/>
        <a:ext cx="2566065" cy="1244319"/>
      </dsp:txXfrm>
    </dsp:sp>
    <dsp:sp modelId="{A02ED758-7546-4845-86EC-EDBECC5218BF}">
      <dsp:nvSpPr>
        <dsp:cNvPr id="0" name=""/>
        <dsp:cNvSpPr/>
      </dsp:nvSpPr>
      <dsp:spPr>
        <a:xfrm rot="2142401">
          <a:off x="2523112" y="2624728"/>
          <a:ext cx="1302187" cy="52382"/>
        </a:xfrm>
        <a:custGeom>
          <a:avLst/>
          <a:gdLst/>
          <a:ahLst/>
          <a:cxnLst/>
          <a:rect l="0" t="0" r="0" b="0"/>
          <a:pathLst>
            <a:path>
              <a:moveTo>
                <a:pt x="0" y="26191"/>
              </a:moveTo>
              <a:lnTo>
                <a:pt x="1302187" y="26191"/>
              </a:lnTo>
            </a:path>
          </a:pathLst>
        </a:cu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141651" y="2618365"/>
        <a:ext cx="65109" cy="65109"/>
      </dsp:txXfrm>
    </dsp:sp>
    <dsp:sp modelId="{88687132-697E-41E2-9106-21366D94945F}">
      <dsp:nvSpPr>
        <dsp:cNvPr id="0" name=""/>
        <dsp:cNvSpPr/>
      </dsp:nvSpPr>
      <dsp:spPr>
        <a:xfrm>
          <a:off x="3702904" y="2370049"/>
          <a:ext cx="2643491" cy="132174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ru-RU" sz="2200" kern="1200" dirty="0" err="1" smtClean="0"/>
            <a:t>бизнес-требованиям</a:t>
          </a:r>
          <a:r>
            <a:rPr lang="ru-RU" sz="2200" kern="1200" dirty="0" smtClean="0"/>
            <a:t> и технологическим ограничениям</a:t>
          </a:r>
          <a:endParaRPr lang="ru-RU" sz="2200" kern="1200" dirty="0"/>
        </a:p>
      </dsp:txBody>
      <dsp:txXfrm>
        <a:off x="3741617" y="2408762"/>
        <a:ext cx="2566065" cy="124431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6E538-2E20-493D-BAFB-32A3947C7FEA}">
      <dsp:nvSpPr>
        <dsp:cNvPr id="0" name=""/>
        <dsp:cNvSpPr/>
      </dsp:nvSpPr>
      <dsp:spPr>
        <a:xfrm>
          <a:off x="6330" y="422808"/>
          <a:ext cx="1892131" cy="113527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Исследования </a:t>
          </a:r>
          <a:endParaRPr lang="ru-RU" sz="1600" b="1" kern="1200" dirty="0"/>
        </a:p>
      </dsp:txBody>
      <dsp:txXfrm>
        <a:off x="39581" y="456059"/>
        <a:ext cx="1825629" cy="1068776"/>
      </dsp:txXfrm>
    </dsp:sp>
    <dsp:sp modelId="{7E177700-A07B-4B41-B814-14F020E6F284}">
      <dsp:nvSpPr>
        <dsp:cNvPr id="0" name=""/>
        <dsp:cNvSpPr/>
      </dsp:nvSpPr>
      <dsp:spPr>
        <a:xfrm>
          <a:off x="2064969" y="755823"/>
          <a:ext cx="401131" cy="46924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b="1" kern="1200"/>
        </a:p>
      </dsp:txBody>
      <dsp:txXfrm>
        <a:off x="2064969" y="849673"/>
        <a:ext cx="280792" cy="281548"/>
      </dsp:txXfrm>
    </dsp:sp>
    <dsp:sp modelId="{DAE48FCA-B30C-4A33-A0C7-B80BE0CBEDF9}">
      <dsp:nvSpPr>
        <dsp:cNvPr id="0" name=""/>
        <dsp:cNvSpPr/>
      </dsp:nvSpPr>
      <dsp:spPr>
        <a:xfrm>
          <a:off x="2655314" y="422808"/>
          <a:ext cx="1892131" cy="113527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Моделирование</a:t>
          </a:r>
          <a:endParaRPr lang="ru-RU" sz="1600" b="1" kern="1200" dirty="0"/>
        </a:p>
      </dsp:txBody>
      <dsp:txXfrm>
        <a:off x="2688565" y="456059"/>
        <a:ext cx="1825629" cy="1068776"/>
      </dsp:txXfrm>
    </dsp:sp>
    <dsp:sp modelId="{53327E92-6AE0-4606-AE77-0A92DE828832}">
      <dsp:nvSpPr>
        <dsp:cNvPr id="0" name=""/>
        <dsp:cNvSpPr/>
      </dsp:nvSpPr>
      <dsp:spPr>
        <a:xfrm>
          <a:off x="4713953" y="755823"/>
          <a:ext cx="401131" cy="46924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b="1" kern="1200"/>
        </a:p>
      </dsp:txBody>
      <dsp:txXfrm>
        <a:off x="4713953" y="849673"/>
        <a:ext cx="280792" cy="281548"/>
      </dsp:txXfrm>
    </dsp:sp>
    <dsp:sp modelId="{B54F79A0-F43C-4B0F-B6F5-93AC3A5F65E9}">
      <dsp:nvSpPr>
        <dsp:cNvPr id="0" name=""/>
        <dsp:cNvSpPr/>
      </dsp:nvSpPr>
      <dsp:spPr>
        <a:xfrm>
          <a:off x="5304298" y="422808"/>
          <a:ext cx="1892131" cy="113527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Выработка требований</a:t>
          </a:r>
          <a:endParaRPr lang="ru-RU" sz="1600" b="1" kern="1200" dirty="0"/>
        </a:p>
      </dsp:txBody>
      <dsp:txXfrm>
        <a:off x="5337549" y="456059"/>
        <a:ext cx="1825629" cy="1068776"/>
      </dsp:txXfrm>
    </dsp:sp>
    <dsp:sp modelId="{142D65F8-381A-4138-8B1C-437851EA1FE3}">
      <dsp:nvSpPr>
        <dsp:cNvPr id="0" name=""/>
        <dsp:cNvSpPr/>
      </dsp:nvSpPr>
      <dsp:spPr>
        <a:xfrm rot="5400000">
          <a:off x="6049797" y="1690536"/>
          <a:ext cx="401131" cy="469248"/>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b="1" kern="1200"/>
        </a:p>
      </dsp:txBody>
      <dsp:txXfrm rot="-5400000">
        <a:off x="6109589" y="1724595"/>
        <a:ext cx="281548" cy="280792"/>
      </dsp:txXfrm>
    </dsp:sp>
    <dsp:sp modelId="{53394E2A-DA46-483E-AD93-2F1D31BB1240}">
      <dsp:nvSpPr>
        <dsp:cNvPr id="0" name=""/>
        <dsp:cNvSpPr/>
      </dsp:nvSpPr>
      <dsp:spPr>
        <a:xfrm>
          <a:off x="5304298" y="2314939"/>
          <a:ext cx="1892131" cy="1135278"/>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Определение общей инфраструктуры интерфейса</a:t>
          </a:r>
          <a:endParaRPr lang="ru-RU" sz="1600" b="1" kern="1200" dirty="0"/>
        </a:p>
      </dsp:txBody>
      <dsp:txXfrm>
        <a:off x="5337549" y="2348190"/>
        <a:ext cx="1825629" cy="1068776"/>
      </dsp:txXfrm>
    </dsp:sp>
    <dsp:sp modelId="{4F42B363-00C8-492C-A82C-D9E3BE2B31C1}">
      <dsp:nvSpPr>
        <dsp:cNvPr id="0" name=""/>
        <dsp:cNvSpPr/>
      </dsp:nvSpPr>
      <dsp:spPr>
        <a:xfrm rot="10800000">
          <a:off x="4736658" y="2647954"/>
          <a:ext cx="401131" cy="469248"/>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b="1" kern="1200"/>
        </a:p>
      </dsp:txBody>
      <dsp:txXfrm rot="10800000">
        <a:off x="4856997" y="2741804"/>
        <a:ext cx="280792" cy="281548"/>
      </dsp:txXfrm>
    </dsp:sp>
    <dsp:sp modelId="{BAAF7A3E-8BE9-4C03-9A2E-98A5431DAAD3}">
      <dsp:nvSpPr>
        <dsp:cNvPr id="0" name=""/>
        <dsp:cNvSpPr/>
      </dsp:nvSpPr>
      <dsp:spPr>
        <a:xfrm>
          <a:off x="2655314" y="2314939"/>
          <a:ext cx="1892131" cy="1135278"/>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Детализация поведения, формы и содержания </a:t>
          </a:r>
          <a:endParaRPr lang="ru-RU" sz="1600" b="1" kern="1200" dirty="0"/>
        </a:p>
      </dsp:txBody>
      <dsp:txXfrm>
        <a:off x="2688565" y="2348190"/>
        <a:ext cx="1825629" cy="1068776"/>
      </dsp:txXfrm>
    </dsp:sp>
    <dsp:sp modelId="{8983BABF-11AC-4769-B672-6DF0E657CE20}">
      <dsp:nvSpPr>
        <dsp:cNvPr id="0" name=""/>
        <dsp:cNvSpPr/>
      </dsp:nvSpPr>
      <dsp:spPr>
        <a:xfrm rot="10800000">
          <a:off x="2087674" y="2647954"/>
          <a:ext cx="401131" cy="469248"/>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b="1" kern="1200"/>
        </a:p>
      </dsp:txBody>
      <dsp:txXfrm rot="10800000">
        <a:off x="2208013" y="2741804"/>
        <a:ext cx="280792" cy="281548"/>
      </dsp:txXfrm>
    </dsp:sp>
    <dsp:sp modelId="{66DED6AF-610A-489F-9EAB-33FDB432FC51}">
      <dsp:nvSpPr>
        <dsp:cNvPr id="0" name=""/>
        <dsp:cNvSpPr/>
      </dsp:nvSpPr>
      <dsp:spPr>
        <a:xfrm>
          <a:off x="6330" y="2314939"/>
          <a:ext cx="1892131" cy="113527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smtClean="0"/>
            <a:t>Сопровождение разработки </a:t>
          </a:r>
          <a:endParaRPr lang="ru-RU" sz="1600" b="1" kern="1200" dirty="0"/>
        </a:p>
      </dsp:txBody>
      <dsp:txXfrm>
        <a:off x="39581" y="2348190"/>
        <a:ext cx="1825629" cy="106877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300979" y="303077"/>
          <a:ext cx="2006528" cy="1404570"/>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Исследования</a:t>
          </a:r>
          <a:endParaRPr lang="ru-RU" sz="1400" kern="1200" dirty="0"/>
        </a:p>
      </dsp:txBody>
      <dsp:txXfrm rot="-5400000">
        <a:off x="0" y="704383"/>
        <a:ext cx="1404570" cy="601958"/>
      </dsp:txXfrm>
    </dsp:sp>
    <dsp:sp modelId="{D1B941DF-19F5-4EF6-8084-854C5736D911}">
      <dsp:nvSpPr>
        <dsp:cNvPr id="0" name=""/>
        <dsp:cNvSpPr/>
      </dsp:nvSpPr>
      <dsp:spPr>
        <a:xfrm rot="5400000">
          <a:off x="3579535" y="-2172866"/>
          <a:ext cx="1304243" cy="565417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наблюдение</a:t>
          </a:r>
          <a:endParaRPr lang="ru-RU" sz="2000" kern="1200" dirty="0"/>
        </a:p>
        <a:p>
          <a:pPr marL="228600" lvl="1" indent="-228600" algn="l" defTabSz="889000">
            <a:lnSpc>
              <a:spcPct val="90000"/>
            </a:lnSpc>
            <a:spcBef>
              <a:spcPct val="0"/>
            </a:spcBef>
            <a:spcAft>
              <a:spcPct val="15000"/>
            </a:spcAft>
            <a:buChar char="••"/>
          </a:pPr>
          <a:r>
            <a:rPr lang="ru-RU" sz="2000" kern="1200" smtClean="0"/>
            <a:t>интервью</a:t>
          </a:r>
          <a:endParaRPr lang="ru-RU" sz="2000" kern="1200" dirty="0"/>
        </a:p>
      </dsp:txBody>
      <dsp:txXfrm rot="-5400000">
        <a:off x="1404570" y="65767"/>
        <a:ext cx="5590505" cy="1176907"/>
      </dsp:txXfrm>
    </dsp:sp>
    <dsp:sp modelId="{7E257225-D6D8-4F6C-9CCB-C7FD281F9E6D}">
      <dsp:nvSpPr>
        <dsp:cNvPr id="0" name=""/>
        <dsp:cNvSpPr/>
      </dsp:nvSpPr>
      <dsp:spPr>
        <a:xfrm rot="5400000">
          <a:off x="-300979" y="2021364"/>
          <a:ext cx="2006528" cy="1404570"/>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набор шаблонов или моделей поведения </a:t>
          </a:r>
          <a:endParaRPr lang="ru-RU" sz="1400" kern="1200" dirty="0"/>
        </a:p>
      </dsp:txBody>
      <dsp:txXfrm rot="-5400000">
        <a:off x="0" y="2422670"/>
        <a:ext cx="1404570" cy="601958"/>
      </dsp:txXfrm>
    </dsp:sp>
    <dsp:sp modelId="{5F8EEAC1-16D4-4784-9081-0CD23F19614E}">
      <dsp:nvSpPr>
        <dsp:cNvPr id="0" name=""/>
        <dsp:cNvSpPr/>
      </dsp:nvSpPr>
      <dsp:spPr>
        <a:xfrm rot="5400000">
          <a:off x="3579535" y="-454579"/>
          <a:ext cx="1304243" cy="5654173"/>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помогают классифицировать возможные варианты использования продукта</a:t>
          </a:r>
          <a:endParaRPr lang="ru-RU" sz="2000" kern="1200" dirty="0"/>
        </a:p>
        <a:p>
          <a:pPr marL="228600" lvl="1" indent="-228600" algn="l" defTabSz="889000">
            <a:lnSpc>
              <a:spcPct val="90000"/>
            </a:lnSpc>
            <a:spcBef>
              <a:spcPct val="0"/>
            </a:spcBef>
            <a:spcAft>
              <a:spcPct val="15000"/>
            </a:spcAft>
            <a:buChar char="••"/>
          </a:pPr>
          <a:r>
            <a:rPr lang="ru-RU" sz="2000" kern="1200" dirty="0" smtClean="0"/>
            <a:t>выявить цели и мотивы применения продукта.</a:t>
          </a:r>
          <a:endParaRPr lang="ru-RU" sz="2000" kern="1200" dirty="0"/>
        </a:p>
      </dsp:txBody>
      <dsp:txXfrm rot="-5400000">
        <a:off x="1404570" y="1784054"/>
        <a:ext cx="5590505" cy="117690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300979" y="303077"/>
          <a:ext cx="2006528" cy="1404570"/>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Моделирование</a:t>
          </a:r>
          <a:endParaRPr lang="ru-RU" sz="1400" kern="1200" dirty="0"/>
        </a:p>
      </dsp:txBody>
      <dsp:txXfrm rot="-5400000">
        <a:off x="0" y="704383"/>
        <a:ext cx="1404570" cy="601958"/>
      </dsp:txXfrm>
    </dsp:sp>
    <dsp:sp modelId="{D1B941DF-19F5-4EF6-8084-854C5736D911}">
      <dsp:nvSpPr>
        <dsp:cNvPr id="0" name=""/>
        <dsp:cNvSpPr/>
      </dsp:nvSpPr>
      <dsp:spPr>
        <a:xfrm rot="5400000">
          <a:off x="3579535" y="-2172866"/>
          <a:ext cx="1304243" cy="565417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ru-RU" sz="1300" kern="1200" dirty="0" smtClean="0"/>
            <a:t>информационные потоки</a:t>
          </a:r>
          <a:endParaRPr lang="ru-RU" sz="1300" kern="1200" dirty="0"/>
        </a:p>
        <a:p>
          <a:pPr marL="114300" lvl="1" indent="-114300" algn="l" defTabSz="577850">
            <a:lnSpc>
              <a:spcPct val="90000"/>
            </a:lnSpc>
            <a:spcBef>
              <a:spcPct val="0"/>
            </a:spcBef>
            <a:spcAft>
              <a:spcPct val="15000"/>
            </a:spcAft>
            <a:buChar char="••"/>
          </a:pPr>
          <a:r>
            <a:rPr lang="ru-RU" sz="1300" kern="1200" smtClean="0"/>
            <a:t>диаграммы </a:t>
          </a:r>
          <a:r>
            <a:rPr lang="ru-RU" sz="1300" kern="1200" dirty="0" smtClean="0"/>
            <a:t>рабочих процессов. </a:t>
          </a:r>
          <a:endParaRPr lang="ru-RU" sz="1300" kern="1200" dirty="0"/>
        </a:p>
      </dsp:txBody>
      <dsp:txXfrm rot="-5400000">
        <a:off x="1404570" y="65767"/>
        <a:ext cx="5590505" cy="1176907"/>
      </dsp:txXfrm>
    </dsp:sp>
    <dsp:sp modelId="{7E257225-D6D8-4F6C-9CCB-C7FD281F9E6D}">
      <dsp:nvSpPr>
        <dsp:cNvPr id="0" name=""/>
        <dsp:cNvSpPr/>
      </dsp:nvSpPr>
      <dsp:spPr>
        <a:xfrm rot="5400000">
          <a:off x="-300979" y="2021364"/>
          <a:ext cx="2006528" cy="1404570"/>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Модели пользователя – «персонажи»</a:t>
          </a:r>
          <a:endParaRPr lang="ru-RU" sz="1400" kern="1200" dirty="0"/>
        </a:p>
      </dsp:txBody>
      <dsp:txXfrm rot="-5400000">
        <a:off x="0" y="2422670"/>
        <a:ext cx="1404570" cy="601958"/>
      </dsp:txXfrm>
    </dsp:sp>
    <dsp:sp modelId="{5F8EEAC1-16D4-4784-9081-0CD23F19614E}">
      <dsp:nvSpPr>
        <dsp:cNvPr id="0" name=""/>
        <dsp:cNvSpPr/>
      </dsp:nvSpPr>
      <dsp:spPr>
        <a:xfrm rot="5400000">
          <a:off x="3579535" y="-454579"/>
          <a:ext cx="1304243" cy="5654173"/>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ru-RU" sz="1300" kern="1200" dirty="0" smtClean="0"/>
            <a:t>устойчивые комбинации моделей поведения, склонностей, взглядов, целей, мотивов, обнаруженных на этапе исследований. </a:t>
          </a:r>
          <a:endParaRPr lang="ru-RU" sz="1300" kern="1200" dirty="0"/>
        </a:p>
        <a:p>
          <a:pPr marL="228600" lvl="2" indent="-114300" algn="l" defTabSz="577850">
            <a:lnSpc>
              <a:spcPct val="90000"/>
            </a:lnSpc>
            <a:spcBef>
              <a:spcPct val="0"/>
            </a:spcBef>
            <a:spcAft>
              <a:spcPct val="15000"/>
            </a:spcAft>
            <a:buChar char="••"/>
          </a:pPr>
          <a:r>
            <a:rPr lang="ru-RU" sz="1300" kern="1200" dirty="0" smtClean="0"/>
            <a:t>синтез персонажей,</a:t>
          </a:r>
          <a:endParaRPr lang="ru-RU" sz="1300" kern="1200" dirty="0"/>
        </a:p>
        <a:p>
          <a:pPr marL="228600" lvl="2" indent="-114300" algn="l" defTabSz="577850">
            <a:lnSpc>
              <a:spcPct val="90000"/>
            </a:lnSpc>
            <a:spcBef>
              <a:spcPct val="0"/>
            </a:spcBef>
            <a:spcAft>
              <a:spcPct val="15000"/>
            </a:spcAft>
            <a:buChar char="••"/>
          </a:pPr>
          <a:r>
            <a:rPr lang="ru-RU" sz="1300" kern="1200" dirty="0" smtClean="0"/>
            <a:t>дифференциация персонажей</a:t>
          </a:r>
          <a:endParaRPr lang="ru-RU" sz="1300" kern="1200" dirty="0"/>
        </a:p>
        <a:p>
          <a:pPr marL="228600" lvl="2" indent="-114300" algn="l" defTabSz="577850">
            <a:lnSpc>
              <a:spcPct val="90000"/>
            </a:lnSpc>
            <a:spcBef>
              <a:spcPct val="0"/>
            </a:spcBef>
            <a:spcAft>
              <a:spcPct val="15000"/>
            </a:spcAft>
            <a:buChar char="••"/>
          </a:pPr>
          <a:r>
            <a:rPr lang="ru-RU" sz="1300" kern="1200" dirty="0" smtClean="0"/>
            <a:t>ранжирование персонажей</a:t>
          </a:r>
          <a:endParaRPr lang="ru-RU" sz="1300" kern="1200" dirty="0"/>
        </a:p>
      </dsp:txBody>
      <dsp:txXfrm rot="-5400000">
        <a:off x="1404570" y="1784054"/>
        <a:ext cx="5590505" cy="117690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315D83-004B-402F-81BF-8653E1998D77}">
      <dsp:nvSpPr>
        <dsp:cNvPr id="0" name=""/>
        <dsp:cNvSpPr/>
      </dsp:nvSpPr>
      <dsp:spPr>
        <a:xfrm>
          <a:off x="2401553" y="0"/>
          <a:ext cx="4320480" cy="1419324"/>
        </a:xfrm>
        <a:prstGeom prst="rightArrow">
          <a:avLst>
            <a:gd name="adj1" fmla="val 75000"/>
            <a:gd name="adj2" fmla="val 50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ru-RU" sz="1500" kern="1200" smtClean="0"/>
            <a:t>выявление </a:t>
          </a:r>
          <a:r>
            <a:rPr lang="ru-RU" sz="1500" kern="1200" dirty="0" smtClean="0"/>
            <a:t>целей и связывание возможных моделей поведения с персонажами таким образом, чтобы все цели были охвачены и не было повторений;</a:t>
          </a:r>
          <a:endParaRPr lang="ru-RU" sz="1500" kern="1200" dirty="0"/>
        </a:p>
      </dsp:txBody>
      <dsp:txXfrm>
        <a:off x="2401553" y="177416"/>
        <a:ext cx="3788234" cy="1064493"/>
      </dsp:txXfrm>
    </dsp:sp>
    <dsp:sp modelId="{C1EEE863-8176-4E9F-AEF4-500EFCE3E9C0}">
      <dsp:nvSpPr>
        <dsp:cNvPr id="0" name=""/>
        <dsp:cNvSpPr/>
      </dsp:nvSpPr>
      <dsp:spPr>
        <a:xfrm>
          <a:off x="478766" y="0"/>
          <a:ext cx="1922786" cy="1419324"/>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u-RU" sz="1600" kern="1200" dirty="0" smtClean="0"/>
            <a:t>синтез персонажей </a:t>
          </a:r>
          <a:endParaRPr lang="ru-RU" sz="1600" kern="1200" dirty="0"/>
        </a:p>
      </dsp:txBody>
      <dsp:txXfrm>
        <a:off x="548052" y="69286"/>
        <a:ext cx="1784214" cy="1280752"/>
      </dsp:txXfrm>
    </dsp:sp>
    <dsp:sp modelId="{F5BB913B-C802-42FF-8B4F-320A81D1B95B}">
      <dsp:nvSpPr>
        <dsp:cNvPr id="0" name=""/>
        <dsp:cNvSpPr/>
      </dsp:nvSpPr>
      <dsp:spPr>
        <a:xfrm>
          <a:off x="2472121" y="1561256"/>
          <a:ext cx="4320480" cy="1419324"/>
        </a:xfrm>
        <a:prstGeom prst="rightArrow">
          <a:avLst>
            <a:gd name="adj1" fmla="val 75000"/>
            <a:gd name="adj2" fmla="val 50000"/>
          </a:avLst>
        </a:prstGeom>
        <a:solidFill>
          <a:schemeClr val="accent3">
            <a:tint val="40000"/>
            <a:alpha val="90000"/>
            <a:hueOff val="0"/>
            <a:satOff val="0"/>
            <a:lumOff val="0"/>
            <a:alphaOff val="0"/>
          </a:schemeClr>
        </a:solidFill>
        <a:ln w="19050"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ru-RU" sz="1500" kern="1200" smtClean="0"/>
            <a:t>сопоставление </a:t>
          </a:r>
          <a:r>
            <a:rPr lang="ru-RU" sz="1500" kern="1200" dirty="0" smtClean="0"/>
            <a:t>целей персонажей и создание иерархии приоритетов, основанной на том, насколько широко цели того или иного персонажа покрывают цели других персонажей;</a:t>
          </a:r>
          <a:endParaRPr lang="ru-RU" sz="1500" kern="1200" dirty="0"/>
        </a:p>
      </dsp:txBody>
      <dsp:txXfrm>
        <a:off x="2472121" y="1738672"/>
        <a:ext cx="3788234" cy="1064493"/>
      </dsp:txXfrm>
    </dsp:sp>
    <dsp:sp modelId="{BAA27673-422E-46F2-84B6-79C186BBF6F8}">
      <dsp:nvSpPr>
        <dsp:cNvPr id="0" name=""/>
        <dsp:cNvSpPr/>
      </dsp:nvSpPr>
      <dsp:spPr>
        <a:xfrm>
          <a:off x="408198" y="1561256"/>
          <a:ext cx="2063922" cy="1419324"/>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u-RU" sz="1600" kern="1200" dirty="0" smtClean="0"/>
            <a:t>дифференциация персонажей, </a:t>
          </a:r>
          <a:endParaRPr lang="ru-RU" sz="1600" kern="1200" dirty="0"/>
        </a:p>
      </dsp:txBody>
      <dsp:txXfrm>
        <a:off x="477484" y="1630542"/>
        <a:ext cx="1925350" cy="1280752"/>
      </dsp:txXfrm>
    </dsp:sp>
    <dsp:sp modelId="{FC8EC8B8-C4BA-4CBF-B89E-1F0BD9C1BB79}">
      <dsp:nvSpPr>
        <dsp:cNvPr id="0" name=""/>
        <dsp:cNvSpPr/>
      </dsp:nvSpPr>
      <dsp:spPr>
        <a:xfrm>
          <a:off x="2472121" y="3122512"/>
          <a:ext cx="4320480" cy="1419324"/>
        </a:xfrm>
        <a:prstGeom prst="rightArrow">
          <a:avLst>
            <a:gd name="adj1" fmla="val 75000"/>
            <a:gd name="adj2" fmla="val 50000"/>
          </a:avLst>
        </a:prstGeom>
        <a:solidFill>
          <a:schemeClr val="accent4">
            <a:tint val="40000"/>
            <a:alpha val="90000"/>
            <a:hueOff val="0"/>
            <a:satOff val="0"/>
            <a:lumOff val="0"/>
            <a:alphaOff val="0"/>
          </a:schemeClr>
        </a:solidFill>
        <a:ln w="19050"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ru-RU" sz="1500" kern="1200" smtClean="0"/>
            <a:t>присвоение </a:t>
          </a:r>
          <a:r>
            <a:rPr lang="ru-RU" sz="1500" kern="1200" dirty="0" smtClean="0"/>
            <a:t>персонажам типов в зависимости от степени влияния персонажа на окончательную форму и поведение продукта.</a:t>
          </a:r>
          <a:endParaRPr lang="ru-RU" sz="1500" kern="1200" dirty="0"/>
        </a:p>
      </dsp:txBody>
      <dsp:txXfrm>
        <a:off x="2472121" y="3299928"/>
        <a:ext cx="3788234" cy="1064493"/>
      </dsp:txXfrm>
    </dsp:sp>
    <dsp:sp modelId="{2B4D6F12-B4D2-4515-BBE9-BD339F72179A}">
      <dsp:nvSpPr>
        <dsp:cNvPr id="0" name=""/>
        <dsp:cNvSpPr/>
      </dsp:nvSpPr>
      <dsp:spPr>
        <a:xfrm>
          <a:off x="408198" y="3122512"/>
          <a:ext cx="2063922" cy="1419324"/>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u-RU" sz="1600" kern="1200" dirty="0" smtClean="0"/>
            <a:t>ранжирование персонажей</a:t>
          </a:r>
          <a:endParaRPr lang="ru-RU" sz="1600" kern="1200" dirty="0"/>
        </a:p>
      </dsp:txBody>
      <dsp:txXfrm>
        <a:off x="477484" y="3191798"/>
        <a:ext cx="1925350" cy="128075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300979" y="303077"/>
          <a:ext cx="2006528" cy="1404570"/>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Выработка требований</a:t>
          </a:r>
          <a:endParaRPr lang="ru-RU" sz="1200" kern="1200" dirty="0"/>
        </a:p>
      </dsp:txBody>
      <dsp:txXfrm rot="-5400000">
        <a:off x="0" y="704383"/>
        <a:ext cx="1404570" cy="601958"/>
      </dsp:txXfrm>
    </dsp:sp>
    <dsp:sp modelId="{D1B941DF-19F5-4EF6-8084-854C5736D911}">
      <dsp:nvSpPr>
        <dsp:cNvPr id="0" name=""/>
        <dsp:cNvSpPr/>
      </dsp:nvSpPr>
      <dsp:spPr>
        <a:xfrm rot="5400000">
          <a:off x="3579535" y="-2172866"/>
          <a:ext cx="1304243" cy="565417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ru-RU" sz="2100" kern="1200" dirty="0" smtClean="0"/>
            <a:t>сценарные методы проектирования, направленные на достижение целей и удовлетворение потребностей конкретных персонажей, </a:t>
          </a:r>
          <a:endParaRPr lang="ru-RU" sz="2100" kern="1200" dirty="0"/>
        </a:p>
      </dsp:txBody>
      <dsp:txXfrm rot="-5400000">
        <a:off x="1404570" y="65767"/>
        <a:ext cx="5590505" cy="1176907"/>
      </dsp:txXfrm>
    </dsp:sp>
    <dsp:sp modelId="{AC40E1D6-1FB9-48B6-86AC-1D108C930D46}">
      <dsp:nvSpPr>
        <dsp:cNvPr id="0" name=""/>
        <dsp:cNvSpPr/>
      </dsp:nvSpPr>
      <dsp:spPr>
        <a:xfrm rot="5400000">
          <a:off x="-300979" y="2021364"/>
          <a:ext cx="2006528" cy="1404570"/>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сбалансированный перечень требований</a:t>
          </a:r>
          <a:endParaRPr lang="ru-RU" sz="1200" kern="1200" dirty="0"/>
        </a:p>
      </dsp:txBody>
      <dsp:txXfrm rot="-5400000">
        <a:off x="0" y="2422670"/>
        <a:ext cx="1404570" cy="601958"/>
      </dsp:txXfrm>
    </dsp:sp>
    <dsp:sp modelId="{C7B59EDB-F833-45AD-A5A8-85A5705108A6}">
      <dsp:nvSpPr>
        <dsp:cNvPr id="0" name=""/>
        <dsp:cNvSpPr/>
      </dsp:nvSpPr>
      <dsp:spPr>
        <a:xfrm rot="5400000">
          <a:off x="3579535" y="-454579"/>
          <a:ext cx="1304243" cy="5654173"/>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ru-RU" sz="2100" kern="1200" dirty="0" smtClean="0"/>
            <a:t>пользовательские требования </a:t>
          </a:r>
          <a:endParaRPr lang="ru-RU" sz="2100" kern="1200" dirty="0"/>
        </a:p>
        <a:p>
          <a:pPr marL="228600" lvl="1" indent="-228600" algn="l" defTabSz="933450">
            <a:lnSpc>
              <a:spcPct val="90000"/>
            </a:lnSpc>
            <a:spcBef>
              <a:spcPct val="0"/>
            </a:spcBef>
            <a:spcAft>
              <a:spcPct val="15000"/>
            </a:spcAft>
            <a:buChar char="••"/>
          </a:pPr>
          <a:r>
            <a:rPr lang="ru-RU" sz="2100" kern="1200" dirty="0" smtClean="0"/>
            <a:t>требования бизнеса</a:t>
          </a:r>
          <a:endParaRPr lang="ru-RU" sz="2100" kern="1200" dirty="0"/>
        </a:p>
        <a:p>
          <a:pPr marL="228600" lvl="1" indent="-228600" algn="l" defTabSz="933450">
            <a:lnSpc>
              <a:spcPct val="90000"/>
            </a:lnSpc>
            <a:spcBef>
              <a:spcPct val="0"/>
            </a:spcBef>
            <a:spcAft>
              <a:spcPct val="15000"/>
            </a:spcAft>
            <a:buChar char="••"/>
          </a:pPr>
          <a:r>
            <a:rPr lang="ru-RU" sz="2100" kern="1200" dirty="0" smtClean="0"/>
            <a:t>технические ограничения</a:t>
          </a:r>
          <a:endParaRPr lang="ru-RU" sz="2100" kern="1200" dirty="0"/>
        </a:p>
      </dsp:txBody>
      <dsp:txXfrm rot="-5400000">
        <a:off x="1404570" y="1784054"/>
        <a:ext cx="5590505" cy="1176907"/>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293878" y="385058"/>
          <a:ext cx="1959187" cy="1371431"/>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b="1" kern="1200" dirty="0" smtClean="0"/>
            <a:t>общая инфраструктура интерфейса</a:t>
          </a:r>
          <a:endParaRPr lang="ru-RU" sz="1300" kern="1200" dirty="0"/>
        </a:p>
      </dsp:txBody>
      <dsp:txXfrm rot="-5400000">
        <a:off x="1" y="776896"/>
        <a:ext cx="1371431" cy="587756"/>
      </dsp:txXfrm>
    </dsp:sp>
    <dsp:sp modelId="{D1B941DF-19F5-4EF6-8084-854C5736D911}">
      <dsp:nvSpPr>
        <dsp:cNvPr id="0" name=""/>
        <dsp:cNvSpPr/>
      </dsp:nvSpPr>
      <dsp:spPr>
        <a:xfrm rot="5400000">
          <a:off x="3488068" y="-2115740"/>
          <a:ext cx="1454037" cy="5687312"/>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на основе контекстных сценариев с применением общих принципов и шаблонов проектирования. </a:t>
          </a:r>
          <a:endParaRPr lang="ru-RU" sz="1400" kern="1200" dirty="0"/>
        </a:p>
        <a:p>
          <a:pPr marL="114300" lvl="1" indent="-114300" algn="l" defTabSz="622300">
            <a:lnSpc>
              <a:spcPct val="90000"/>
            </a:lnSpc>
            <a:spcBef>
              <a:spcPct val="0"/>
            </a:spcBef>
            <a:spcAft>
              <a:spcPct val="15000"/>
            </a:spcAft>
            <a:buChar char="••"/>
          </a:pPr>
          <a:r>
            <a:rPr lang="ru-RU" sz="1400" kern="1200" dirty="0" smtClean="0"/>
            <a:t>Каждый шаблон проектирования задает решение определенного типа уже проанализированных проблем. </a:t>
          </a:r>
          <a:endParaRPr lang="ru-RU" sz="1400" kern="1200" dirty="0"/>
        </a:p>
        <a:p>
          <a:pPr marL="114300" lvl="1" indent="-114300" algn="l" defTabSz="622300">
            <a:lnSpc>
              <a:spcPct val="90000"/>
            </a:lnSpc>
            <a:spcBef>
              <a:spcPct val="0"/>
            </a:spcBef>
            <a:spcAft>
              <a:spcPct val="15000"/>
            </a:spcAft>
            <a:buChar char="••"/>
          </a:pPr>
          <a:r>
            <a:rPr lang="ru-RU" sz="1400" kern="1200" dirty="0" smtClean="0"/>
            <a:t>Шаблоны проектирования выстраиваются в иерархию и эволюционируют с появлением новых контекстов</a:t>
          </a:r>
          <a:endParaRPr lang="ru-RU" sz="1400" kern="1200" dirty="0"/>
        </a:p>
      </dsp:txBody>
      <dsp:txXfrm rot="-5400000">
        <a:off x="1371431" y="71877"/>
        <a:ext cx="5616332" cy="1312077"/>
      </dsp:txXfrm>
    </dsp:sp>
    <dsp:sp modelId="{AC40E1D6-1FB9-48B6-86AC-1D108C930D46}">
      <dsp:nvSpPr>
        <dsp:cNvPr id="0" name=""/>
        <dsp:cNvSpPr/>
      </dsp:nvSpPr>
      <dsp:spPr>
        <a:xfrm rot="5400000">
          <a:off x="-293878" y="2062804"/>
          <a:ext cx="1959187" cy="1371431"/>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kern="1200" dirty="0" smtClean="0"/>
            <a:t>устоявшаяся концепция проекта</a:t>
          </a:r>
          <a:endParaRPr lang="ru-RU" sz="1300" kern="1200" dirty="0"/>
        </a:p>
      </dsp:txBody>
      <dsp:txXfrm rot="-5400000">
        <a:off x="1" y="2454642"/>
        <a:ext cx="1371431" cy="587756"/>
      </dsp:txXfrm>
    </dsp:sp>
    <dsp:sp modelId="{C7B59EDB-F833-45AD-A5A8-85A5705108A6}">
      <dsp:nvSpPr>
        <dsp:cNvPr id="0" name=""/>
        <dsp:cNvSpPr/>
      </dsp:nvSpPr>
      <dsp:spPr>
        <a:xfrm rot="5400000">
          <a:off x="3578351" y="-437993"/>
          <a:ext cx="1273472" cy="5687312"/>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логическая и примерная формальная структура для последующей детализации. </a:t>
          </a:r>
          <a:endParaRPr lang="ru-RU" sz="1400" kern="1200" dirty="0"/>
        </a:p>
        <a:p>
          <a:pPr marL="114300" lvl="1" indent="-114300" algn="l" defTabSz="622300">
            <a:lnSpc>
              <a:spcPct val="90000"/>
            </a:lnSpc>
            <a:spcBef>
              <a:spcPct val="0"/>
            </a:spcBef>
            <a:spcAft>
              <a:spcPct val="15000"/>
            </a:spcAft>
            <a:buChar char="••"/>
          </a:pPr>
          <a:r>
            <a:rPr lang="ru-RU" sz="1400" kern="1200" dirty="0" smtClean="0"/>
            <a:t>Несколько вариантов визуальной инфраструктуры</a:t>
          </a:r>
          <a:endParaRPr lang="ru-RU" sz="1400" kern="1200" dirty="0"/>
        </a:p>
      </dsp:txBody>
      <dsp:txXfrm rot="-5400000">
        <a:off x="1371431" y="1831093"/>
        <a:ext cx="5625146" cy="114914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293878" y="385058"/>
          <a:ext cx="1959187" cy="1371431"/>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ru-RU" sz="1000" b="1" kern="1200" dirty="0" smtClean="0"/>
            <a:t>Детализация поведения, </a:t>
          </a:r>
          <a:br>
            <a:rPr lang="ru-RU" sz="1000" b="1" kern="1200" dirty="0" smtClean="0"/>
          </a:br>
          <a:r>
            <a:rPr lang="ru-RU" sz="1000" b="1" kern="1200" dirty="0" smtClean="0"/>
            <a:t>формы и содержания </a:t>
          </a:r>
          <a:endParaRPr lang="ru-RU" sz="1000" kern="1200" dirty="0"/>
        </a:p>
      </dsp:txBody>
      <dsp:txXfrm rot="-5400000">
        <a:off x="1" y="776896"/>
        <a:ext cx="1371431" cy="587756"/>
      </dsp:txXfrm>
    </dsp:sp>
    <dsp:sp modelId="{D1B941DF-19F5-4EF6-8084-854C5736D911}">
      <dsp:nvSpPr>
        <dsp:cNvPr id="0" name=""/>
        <dsp:cNvSpPr/>
      </dsp:nvSpPr>
      <dsp:spPr>
        <a:xfrm rot="5400000">
          <a:off x="3488068" y="-2115740"/>
          <a:ext cx="1454037" cy="5687312"/>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ru-RU" sz="1300" kern="1200" dirty="0" smtClean="0"/>
            <a:t>последовательные итерации более узко сфокусированных сценариев. </a:t>
          </a:r>
          <a:endParaRPr lang="ru-RU" sz="1300" kern="1200" dirty="0"/>
        </a:p>
        <a:p>
          <a:pPr marL="114300" lvl="1" indent="-114300" algn="l" defTabSz="577850">
            <a:lnSpc>
              <a:spcPct val="90000"/>
            </a:lnSpc>
            <a:spcBef>
              <a:spcPct val="0"/>
            </a:spcBef>
            <a:spcAft>
              <a:spcPct val="15000"/>
            </a:spcAft>
            <a:buChar char="••"/>
          </a:pPr>
          <a:r>
            <a:rPr lang="ru-RU" sz="1300" kern="1200" dirty="0" smtClean="0"/>
            <a:t>Такой подход часто представляет собой баланс проектирования «сверху вниз» (опирающегося на шаблоны) и проектирования «снизу вверх» (опирающегося на принципы). </a:t>
          </a:r>
          <a:endParaRPr lang="ru-RU" sz="1300" kern="1200" dirty="0"/>
        </a:p>
      </dsp:txBody>
      <dsp:txXfrm rot="-5400000">
        <a:off x="1371431" y="71877"/>
        <a:ext cx="5616332" cy="1312077"/>
      </dsp:txXfrm>
    </dsp:sp>
    <dsp:sp modelId="{AC40E1D6-1FB9-48B6-86AC-1D108C930D46}">
      <dsp:nvSpPr>
        <dsp:cNvPr id="0" name=""/>
        <dsp:cNvSpPr/>
      </dsp:nvSpPr>
      <dsp:spPr>
        <a:xfrm rot="5400000">
          <a:off x="-293878" y="2062804"/>
          <a:ext cx="1959187" cy="1371431"/>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ru-RU" sz="1000" kern="1200" smtClean="0"/>
            <a:t>проектная документация</a:t>
          </a:r>
          <a:endParaRPr lang="ru-RU" sz="1000" kern="1200" dirty="0"/>
        </a:p>
      </dsp:txBody>
      <dsp:txXfrm rot="-5400000">
        <a:off x="1" y="2454642"/>
        <a:ext cx="1371431" cy="587756"/>
      </dsp:txXfrm>
    </dsp:sp>
    <dsp:sp modelId="{C7B59EDB-F833-45AD-A5A8-85A5705108A6}">
      <dsp:nvSpPr>
        <dsp:cNvPr id="0" name=""/>
        <dsp:cNvSpPr/>
      </dsp:nvSpPr>
      <dsp:spPr>
        <a:xfrm rot="5400000">
          <a:off x="3578351" y="-437993"/>
          <a:ext cx="1273472" cy="5687312"/>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ru-RU" sz="1300" kern="1200" dirty="0" smtClean="0"/>
            <a:t>спецификация формы и поведения в бумажном или интерактивном формате</a:t>
          </a:r>
          <a:endParaRPr lang="ru-RU" sz="1300" kern="1200" dirty="0"/>
        </a:p>
        <a:p>
          <a:pPr marL="114300" lvl="1" indent="-114300" algn="l" defTabSz="577850">
            <a:lnSpc>
              <a:spcPct val="90000"/>
            </a:lnSpc>
            <a:spcBef>
              <a:spcPct val="0"/>
            </a:spcBef>
            <a:spcAft>
              <a:spcPct val="15000"/>
            </a:spcAft>
            <a:buChar char="••"/>
          </a:pPr>
          <a:r>
            <a:rPr lang="ru-RU" sz="1300" kern="1200" dirty="0" smtClean="0"/>
            <a:t>Проектировщики взаимодействия фокусируются на согласованности задач</a:t>
          </a:r>
          <a:endParaRPr lang="ru-RU" sz="1300" kern="1200" dirty="0"/>
        </a:p>
        <a:p>
          <a:pPr marL="114300" lvl="1" indent="-114300" algn="l" defTabSz="577850">
            <a:lnSpc>
              <a:spcPct val="90000"/>
            </a:lnSpc>
            <a:spcBef>
              <a:spcPct val="0"/>
            </a:spcBef>
            <a:spcAft>
              <a:spcPct val="15000"/>
            </a:spcAft>
            <a:buChar char="••"/>
          </a:pPr>
          <a:r>
            <a:rPr lang="ru-RU" sz="1300" kern="1200" dirty="0" smtClean="0"/>
            <a:t>Графические дизайнеры определяют наборы начертаний и размеров шрифтов, пиктограмм и других визуальных элементов</a:t>
          </a:r>
          <a:endParaRPr lang="ru-RU" sz="1300" kern="1200" dirty="0"/>
        </a:p>
      </dsp:txBody>
      <dsp:txXfrm rot="-5400000">
        <a:off x="1371431" y="1831093"/>
        <a:ext cx="5625146" cy="114914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9F17C7-49DB-42C9-BF44-E15EDE01DB6E}">
      <dsp:nvSpPr>
        <dsp:cNvPr id="0" name=""/>
        <dsp:cNvSpPr/>
      </dsp:nvSpPr>
      <dsp:spPr>
        <a:xfrm rot="5400000">
          <a:off x="-300979" y="303077"/>
          <a:ext cx="2006528" cy="1404570"/>
        </a:xfrm>
        <a:prstGeom prst="chevron">
          <a:avLst/>
        </a:prstGeom>
        <a:solidFill>
          <a:schemeClr val="accent2">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t>Сопровождение разработки </a:t>
          </a:r>
          <a:endParaRPr lang="ru-RU" sz="1400" kern="1200" dirty="0"/>
        </a:p>
      </dsp:txBody>
      <dsp:txXfrm rot="-5400000">
        <a:off x="0" y="704383"/>
        <a:ext cx="1404570" cy="601958"/>
      </dsp:txXfrm>
    </dsp:sp>
    <dsp:sp modelId="{D1B941DF-19F5-4EF6-8084-854C5736D911}">
      <dsp:nvSpPr>
        <dsp:cNvPr id="0" name=""/>
        <dsp:cNvSpPr/>
      </dsp:nvSpPr>
      <dsp:spPr>
        <a:xfrm rot="5400000">
          <a:off x="3579535" y="-2172866"/>
          <a:ext cx="1304243" cy="5654173"/>
        </a:xfrm>
        <a:prstGeom prst="round2Same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kern="1200" dirty="0" smtClean="0"/>
            <a:t>Реакция на все препятствия и технические осложнения на пути разработчиков</a:t>
          </a:r>
          <a:endParaRPr lang="ru-RU" sz="2800" kern="1200" dirty="0"/>
        </a:p>
      </dsp:txBody>
      <dsp:txXfrm rot="-5400000">
        <a:off x="1404570" y="65767"/>
        <a:ext cx="5590505" cy="1176907"/>
      </dsp:txXfrm>
    </dsp:sp>
    <dsp:sp modelId="{AC40E1D6-1FB9-48B6-86AC-1D108C930D46}">
      <dsp:nvSpPr>
        <dsp:cNvPr id="0" name=""/>
        <dsp:cNvSpPr/>
      </dsp:nvSpPr>
      <dsp:spPr>
        <a:xfrm rot="5400000">
          <a:off x="-300979" y="2021364"/>
          <a:ext cx="2006528" cy="1404570"/>
        </a:xfrm>
        <a:prstGeom prst="chevron">
          <a:avLst/>
        </a:prstGeom>
        <a:solidFill>
          <a:schemeClr val="accent3">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kern="1200" dirty="0" smtClean="0"/>
            <a:t>корректировка проектных решений</a:t>
          </a:r>
          <a:endParaRPr lang="ru-RU" sz="1400" kern="1200" dirty="0"/>
        </a:p>
      </dsp:txBody>
      <dsp:txXfrm rot="-5400000">
        <a:off x="0" y="2422670"/>
        <a:ext cx="1404570" cy="601958"/>
      </dsp:txXfrm>
    </dsp:sp>
    <dsp:sp modelId="{C7B59EDB-F833-45AD-A5A8-85A5705108A6}">
      <dsp:nvSpPr>
        <dsp:cNvPr id="0" name=""/>
        <dsp:cNvSpPr/>
      </dsp:nvSpPr>
      <dsp:spPr>
        <a:xfrm rot="5400000">
          <a:off x="3579535" y="-454579"/>
          <a:ext cx="1304243" cy="5654173"/>
        </a:xfrm>
        <a:prstGeom prst="round2Same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43D903-DB48-4854-B69A-8826476AB8DF}">
      <dsp:nvSpPr>
        <dsp:cNvPr id="0" name=""/>
        <dsp:cNvSpPr/>
      </dsp:nvSpPr>
      <dsp:spPr>
        <a:xfrm>
          <a:off x="0" y="0"/>
          <a:ext cx="6914728" cy="2043826"/>
        </a:xfrm>
        <a:prstGeom prst="roundRect">
          <a:avLst>
            <a:gd name="adj" fmla="val 10000"/>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608E7D-0436-4FA1-9E70-C4111EE7D0B9}">
      <dsp:nvSpPr>
        <dsp:cNvPr id="0" name=""/>
        <dsp:cNvSpPr/>
      </dsp:nvSpPr>
      <dsp:spPr>
        <a:xfrm>
          <a:off x="286072" y="270936"/>
          <a:ext cx="1564302" cy="1498806"/>
        </a:xfrm>
        <a:prstGeom prst="roundRect">
          <a:avLst>
            <a:gd name="adj" fmla="val 1000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2E259B-077A-45F1-95A2-B6DE34832199}">
      <dsp:nvSpPr>
        <dsp:cNvPr id="0" name=""/>
        <dsp:cNvSpPr/>
      </dsp:nvSpPr>
      <dsp:spPr>
        <a:xfrm rot="10800000">
          <a:off x="207818" y="2043826"/>
          <a:ext cx="1644003" cy="2498010"/>
        </a:xfrm>
        <a:prstGeom prst="round2SameRect">
          <a:avLst>
            <a:gd name="adj1" fmla="val 10500"/>
            <a:gd name="adj2" fmla="val 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ru-RU" sz="1500" kern="1200" dirty="0" smtClean="0"/>
            <a:t>Модель реализации</a:t>
          </a:r>
        </a:p>
        <a:p>
          <a:pPr lvl="0" algn="ctr" defTabSz="666750">
            <a:lnSpc>
              <a:spcPct val="90000"/>
            </a:lnSpc>
            <a:spcBef>
              <a:spcPct val="0"/>
            </a:spcBef>
            <a:spcAft>
              <a:spcPct val="35000"/>
            </a:spcAft>
          </a:pPr>
          <a:endParaRPr lang="ru-RU" sz="1500" kern="1200" dirty="0" smtClean="0"/>
        </a:p>
        <a:p>
          <a:pPr lvl="0" algn="ctr" defTabSz="666750">
            <a:lnSpc>
              <a:spcPct val="90000"/>
            </a:lnSpc>
            <a:spcBef>
              <a:spcPct val="0"/>
            </a:spcBef>
            <a:spcAft>
              <a:spcPct val="35000"/>
            </a:spcAft>
          </a:pPr>
          <a:endParaRPr lang="ru-RU" sz="1500" kern="1200" dirty="0" smtClean="0"/>
        </a:p>
        <a:p>
          <a:pPr lvl="0" algn="ctr" defTabSz="666750">
            <a:lnSpc>
              <a:spcPct val="90000"/>
            </a:lnSpc>
            <a:spcBef>
              <a:spcPct val="0"/>
            </a:spcBef>
            <a:spcAft>
              <a:spcPct val="35000"/>
            </a:spcAft>
          </a:pPr>
          <a:r>
            <a:rPr lang="ru-RU" sz="1500" kern="1200" dirty="0" smtClean="0"/>
            <a:t>Отражает технологию</a:t>
          </a:r>
          <a:endParaRPr lang="ru-RU" sz="1500" kern="1200" dirty="0"/>
        </a:p>
      </dsp:txBody>
      <dsp:txXfrm rot="10800000">
        <a:off x="258377" y="2043826"/>
        <a:ext cx="1542885" cy="2447451"/>
      </dsp:txXfrm>
    </dsp:sp>
    <dsp:sp modelId="{14587EF1-CF23-43C5-BD70-1CA015A44B4C}">
      <dsp:nvSpPr>
        <dsp:cNvPr id="0" name=""/>
        <dsp:cNvSpPr/>
      </dsp:nvSpPr>
      <dsp:spPr>
        <a:xfrm>
          <a:off x="2016222" y="272510"/>
          <a:ext cx="2882283" cy="1498806"/>
        </a:xfrm>
        <a:prstGeom prst="roundRect">
          <a:avLst>
            <a:gd name="adj" fmla="val 1000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CBFE3A-A76A-4359-99A7-B045B300E8D4}">
      <dsp:nvSpPr>
        <dsp:cNvPr id="0" name=""/>
        <dsp:cNvSpPr/>
      </dsp:nvSpPr>
      <dsp:spPr>
        <a:xfrm rot="10800000">
          <a:off x="2060232" y="2043826"/>
          <a:ext cx="2794263" cy="2498010"/>
        </a:xfrm>
        <a:prstGeom prst="round2SameRect">
          <a:avLst>
            <a:gd name="adj1" fmla="val 10500"/>
            <a:gd name="adj2" fmla="val 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ru-RU" sz="1500" kern="1200" dirty="0" smtClean="0"/>
            <a:t>Модели представления</a:t>
          </a:r>
        </a:p>
        <a:p>
          <a:pPr lvl="0" algn="ctr" defTabSz="666750">
            <a:lnSpc>
              <a:spcPct val="90000"/>
            </a:lnSpc>
            <a:spcBef>
              <a:spcPct val="0"/>
            </a:spcBef>
            <a:spcAft>
              <a:spcPct val="35000"/>
            </a:spcAft>
          </a:pPr>
          <a:endParaRPr lang="ru-RU" sz="1500" kern="1200" dirty="0"/>
        </a:p>
      </dsp:txBody>
      <dsp:txXfrm rot="10800000">
        <a:off x="2137054" y="2043826"/>
        <a:ext cx="2640619" cy="2421188"/>
      </dsp:txXfrm>
    </dsp:sp>
    <dsp:sp modelId="{461C71B2-D751-455B-9C50-0B7F4819016F}">
      <dsp:nvSpPr>
        <dsp:cNvPr id="0" name=""/>
        <dsp:cNvSpPr/>
      </dsp:nvSpPr>
      <dsp:spPr>
        <a:xfrm>
          <a:off x="5062906" y="272510"/>
          <a:ext cx="1644003" cy="1498806"/>
        </a:xfrm>
        <a:prstGeom prst="roundRect">
          <a:avLst>
            <a:gd name="adj" fmla="val 1000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3A23D-4033-45CE-8D1F-7D52E37C4448}">
      <dsp:nvSpPr>
        <dsp:cNvPr id="0" name=""/>
        <dsp:cNvSpPr/>
      </dsp:nvSpPr>
      <dsp:spPr>
        <a:xfrm rot="10800000">
          <a:off x="5062906" y="2043826"/>
          <a:ext cx="1644003" cy="2498010"/>
        </a:xfrm>
        <a:prstGeom prst="round2SameRect">
          <a:avLst>
            <a:gd name="adj1" fmla="val 10500"/>
            <a:gd name="adj2" fmla="val 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ru-RU" sz="1500" kern="1200" dirty="0" smtClean="0"/>
            <a:t>Ментальная модель </a:t>
          </a:r>
        </a:p>
        <a:p>
          <a:pPr lvl="0" algn="ctr" defTabSz="666750">
            <a:lnSpc>
              <a:spcPct val="90000"/>
            </a:lnSpc>
            <a:spcBef>
              <a:spcPct val="0"/>
            </a:spcBef>
            <a:spcAft>
              <a:spcPct val="35000"/>
            </a:spcAft>
          </a:pPr>
          <a:endParaRPr lang="ru-RU" sz="1500" kern="1200" dirty="0" smtClean="0"/>
        </a:p>
        <a:p>
          <a:pPr lvl="0" algn="ctr" defTabSz="666750">
            <a:lnSpc>
              <a:spcPct val="90000"/>
            </a:lnSpc>
            <a:spcBef>
              <a:spcPct val="0"/>
            </a:spcBef>
            <a:spcAft>
              <a:spcPct val="35000"/>
            </a:spcAft>
          </a:pPr>
          <a:endParaRPr lang="ru-RU" sz="1500" kern="1200" dirty="0" smtClean="0"/>
        </a:p>
        <a:p>
          <a:pPr lvl="0" algn="ctr" defTabSz="666750">
            <a:lnSpc>
              <a:spcPct val="90000"/>
            </a:lnSpc>
            <a:spcBef>
              <a:spcPct val="0"/>
            </a:spcBef>
            <a:spcAft>
              <a:spcPct val="35000"/>
            </a:spcAft>
          </a:pPr>
          <a:r>
            <a:rPr lang="ru-RU" sz="1500" kern="1200" dirty="0" smtClean="0"/>
            <a:t>Отражает видение программы пользователем</a:t>
          </a:r>
          <a:endParaRPr lang="ru-RU" sz="1500" kern="1200" dirty="0"/>
        </a:p>
      </dsp:txBody>
      <dsp:txXfrm rot="10800000">
        <a:off x="5113465" y="2043826"/>
        <a:ext cx="1542885" cy="24474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40EBF7-EE6C-4B4C-AA12-027AA05D75F5}">
      <dsp:nvSpPr>
        <dsp:cNvPr id="0" name=""/>
        <dsp:cNvSpPr/>
      </dsp:nvSpPr>
      <dsp:spPr>
        <a:xfrm>
          <a:off x="905" y="1186061"/>
          <a:ext cx="2119135" cy="105956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u-RU" sz="1800" b="1" kern="1200" dirty="0" smtClean="0"/>
            <a:t>программисты</a:t>
          </a:r>
          <a:endParaRPr lang="ru-RU" sz="1800" b="1" kern="1200" dirty="0"/>
        </a:p>
      </dsp:txBody>
      <dsp:txXfrm>
        <a:off x="31939" y="1217095"/>
        <a:ext cx="2057067" cy="997499"/>
      </dsp:txXfrm>
    </dsp:sp>
    <dsp:sp modelId="{09FE5D44-9595-4CCC-A31C-598EEEFE31F8}">
      <dsp:nvSpPr>
        <dsp:cNvPr id="0" name=""/>
        <dsp:cNvSpPr/>
      </dsp:nvSpPr>
      <dsp:spPr>
        <a:xfrm>
          <a:off x="212819" y="2245629"/>
          <a:ext cx="211913" cy="794675"/>
        </a:xfrm>
        <a:custGeom>
          <a:avLst/>
          <a:gdLst/>
          <a:ahLst/>
          <a:cxnLst/>
          <a:rect l="0" t="0" r="0" b="0"/>
          <a:pathLst>
            <a:path>
              <a:moveTo>
                <a:pt x="0" y="0"/>
              </a:moveTo>
              <a:lnTo>
                <a:pt x="0" y="794675"/>
              </a:lnTo>
              <a:lnTo>
                <a:pt x="211913" y="79467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8BCDFF-F6E6-421C-AB38-358C3C6693D4}">
      <dsp:nvSpPr>
        <dsp:cNvPr id="0" name=""/>
        <dsp:cNvSpPr/>
      </dsp:nvSpPr>
      <dsp:spPr>
        <a:xfrm>
          <a:off x="424732" y="2510520"/>
          <a:ext cx="1695308" cy="1059567"/>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t>осознают, что именно они создают </a:t>
          </a:r>
          <a:endParaRPr lang="ru-RU" sz="1400" kern="1200" dirty="0"/>
        </a:p>
      </dsp:txBody>
      <dsp:txXfrm>
        <a:off x="455766" y="2541554"/>
        <a:ext cx="1633240" cy="997499"/>
      </dsp:txXfrm>
    </dsp:sp>
    <dsp:sp modelId="{23EDAB6E-C05A-4A4F-95AE-5AC2203C7C2E}">
      <dsp:nvSpPr>
        <dsp:cNvPr id="0" name=""/>
        <dsp:cNvSpPr/>
      </dsp:nvSpPr>
      <dsp:spPr>
        <a:xfrm>
          <a:off x="2649824" y="1186061"/>
          <a:ext cx="2119135" cy="1059567"/>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u-RU" sz="1800" b="1" kern="1200" dirty="0" smtClean="0"/>
            <a:t>руководители</a:t>
          </a:r>
          <a:endParaRPr lang="ru-RU" sz="1800" b="1" kern="1200" dirty="0"/>
        </a:p>
      </dsp:txBody>
      <dsp:txXfrm>
        <a:off x="2680858" y="1217095"/>
        <a:ext cx="2057067" cy="997499"/>
      </dsp:txXfrm>
    </dsp:sp>
    <dsp:sp modelId="{843CAB4A-6ED4-41FC-88A6-16F17F607C04}">
      <dsp:nvSpPr>
        <dsp:cNvPr id="0" name=""/>
        <dsp:cNvSpPr/>
      </dsp:nvSpPr>
      <dsp:spPr>
        <a:xfrm>
          <a:off x="2861737" y="2245629"/>
          <a:ext cx="211913" cy="794675"/>
        </a:xfrm>
        <a:custGeom>
          <a:avLst/>
          <a:gdLst/>
          <a:ahLst/>
          <a:cxnLst/>
          <a:rect l="0" t="0" r="0" b="0"/>
          <a:pathLst>
            <a:path>
              <a:moveTo>
                <a:pt x="0" y="0"/>
              </a:moveTo>
              <a:lnTo>
                <a:pt x="0" y="794675"/>
              </a:lnTo>
              <a:lnTo>
                <a:pt x="211913" y="79467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7023F2-E5E1-4C45-9D2B-B4E5F61F3082}">
      <dsp:nvSpPr>
        <dsp:cNvPr id="0" name=""/>
        <dsp:cNvSpPr/>
      </dsp:nvSpPr>
      <dsp:spPr>
        <a:xfrm>
          <a:off x="3073651" y="2510520"/>
          <a:ext cx="1695308" cy="1059567"/>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t>могут оценить прогресс в работе программистов</a:t>
          </a:r>
          <a:endParaRPr lang="ru-RU" sz="1400" kern="1200" dirty="0"/>
        </a:p>
      </dsp:txBody>
      <dsp:txXfrm>
        <a:off x="3104685" y="2541554"/>
        <a:ext cx="1633240" cy="997499"/>
      </dsp:txXfrm>
    </dsp:sp>
    <dsp:sp modelId="{0FD26B96-0834-4D7A-82F4-ED3230B3ACDA}">
      <dsp:nvSpPr>
        <dsp:cNvPr id="0" name=""/>
        <dsp:cNvSpPr/>
      </dsp:nvSpPr>
      <dsp:spPr>
        <a:xfrm>
          <a:off x="5298743" y="1186061"/>
          <a:ext cx="2119135" cy="105956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ru-RU" sz="1800" b="1" kern="1200" dirty="0" err="1" smtClean="0"/>
            <a:t>маркетологи</a:t>
          </a:r>
          <a:endParaRPr lang="ru-RU" sz="1800" b="1" kern="1200" dirty="0"/>
        </a:p>
      </dsp:txBody>
      <dsp:txXfrm>
        <a:off x="5329777" y="1217095"/>
        <a:ext cx="2057067" cy="997499"/>
      </dsp:txXfrm>
    </dsp:sp>
    <dsp:sp modelId="{68851421-EB01-4968-9CC3-A9E13883A64C}">
      <dsp:nvSpPr>
        <dsp:cNvPr id="0" name=""/>
        <dsp:cNvSpPr/>
      </dsp:nvSpPr>
      <dsp:spPr>
        <a:xfrm>
          <a:off x="5510656" y="2245629"/>
          <a:ext cx="211913" cy="794675"/>
        </a:xfrm>
        <a:custGeom>
          <a:avLst/>
          <a:gdLst/>
          <a:ahLst/>
          <a:cxnLst/>
          <a:rect l="0" t="0" r="0" b="0"/>
          <a:pathLst>
            <a:path>
              <a:moveTo>
                <a:pt x="0" y="0"/>
              </a:moveTo>
              <a:lnTo>
                <a:pt x="0" y="794675"/>
              </a:lnTo>
              <a:lnTo>
                <a:pt x="211913" y="794675"/>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A1B3D73-9FB1-48DC-B986-E2706E987325}">
      <dsp:nvSpPr>
        <dsp:cNvPr id="0" name=""/>
        <dsp:cNvSpPr/>
      </dsp:nvSpPr>
      <dsp:spPr>
        <a:xfrm>
          <a:off x="5722570" y="2510520"/>
          <a:ext cx="1695308" cy="1059567"/>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t>получают понимание источника мотивации покупателя </a:t>
          </a:r>
          <a:endParaRPr lang="ru-RU" sz="1400" kern="1200" dirty="0"/>
        </a:p>
      </dsp:txBody>
      <dsp:txXfrm>
        <a:off x="5753604" y="2541554"/>
        <a:ext cx="1633240" cy="997499"/>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127C86-8D1B-445E-8177-D88847FFDCFA}">
      <dsp:nvSpPr>
        <dsp:cNvPr id="0" name=""/>
        <dsp:cNvSpPr/>
      </dsp:nvSpPr>
      <dsp:spPr>
        <a:xfrm>
          <a:off x="2240538" y="634806"/>
          <a:ext cx="3023381" cy="3014193"/>
        </a:xfrm>
        <a:prstGeom prst="pie">
          <a:avLst>
            <a:gd name="adj1" fmla="val 16200000"/>
            <a:gd name="adj2" fmla="val 180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t>Начинающие</a:t>
          </a:r>
          <a:endParaRPr lang="ru-RU" sz="1300" kern="1200" dirty="0"/>
        </a:p>
      </dsp:txBody>
      <dsp:txXfrm>
        <a:off x="3833932" y="1273528"/>
        <a:ext cx="1079779" cy="897081"/>
      </dsp:txXfrm>
    </dsp:sp>
    <dsp:sp modelId="{038ABD17-3212-4430-8C4B-606D928CA9B9}">
      <dsp:nvSpPr>
        <dsp:cNvPr id="0" name=""/>
        <dsp:cNvSpPr/>
      </dsp:nvSpPr>
      <dsp:spPr>
        <a:xfrm>
          <a:off x="1143581" y="-517334"/>
          <a:ext cx="5059614" cy="5591909"/>
        </a:xfrm>
        <a:prstGeom prst="pie">
          <a:avLst>
            <a:gd name="adj1" fmla="val 1800000"/>
            <a:gd name="adj2" fmla="val 900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t>Вечные середняки</a:t>
          </a:r>
          <a:endParaRPr lang="ru-RU" sz="1300" kern="1200" dirty="0"/>
        </a:p>
      </dsp:txBody>
      <dsp:txXfrm>
        <a:off x="2348251" y="3110749"/>
        <a:ext cx="2710507" cy="1464547"/>
      </dsp:txXfrm>
    </dsp:sp>
    <dsp:sp modelId="{4C56317F-2CC0-4123-81FA-384AC8CA2B6E}">
      <dsp:nvSpPr>
        <dsp:cNvPr id="0" name=""/>
        <dsp:cNvSpPr/>
      </dsp:nvSpPr>
      <dsp:spPr>
        <a:xfrm>
          <a:off x="1997433" y="634806"/>
          <a:ext cx="3194228" cy="3014193"/>
        </a:xfrm>
        <a:prstGeom prst="pie">
          <a:avLst>
            <a:gd name="adj1" fmla="val 9000000"/>
            <a:gd name="adj2" fmla="val 1620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ru-RU" sz="1300" kern="1200" dirty="0" smtClean="0"/>
            <a:t>Эксперты</a:t>
          </a:r>
          <a:endParaRPr lang="ru-RU" sz="1300" kern="1200" dirty="0"/>
        </a:p>
      </dsp:txBody>
      <dsp:txXfrm>
        <a:off x="2367432" y="1273528"/>
        <a:ext cx="1140795" cy="897081"/>
      </dsp:txXfrm>
    </dsp:sp>
    <dsp:sp modelId="{3D6E203B-1D14-48FE-A084-4BAD868D734E}">
      <dsp:nvSpPr>
        <dsp:cNvPr id="0" name=""/>
        <dsp:cNvSpPr/>
      </dsp:nvSpPr>
      <dsp:spPr>
        <a:xfrm>
          <a:off x="2376278" y="-299116"/>
          <a:ext cx="4302035" cy="4302035"/>
        </a:xfrm>
        <a:prstGeom prst="circularArrow">
          <a:avLst>
            <a:gd name="adj1" fmla="val 5085"/>
            <a:gd name="adj2" fmla="val 327528"/>
            <a:gd name="adj3" fmla="val 1472472"/>
            <a:gd name="adj4" fmla="val 16199432"/>
            <a:gd name="adj5" fmla="val 5932"/>
          </a:avLst>
        </a:prstGeom>
        <a:noFill/>
        <a:ln>
          <a:noFill/>
        </a:ln>
        <a:effectLst/>
      </dsp:spPr>
      <dsp:style>
        <a:lnRef idx="0">
          <a:scrgbClr r="0" g="0" b="0"/>
        </a:lnRef>
        <a:fillRef idx="1">
          <a:scrgbClr r="0" g="0" b="0"/>
        </a:fillRef>
        <a:effectRef idx="0">
          <a:scrgbClr r="0" g="0" b="0"/>
        </a:effectRef>
        <a:fontRef idx="minor">
          <a:schemeClr val="lt1"/>
        </a:fontRef>
      </dsp:style>
    </dsp:sp>
    <dsp:sp modelId="{9BE97204-D366-4218-9C06-A098F02EED0A}">
      <dsp:nvSpPr>
        <dsp:cNvPr id="0" name=""/>
        <dsp:cNvSpPr/>
      </dsp:nvSpPr>
      <dsp:spPr>
        <a:xfrm>
          <a:off x="-201136" y="-1773871"/>
          <a:ext cx="4302035" cy="4302035"/>
        </a:xfrm>
        <a:prstGeom prst="circularArrow">
          <a:avLst>
            <a:gd name="adj1" fmla="val 5085"/>
            <a:gd name="adj2" fmla="val 327528"/>
            <a:gd name="adj3" fmla="val 8671970"/>
            <a:gd name="adj4" fmla="val 1800502"/>
            <a:gd name="adj5" fmla="val 5932"/>
          </a:avLst>
        </a:prstGeom>
        <a:noFill/>
        <a:ln>
          <a:noFill/>
        </a:ln>
        <a:effectLst/>
      </dsp:spPr>
      <dsp:style>
        <a:lnRef idx="0">
          <a:scrgbClr r="0" g="0" b="0"/>
        </a:lnRef>
        <a:fillRef idx="1">
          <a:scrgbClr r="0" g="0" b="0"/>
        </a:fillRef>
        <a:effectRef idx="0">
          <a:scrgbClr r="0" g="0" b="0"/>
        </a:effectRef>
        <a:fontRef idx="minor">
          <a:schemeClr val="lt1"/>
        </a:fontRef>
      </dsp:style>
    </dsp:sp>
    <dsp:sp modelId="{3AF0976A-D964-4441-946D-9255A2F74AB0}">
      <dsp:nvSpPr>
        <dsp:cNvPr id="0" name=""/>
        <dsp:cNvSpPr/>
      </dsp:nvSpPr>
      <dsp:spPr>
        <a:xfrm rot="13955599">
          <a:off x="-2151017" y="1368352"/>
          <a:ext cx="4302035" cy="4302035"/>
        </a:xfrm>
        <a:prstGeom prst="circularArrow">
          <a:avLst>
            <a:gd name="adj1" fmla="val 5085"/>
            <a:gd name="adj2" fmla="val 327528"/>
            <a:gd name="adj3" fmla="val 15873039"/>
            <a:gd name="adj4" fmla="val 9000000"/>
            <a:gd name="adj5" fmla="val 5932"/>
          </a:avLst>
        </a:prstGeom>
        <a:no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93E34E-7A9A-4D10-8C8D-8DB28274409F}">
      <dsp:nvSpPr>
        <dsp:cNvPr id="0" name=""/>
        <dsp:cNvSpPr/>
      </dsp:nvSpPr>
      <dsp:spPr>
        <a:xfrm rot="5400000">
          <a:off x="2869798" y="-80049"/>
          <a:ext cx="3633469" cy="47019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ru-RU" sz="2300" kern="1200" dirty="0" smtClean="0"/>
            <a:t>обычно требуется быстрый и целенаправленный инструктаж, который не будет фиксированной частью интерфейса и исчезнет, как только пропадет  в нем необходимость, </a:t>
          </a:r>
          <a:endParaRPr lang="ru-RU" sz="2300" kern="1200" dirty="0"/>
        </a:p>
        <a:p>
          <a:pPr marL="228600" lvl="1" indent="-228600" algn="l" defTabSz="1022350">
            <a:lnSpc>
              <a:spcPct val="90000"/>
            </a:lnSpc>
            <a:spcBef>
              <a:spcPct val="0"/>
            </a:spcBef>
            <a:spcAft>
              <a:spcPct val="15000"/>
            </a:spcAft>
            <a:buChar char="••"/>
          </a:pPr>
          <a:r>
            <a:rPr lang="ru-RU" sz="2300" kern="1200" dirty="0" smtClean="0"/>
            <a:t>обзорное «Знакомство с программой» (</a:t>
          </a:r>
          <a:r>
            <a:rPr lang="en-US" sz="2300" kern="1200" dirty="0" smtClean="0"/>
            <a:t>guided tour</a:t>
          </a:r>
          <a:r>
            <a:rPr lang="ru-RU" sz="2300" kern="1200" dirty="0" smtClean="0"/>
            <a:t>). </a:t>
          </a:r>
          <a:endParaRPr lang="ru-RU" sz="2300" kern="1200" dirty="0"/>
        </a:p>
      </dsp:txBody>
      <dsp:txXfrm rot="-5400000">
        <a:off x="2335565" y="631556"/>
        <a:ext cx="4524565" cy="3278727"/>
      </dsp:txXfrm>
    </dsp:sp>
    <dsp:sp modelId="{5E737C7E-E7E1-418A-8ADE-D40BADF60A66}">
      <dsp:nvSpPr>
        <dsp:cNvPr id="0" name=""/>
        <dsp:cNvSpPr/>
      </dsp:nvSpPr>
      <dsp:spPr>
        <a:xfrm>
          <a:off x="0" y="774405"/>
          <a:ext cx="2026290" cy="317170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ru-RU" sz="2100" kern="1200" dirty="0" smtClean="0"/>
            <a:t>Начинающие</a:t>
          </a:r>
          <a:endParaRPr lang="ru-RU" sz="2100" kern="1200" dirty="0"/>
        </a:p>
      </dsp:txBody>
      <dsp:txXfrm>
        <a:off x="98915" y="873320"/>
        <a:ext cx="1828460" cy="2973871"/>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7886EF-BCF6-43BC-8471-55D1BB2B1ED9}">
      <dsp:nvSpPr>
        <dsp:cNvPr id="0" name=""/>
        <dsp:cNvSpPr/>
      </dsp:nvSpPr>
      <dsp:spPr>
        <a:xfrm rot="5400000">
          <a:off x="2845743" y="-80049"/>
          <a:ext cx="3633469" cy="47019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оказывают сильное влияние на менее опытных пользователей, на мнение эксперта принято полагаться больше, чем на мнение середняка. </a:t>
          </a:r>
          <a:endParaRPr lang="ru-RU" sz="1400" kern="1200" dirty="0"/>
        </a:p>
        <a:p>
          <a:pPr marL="114300" lvl="1" indent="-114300" algn="l" defTabSz="622300">
            <a:lnSpc>
              <a:spcPct val="90000"/>
            </a:lnSpc>
            <a:spcBef>
              <a:spcPct val="0"/>
            </a:spcBef>
            <a:spcAft>
              <a:spcPct val="15000"/>
            </a:spcAft>
            <a:buChar char="••"/>
          </a:pPr>
          <a:r>
            <a:rPr lang="ru-RU" sz="1400" kern="1200" dirty="0" smtClean="0"/>
            <a:t>ожидают от интерфейса коротких путей к большинству инструментов программы, если не ко всем инструментам</a:t>
          </a:r>
          <a:endParaRPr lang="ru-RU" sz="1400" kern="1200" dirty="0"/>
        </a:p>
        <a:p>
          <a:pPr marL="114300" lvl="1" indent="-114300" algn="l" defTabSz="622300">
            <a:lnSpc>
              <a:spcPct val="90000"/>
            </a:lnSpc>
            <a:spcBef>
              <a:spcPct val="0"/>
            </a:spcBef>
            <a:spcAft>
              <a:spcPct val="15000"/>
            </a:spcAft>
            <a:buChar char="••"/>
          </a:pPr>
          <a:r>
            <a:rPr lang="ru-RU" sz="1400" kern="1200" dirty="0" smtClean="0"/>
            <a:t>Ими становятся при регулярном использовании программного продукта по нескольку часов в день, </a:t>
          </a:r>
          <a:endParaRPr lang="ru-RU" sz="1400" kern="1200" dirty="0"/>
        </a:p>
        <a:p>
          <a:pPr marL="114300" lvl="1" indent="-114300" algn="l" defTabSz="622300">
            <a:lnSpc>
              <a:spcPct val="90000"/>
            </a:lnSpc>
            <a:spcBef>
              <a:spcPct val="0"/>
            </a:spcBef>
            <a:spcAft>
              <a:spcPct val="15000"/>
            </a:spcAft>
            <a:buChar char="••"/>
          </a:pPr>
          <a:r>
            <a:rPr lang="ru-RU" sz="1400" kern="1200" dirty="0" smtClean="0"/>
            <a:t>им хорошо знакомы особенности интерфейса, нравятся новые мощные функции, не пугает возрастающая сложность. </a:t>
          </a:r>
          <a:endParaRPr lang="ru-RU" sz="1400" kern="1200" dirty="0"/>
        </a:p>
        <a:p>
          <a:pPr marL="114300" lvl="1" indent="-114300" algn="l" defTabSz="622300">
            <a:lnSpc>
              <a:spcPct val="90000"/>
            </a:lnSpc>
            <a:spcBef>
              <a:spcPct val="0"/>
            </a:spcBef>
            <a:spcAft>
              <a:spcPct val="15000"/>
            </a:spcAft>
            <a:buChar char="••"/>
          </a:pPr>
          <a:r>
            <a:rPr lang="ru-RU" sz="1400" kern="1200" dirty="0" smtClean="0"/>
            <a:t>постоянно ищут связи между своими действиями и поведением и внешним видом программы. </a:t>
          </a:r>
          <a:endParaRPr lang="ru-RU" sz="1400" kern="1200" dirty="0"/>
        </a:p>
        <a:p>
          <a:pPr marL="114300" lvl="1" indent="-114300" algn="l" defTabSz="622300">
            <a:lnSpc>
              <a:spcPct val="90000"/>
            </a:lnSpc>
            <a:spcBef>
              <a:spcPct val="0"/>
            </a:spcBef>
            <a:spcAft>
              <a:spcPct val="15000"/>
            </a:spcAft>
            <a:buChar char="••"/>
          </a:pPr>
          <a:r>
            <a:rPr lang="ru-RU" sz="1400" kern="1200" dirty="0" smtClean="0"/>
            <a:t>Код программы должен учитывать все возможные ситуации, с которыми может </a:t>
          </a:r>
          <a:r>
            <a:rPr lang="ru-RU" sz="1400" kern="1200" smtClean="0"/>
            <a:t>столкнуться эксперт</a:t>
          </a:r>
          <a:endParaRPr lang="ru-RU" sz="1400" kern="1200" dirty="0"/>
        </a:p>
      </dsp:txBody>
      <dsp:txXfrm rot="-5400000">
        <a:off x="2311510" y="631556"/>
        <a:ext cx="4524565" cy="3278727"/>
      </dsp:txXfrm>
    </dsp:sp>
    <dsp:sp modelId="{C7651AE5-C8BA-4263-B00A-687F8A1740FF}">
      <dsp:nvSpPr>
        <dsp:cNvPr id="0" name=""/>
        <dsp:cNvSpPr/>
      </dsp:nvSpPr>
      <dsp:spPr>
        <a:xfrm>
          <a:off x="26339" y="1055318"/>
          <a:ext cx="1978181" cy="28858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t>Эксперты </a:t>
          </a:r>
          <a:endParaRPr lang="ru-RU" sz="2800" kern="1200" dirty="0"/>
        </a:p>
      </dsp:txBody>
      <dsp:txXfrm>
        <a:off x="122906" y="1151885"/>
        <a:ext cx="1785047" cy="2692703"/>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C47E36-AE57-4A6A-B44A-72CD84654ED9}">
      <dsp:nvSpPr>
        <dsp:cNvPr id="0" name=""/>
        <dsp:cNvSpPr/>
      </dsp:nvSpPr>
      <dsp:spPr>
        <a:xfrm rot="5400000">
          <a:off x="2869798" y="-80049"/>
          <a:ext cx="3633469" cy="4701936"/>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ru-RU" sz="1400" kern="1200" dirty="0" smtClean="0"/>
            <a:t>необходим доступ к инструментам,  желательно быстрый и понятный, </a:t>
          </a:r>
          <a:endParaRPr lang="ru-RU" sz="1400" kern="1200" dirty="0"/>
        </a:p>
        <a:p>
          <a:pPr marL="114300" lvl="1" indent="-114300" algn="l" defTabSz="622300">
            <a:lnSpc>
              <a:spcPct val="90000"/>
            </a:lnSpc>
            <a:spcBef>
              <a:spcPct val="0"/>
            </a:spcBef>
            <a:spcAft>
              <a:spcPct val="15000"/>
            </a:spcAft>
            <a:buChar char="••"/>
          </a:pPr>
          <a:r>
            <a:rPr lang="ru-RU" sz="1400" kern="1200" dirty="0" smtClean="0"/>
            <a:t>достаточным напоминанием о возможностях функций служат всплывающие подсказки. </a:t>
          </a:r>
          <a:endParaRPr lang="ru-RU" sz="1400" kern="1200" dirty="0"/>
        </a:p>
        <a:p>
          <a:pPr marL="114300" lvl="1" indent="-114300" algn="l" defTabSz="622300">
            <a:lnSpc>
              <a:spcPct val="90000"/>
            </a:lnSpc>
            <a:spcBef>
              <a:spcPct val="0"/>
            </a:spcBef>
            <a:spcAft>
              <a:spcPct val="15000"/>
            </a:spcAft>
            <a:buChar char="••"/>
          </a:pPr>
          <a:r>
            <a:rPr lang="ru-RU" sz="1400" kern="1200" dirty="0" smtClean="0"/>
            <a:t>Основным инструментом для получения дополнительных знаний о возможностях программы служит встроенная справка</a:t>
          </a:r>
          <a:endParaRPr lang="ru-RU" sz="1400" kern="1200" dirty="0"/>
        </a:p>
        <a:p>
          <a:pPr marL="114300" lvl="1" indent="-114300" algn="l" defTabSz="622300">
            <a:lnSpc>
              <a:spcPct val="90000"/>
            </a:lnSpc>
            <a:spcBef>
              <a:spcPct val="0"/>
            </a:spcBef>
            <a:spcAft>
              <a:spcPct val="15000"/>
            </a:spcAft>
            <a:buChar char="••"/>
          </a:pPr>
          <a:r>
            <a:rPr lang="ru-RU" sz="1400" kern="1200" dirty="0" smtClean="0"/>
            <a:t>Часто используют предметный указатель справки, поэтому эта часть должна быть очень хорошо проработана.</a:t>
          </a:r>
          <a:endParaRPr lang="ru-RU" sz="1400" kern="1200" dirty="0"/>
        </a:p>
        <a:p>
          <a:pPr marL="114300" lvl="1" indent="-114300" algn="l" defTabSz="622300">
            <a:lnSpc>
              <a:spcPct val="90000"/>
            </a:lnSpc>
            <a:spcBef>
              <a:spcPct val="0"/>
            </a:spcBef>
            <a:spcAft>
              <a:spcPct val="15000"/>
            </a:spcAft>
            <a:buChar char="••"/>
          </a:pPr>
          <a:r>
            <a:rPr lang="ru-RU" sz="1400" kern="1200" dirty="0" smtClean="0"/>
            <a:t>уже выявили для себя рабочий набор часто используемых инструментов, в этом случае вполне логично возникает требование, чтобы инструменты из этого набора были размещены на самом видном месте в пользовательском интерфейсе.</a:t>
          </a:r>
          <a:endParaRPr lang="ru-RU" sz="1400" kern="1200" dirty="0"/>
        </a:p>
      </dsp:txBody>
      <dsp:txXfrm rot="-5400000">
        <a:off x="2335565" y="631556"/>
        <a:ext cx="4524565" cy="3278727"/>
      </dsp:txXfrm>
    </dsp:sp>
    <dsp:sp modelId="{13BB4125-DC72-4E55-B5E5-1ABC6BF6C58B}">
      <dsp:nvSpPr>
        <dsp:cNvPr id="0" name=""/>
        <dsp:cNvSpPr/>
      </dsp:nvSpPr>
      <dsp:spPr>
        <a:xfrm>
          <a:off x="0" y="796047"/>
          <a:ext cx="2026290" cy="30272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Вечные середняки</a:t>
          </a:r>
          <a:endParaRPr lang="ru-RU" sz="2600" kern="1200" dirty="0"/>
        </a:p>
      </dsp:txBody>
      <dsp:txXfrm>
        <a:off x="98915" y="894962"/>
        <a:ext cx="1828460" cy="282939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10FED-A041-4DFC-A954-CB342F066CB7}">
      <dsp:nvSpPr>
        <dsp:cNvPr id="0" name=""/>
        <dsp:cNvSpPr/>
      </dsp:nvSpPr>
      <dsp:spPr>
        <a:xfrm>
          <a:off x="0" y="763977"/>
          <a:ext cx="2318370" cy="139102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t>интервьюирование заинтересованных лиц;</a:t>
          </a:r>
          <a:endParaRPr lang="ru-RU" sz="1600" kern="1200"/>
        </a:p>
      </dsp:txBody>
      <dsp:txXfrm>
        <a:off x="0" y="763977"/>
        <a:ext cx="2318370" cy="1391022"/>
      </dsp:txXfrm>
    </dsp:sp>
    <dsp:sp modelId="{7561CB27-DAE2-4D07-B8D0-8CD435A00923}">
      <dsp:nvSpPr>
        <dsp:cNvPr id="0" name=""/>
        <dsp:cNvSpPr/>
      </dsp:nvSpPr>
      <dsp:spPr>
        <a:xfrm>
          <a:off x="2550207" y="763977"/>
          <a:ext cx="2318370" cy="1391022"/>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интервьюирование экспертов </a:t>
          </a:r>
          <a:br>
            <a:rPr lang="ru-RU" sz="1600" kern="1200" dirty="0" smtClean="0"/>
          </a:br>
          <a:r>
            <a:rPr lang="ru-RU" sz="1600" kern="1200" dirty="0" smtClean="0"/>
            <a:t>в предметной области (ЭПО);</a:t>
          </a:r>
          <a:endParaRPr lang="ru-RU" sz="1600" kern="1200" dirty="0"/>
        </a:p>
      </dsp:txBody>
      <dsp:txXfrm>
        <a:off x="2550207" y="763977"/>
        <a:ext cx="2318370" cy="1391022"/>
      </dsp:txXfrm>
    </dsp:sp>
    <dsp:sp modelId="{35718A6F-A029-4583-9D31-D5DE0D6EB616}">
      <dsp:nvSpPr>
        <dsp:cNvPr id="0" name=""/>
        <dsp:cNvSpPr/>
      </dsp:nvSpPr>
      <dsp:spPr>
        <a:xfrm>
          <a:off x="5100414" y="763977"/>
          <a:ext cx="2318370" cy="1391022"/>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t>интервьюирование пользователей и покупателей;</a:t>
          </a:r>
          <a:endParaRPr lang="ru-RU" sz="1600" kern="1200"/>
        </a:p>
      </dsp:txBody>
      <dsp:txXfrm>
        <a:off x="5100414" y="763977"/>
        <a:ext cx="2318370" cy="1391022"/>
      </dsp:txXfrm>
    </dsp:sp>
    <dsp:sp modelId="{775C9F25-8D51-4CED-994F-383FD52CBC69}">
      <dsp:nvSpPr>
        <dsp:cNvPr id="0" name=""/>
        <dsp:cNvSpPr/>
      </dsp:nvSpPr>
      <dsp:spPr>
        <a:xfrm>
          <a:off x="0" y="2386837"/>
          <a:ext cx="2318370" cy="1391022"/>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наблюдение </a:t>
          </a:r>
          <a:br>
            <a:rPr lang="ru-RU" sz="1600" kern="1200" dirty="0" smtClean="0"/>
          </a:br>
          <a:r>
            <a:rPr lang="ru-RU" sz="1600" kern="1200" dirty="0" smtClean="0"/>
            <a:t>за пользователями/</a:t>
          </a:r>
          <a:br>
            <a:rPr lang="ru-RU" sz="1600" kern="1200" dirty="0" smtClean="0"/>
          </a:br>
          <a:r>
            <a:rPr lang="ru-RU" sz="1600" kern="1200" dirty="0" smtClean="0"/>
            <a:t>этнографические полевые исследования;</a:t>
          </a:r>
          <a:endParaRPr lang="ru-RU" sz="1600" kern="1200" dirty="0"/>
        </a:p>
      </dsp:txBody>
      <dsp:txXfrm>
        <a:off x="0" y="2386837"/>
        <a:ext cx="2318370" cy="1391022"/>
      </dsp:txXfrm>
    </dsp:sp>
    <dsp:sp modelId="{5BC3C7DD-8CCF-4D51-A6F1-869439227218}">
      <dsp:nvSpPr>
        <dsp:cNvPr id="0" name=""/>
        <dsp:cNvSpPr/>
      </dsp:nvSpPr>
      <dsp:spPr>
        <a:xfrm>
          <a:off x="2550207" y="2386837"/>
          <a:ext cx="2318370" cy="139102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t>обзор литературы;</a:t>
          </a:r>
          <a:endParaRPr lang="ru-RU" sz="1600" kern="1200"/>
        </a:p>
      </dsp:txBody>
      <dsp:txXfrm>
        <a:off x="2550207" y="2386837"/>
        <a:ext cx="2318370" cy="1391022"/>
      </dsp:txXfrm>
    </dsp:sp>
    <dsp:sp modelId="{63EC2B77-5BEF-46B2-B43B-F6A2A4845BB0}">
      <dsp:nvSpPr>
        <dsp:cNvPr id="0" name=""/>
        <dsp:cNvSpPr/>
      </dsp:nvSpPr>
      <dsp:spPr>
        <a:xfrm>
          <a:off x="5100414" y="2386837"/>
          <a:ext cx="2318370" cy="1391022"/>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аудит продукта/прототипа и конкурирующих решений</a:t>
          </a:r>
          <a:endParaRPr lang="ru-RU" sz="1600" kern="1200" dirty="0"/>
        </a:p>
      </dsp:txBody>
      <dsp:txXfrm>
        <a:off x="5100414" y="2386837"/>
        <a:ext cx="2318370" cy="139102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CA3CF-9054-484F-9ACB-BEBDEF70121F}">
      <dsp:nvSpPr>
        <dsp:cNvPr id="0" name=""/>
        <dsp:cNvSpPr/>
      </dsp:nvSpPr>
      <dsp:spPr>
        <a:xfrm>
          <a:off x="0" y="0"/>
          <a:ext cx="6348413"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Интервьюирование заинтересованных лиц</a:t>
          </a:r>
          <a:endParaRPr lang="ru-RU" sz="2800" kern="1200" dirty="0"/>
        </a:p>
      </dsp:txBody>
      <dsp:txXfrm>
        <a:off x="0" y="0"/>
        <a:ext cx="6348413" cy="1362551"/>
      </dsp:txXfrm>
    </dsp:sp>
    <dsp:sp modelId="{CABB7E39-1A59-4C43-9AC9-F5C0B09DE66D}">
      <dsp:nvSpPr>
        <dsp:cNvPr id="0" name=""/>
        <dsp:cNvSpPr/>
      </dsp:nvSpPr>
      <dsp:spPr>
        <a:xfrm>
          <a:off x="634841" y="1362772"/>
          <a:ext cx="5078730" cy="43605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dirty="0" smtClean="0"/>
            <a:t>представление о техническом окружении и </a:t>
          </a:r>
          <a:r>
            <a:rPr lang="ru-RU" sz="1300" kern="1200" dirty="0" err="1" smtClean="0"/>
            <a:t>бизнес-контексте</a:t>
          </a:r>
          <a:r>
            <a:rPr lang="ru-RU" sz="1300" kern="1200" dirty="0" smtClean="0"/>
            <a:t> продукта. </a:t>
          </a:r>
          <a:endParaRPr lang="ru-RU" sz="1300" kern="1200" dirty="0"/>
        </a:p>
      </dsp:txBody>
      <dsp:txXfrm>
        <a:off x="647613" y="1375544"/>
        <a:ext cx="5053186" cy="410510"/>
      </dsp:txXfrm>
    </dsp:sp>
    <dsp:sp modelId="{5759BCF3-2A66-4980-9AD3-765A0D0A3172}">
      <dsp:nvSpPr>
        <dsp:cNvPr id="0" name=""/>
        <dsp:cNvSpPr/>
      </dsp:nvSpPr>
      <dsp:spPr>
        <a:xfrm>
          <a:off x="634841" y="1865912"/>
          <a:ext cx="5078730" cy="43605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dirty="0" smtClean="0"/>
            <a:t>предварительное видение продукта; </a:t>
          </a:r>
          <a:endParaRPr lang="ru-RU" sz="1300" kern="1200" dirty="0"/>
        </a:p>
      </dsp:txBody>
      <dsp:txXfrm>
        <a:off x="647613" y="1878684"/>
        <a:ext cx="5053186" cy="410510"/>
      </dsp:txXfrm>
    </dsp:sp>
    <dsp:sp modelId="{7B405C3C-66A8-4F47-8BA3-99681F1830FD}">
      <dsp:nvSpPr>
        <dsp:cNvPr id="0" name=""/>
        <dsp:cNvSpPr/>
      </dsp:nvSpPr>
      <dsp:spPr>
        <a:xfrm>
          <a:off x="634841" y="2369051"/>
          <a:ext cx="5078730" cy="43605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dirty="0" smtClean="0"/>
            <a:t>бюджет и график проекта; </a:t>
          </a:r>
          <a:endParaRPr lang="ru-RU" sz="1300" kern="1200" dirty="0"/>
        </a:p>
      </dsp:txBody>
      <dsp:txXfrm>
        <a:off x="647613" y="2381823"/>
        <a:ext cx="5053186" cy="410510"/>
      </dsp:txXfrm>
    </dsp:sp>
    <dsp:sp modelId="{06C7AB7A-CCA4-4828-961C-DDCDB5AFDF15}">
      <dsp:nvSpPr>
        <dsp:cNvPr id="0" name=""/>
        <dsp:cNvSpPr/>
      </dsp:nvSpPr>
      <dsp:spPr>
        <a:xfrm>
          <a:off x="634841" y="2872190"/>
          <a:ext cx="5078730" cy="43605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dirty="0" smtClean="0"/>
            <a:t>технические возможности и ограничения; </a:t>
          </a:r>
          <a:endParaRPr lang="ru-RU" sz="1300" kern="1200" dirty="0"/>
        </a:p>
      </dsp:txBody>
      <dsp:txXfrm>
        <a:off x="647613" y="2884962"/>
        <a:ext cx="5053186" cy="410510"/>
      </dsp:txXfrm>
    </dsp:sp>
    <dsp:sp modelId="{B50AF32C-CFAE-498F-9415-4C722D5ED306}">
      <dsp:nvSpPr>
        <dsp:cNvPr id="0" name=""/>
        <dsp:cNvSpPr/>
      </dsp:nvSpPr>
      <dsp:spPr>
        <a:xfrm>
          <a:off x="634841" y="3375330"/>
          <a:ext cx="5078730" cy="436054"/>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dirty="0" smtClean="0"/>
            <a:t>потребности бизнеса; </a:t>
          </a:r>
          <a:endParaRPr lang="ru-RU" sz="1300" kern="1200" dirty="0"/>
        </a:p>
      </dsp:txBody>
      <dsp:txXfrm>
        <a:off x="647613" y="3388102"/>
        <a:ext cx="5053186" cy="410510"/>
      </dsp:txXfrm>
    </dsp:sp>
    <dsp:sp modelId="{3B3B01B7-FAD1-4F15-8978-DB3D7021E309}">
      <dsp:nvSpPr>
        <dsp:cNvPr id="0" name=""/>
        <dsp:cNvSpPr/>
      </dsp:nvSpPr>
      <dsp:spPr>
        <a:xfrm>
          <a:off x="634841" y="3878469"/>
          <a:ext cx="5078730" cy="43605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24765" rIns="33020" bIns="24765" numCol="1" spcCol="1270" anchor="ctr" anchorCtr="0">
          <a:noAutofit/>
        </a:bodyPr>
        <a:lstStyle/>
        <a:p>
          <a:pPr lvl="0" algn="ctr" defTabSz="577850">
            <a:lnSpc>
              <a:spcPct val="90000"/>
            </a:lnSpc>
            <a:spcBef>
              <a:spcPct val="0"/>
            </a:spcBef>
            <a:spcAft>
              <a:spcPct val="35000"/>
            </a:spcAft>
          </a:pPr>
          <a:r>
            <a:rPr lang="ru-RU" sz="1300" kern="1200" smtClean="0"/>
            <a:t>представление </a:t>
          </a:r>
          <a:r>
            <a:rPr lang="ru-RU" sz="1300" kern="1200" dirty="0" smtClean="0"/>
            <a:t>о пользователях.</a:t>
          </a:r>
          <a:endParaRPr lang="ru-RU" sz="1300" kern="1200" dirty="0"/>
        </a:p>
      </dsp:txBody>
      <dsp:txXfrm>
        <a:off x="647613" y="3891241"/>
        <a:ext cx="5053186" cy="41051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F3D4E0-C08B-40DE-B838-9DC4C674D2A9}">
      <dsp:nvSpPr>
        <dsp:cNvPr id="0" name=""/>
        <dsp:cNvSpPr/>
      </dsp:nvSpPr>
      <dsp:spPr>
        <a:xfrm>
          <a:off x="0" y="0"/>
          <a:ext cx="6348413"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smtClean="0"/>
            <a:t>Интервьюирование экспертов в предметной области (ЭПО)</a:t>
          </a:r>
          <a:endParaRPr lang="ru-RU" sz="3200" kern="1200" dirty="0"/>
        </a:p>
      </dsp:txBody>
      <dsp:txXfrm>
        <a:off x="0" y="0"/>
        <a:ext cx="6348413" cy="1362551"/>
      </dsp:txXfrm>
    </dsp:sp>
    <dsp:sp modelId="{CE048992-383E-4DDF-93D2-7E923CB3D250}">
      <dsp:nvSpPr>
        <dsp:cNvPr id="0" name=""/>
        <dsp:cNvSpPr/>
      </dsp:nvSpPr>
      <dsp:spPr>
        <a:xfrm>
          <a:off x="634841" y="1363881"/>
          <a:ext cx="5078730" cy="1369425"/>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ru-RU" sz="2200" kern="1200" dirty="0" smtClean="0"/>
            <a:t>Имеющиеся  нормы и  зарекомендовавшие себя на практике подходы, действующих в данной предметной области. </a:t>
          </a:r>
          <a:endParaRPr lang="ru-RU" sz="2200" kern="1200" dirty="0"/>
        </a:p>
      </dsp:txBody>
      <dsp:txXfrm>
        <a:off x="674950" y="1403990"/>
        <a:ext cx="4998512" cy="1289207"/>
      </dsp:txXfrm>
    </dsp:sp>
    <dsp:sp modelId="{CF28F35D-894A-4FB2-B013-07066AC3637E}">
      <dsp:nvSpPr>
        <dsp:cNvPr id="0" name=""/>
        <dsp:cNvSpPr/>
      </dsp:nvSpPr>
      <dsp:spPr>
        <a:xfrm>
          <a:off x="634841" y="2943988"/>
          <a:ext cx="5078730" cy="1369425"/>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41910" rIns="55880" bIns="41910" numCol="1" spcCol="1270" anchor="ctr" anchorCtr="0">
          <a:noAutofit/>
        </a:bodyPr>
        <a:lstStyle/>
        <a:p>
          <a:pPr lvl="0" algn="ctr" defTabSz="977900">
            <a:lnSpc>
              <a:spcPct val="90000"/>
            </a:lnSpc>
            <a:spcBef>
              <a:spcPct val="0"/>
            </a:spcBef>
            <a:spcAft>
              <a:spcPct val="35000"/>
            </a:spcAft>
          </a:pPr>
          <a:r>
            <a:rPr lang="ru-RU" sz="2200" kern="1200" dirty="0" smtClean="0"/>
            <a:t>планирование исследований пользовательской аудитории. </a:t>
          </a:r>
          <a:endParaRPr lang="ru-RU" sz="2200" kern="1200" dirty="0"/>
        </a:p>
      </dsp:txBody>
      <dsp:txXfrm>
        <a:off x="674950" y="2984097"/>
        <a:ext cx="4998512" cy="128920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430AF-6DEA-4407-BEE0-CFE933BEB842}">
      <dsp:nvSpPr>
        <dsp:cNvPr id="0" name=""/>
        <dsp:cNvSpPr/>
      </dsp:nvSpPr>
      <dsp:spPr>
        <a:xfrm>
          <a:off x="0" y="0"/>
          <a:ext cx="7346776"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t>Интервьюирование пользователей и покупателей</a:t>
          </a:r>
          <a:r>
            <a:rPr lang="ru-RU" sz="3100" kern="1200" dirty="0" smtClean="0"/>
            <a:t>.  </a:t>
          </a:r>
          <a:endParaRPr lang="ru-RU" sz="3100" kern="1200" dirty="0"/>
        </a:p>
      </dsp:txBody>
      <dsp:txXfrm>
        <a:off x="0" y="0"/>
        <a:ext cx="7346776" cy="1362551"/>
      </dsp:txXfrm>
    </dsp:sp>
    <dsp:sp modelId="{5B6A4096-B2AE-41CF-B69D-ED5D513E14E5}">
      <dsp:nvSpPr>
        <dsp:cNvPr id="0" name=""/>
        <dsp:cNvSpPr/>
      </dsp:nvSpPr>
      <dsp:spPr>
        <a:xfrm>
          <a:off x="749429" y="857426"/>
          <a:ext cx="5877420" cy="52542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цели приобретения продукта; </a:t>
          </a:r>
          <a:endParaRPr lang="ru-RU" sz="1400" kern="1200" dirty="0"/>
        </a:p>
      </dsp:txBody>
      <dsp:txXfrm>
        <a:off x="764818" y="872815"/>
        <a:ext cx="5846642" cy="494649"/>
      </dsp:txXfrm>
    </dsp:sp>
    <dsp:sp modelId="{C4B42A35-7A15-4DDE-ACDC-BA755DDAC66C}">
      <dsp:nvSpPr>
        <dsp:cNvPr id="0" name=""/>
        <dsp:cNvSpPr/>
      </dsp:nvSpPr>
      <dsp:spPr>
        <a:xfrm>
          <a:off x="749429" y="1463688"/>
          <a:ext cx="5877420" cy="525427"/>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недостатки существующих решений; </a:t>
          </a:r>
          <a:endParaRPr lang="ru-RU" sz="1400" kern="1200" dirty="0"/>
        </a:p>
      </dsp:txBody>
      <dsp:txXfrm>
        <a:off x="764818" y="1479077"/>
        <a:ext cx="5846642" cy="494649"/>
      </dsp:txXfrm>
    </dsp:sp>
    <dsp:sp modelId="{42B44601-E433-4723-B385-CA204CA4DF5A}">
      <dsp:nvSpPr>
        <dsp:cNvPr id="0" name=""/>
        <dsp:cNvSpPr/>
      </dsp:nvSpPr>
      <dsp:spPr>
        <a:xfrm>
          <a:off x="749429" y="2069950"/>
          <a:ext cx="5877420" cy="52542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процесс принятия решений при покупке программных продуктов; </a:t>
          </a:r>
          <a:endParaRPr lang="ru-RU" sz="1400" kern="1200" dirty="0"/>
        </a:p>
      </dsp:txBody>
      <dsp:txXfrm>
        <a:off x="764818" y="2085339"/>
        <a:ext cx="5846642" cy="494649"/>
      </dsp:txXfrm>
    </dsp:sp>
    <dsp:sp modelId="{BB7BE6CD-BDDC-4C3D-B2CE-EDF8F2E702D4}">
      <dsp:nvSpPr>
        <dsp:cNvPr id="0" name=""/>
        <dsp:cNvSpPr/>
      </dsp:nvSpPr>
      <dsp:spPr>
        <a:xfrm>
          <a:off x="749429" y="2676212"/>
          <a:ext cx="5877420" cy="52542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роль в установке, обслуживании и управлении продуктом;</a:t>
          </a:r>
          <a:endParaRPr lang="ru-RU" sz="1400" kern="1200" dirty="0"/>
        </a:p>
      </dsp:txBody>
      <dsp:txXfrm>
        <a:off x="764818" y="2691601"/>
        <a:ext cx="5846642" cy="494649"/>
      </dsp:txXfrm>
    </dsp:sp>
    <dsp:sp modelId="{3E5B550D-FBDF-45AF-B252-0199B6CEEE09}">
      <dsp:nvSpPr>
        <dsp:cNvPr id="0" name=""/>
        <dsp:cNvSpPr/>
      </dsp:nvSpPr>
      <dsp:spPr>
        <a:xfrm>
          <a:off x="749429" y="3282474"/>
          <a:ext cx="5877420" cy="525427"/>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проблемы предметной области и особенности используемой терминологии. </a:t>
          </a:r>
          <a:endParaRPr lang="ru-RU" sz="1400" kern="1200" dirty="0"/>
        </a:p>
      </dsp:txBody>
      <dsp:txXfrm>
        <a:off x="764818" y="3297863"/>
        <a:ext cx="5846642" cy="494649"/>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430AF-6DEA-4407-BEE0-CFE933BEB842}">
      <dsp:nvSpPr>
        <dsp:cNvPr id="0" name=""/>
        <dsp:cNvSpPr/>
      </dsp:nvSpPr>
      <dsp:spPr>
        <a:xfrm>
          <a:off x="0" y="0"/>
          <a:ext cx="7346776"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t>Интервьюирование пользователей и </a:t>
          </a:r>
          <a:r>
            <a:rPr lang="ru-RU" sz="2000" b="1" kern="1200" dirty="0" smtClean="0"/>
            <a:t>покупателей</a:t>
          </a:r>
          <a:r>
            <a:rPr lang="ru-RU" sz="3100" kern="1200" dirty="0" smtClean="0"/>
            <a:t> </a:t>
          </a:r>
          <a:endParaRPr lang="ru-RU" sz="3100" kern="1200" dirty="0"/>
        </a:p>
      </dsp:txBody>
      <dsp:txXfrm>
        <a:off x="0" y="0"/>
        <a:ext cx="7346776" cy="1362551"/>
      </dsp:txXfrm>
    </dsp:sp>
    <dsp:sp modelId="{B4934CB4-CA0D-455D-B5EE-10D27F5AAF6F}">
      <dsp:nvSpPr>
        <dsp:cNvPr id="0" name=""/>
        <dsp:cNvSpPr/>
      </dsp:nvSpPr>
      <dsp:spPr>
        <a:xfrm>
          <a:off x="749429" y="1340820"/>
          <a:ext cx="5877420" cy="48830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когда, почему и каким образом применяется продукт; </a:t>
          </a:r>
          <a:endParaRPr lang="ru-RU" sz="1100" kern="1200" dirty="0"/>
        </a:p>
      </dsp:txBody>
      <dsp:txXfrm>
        <a:off x="763731" y="1355122"/>
        <a:ext cx="5848816" cy="459704"/>
      </dsp:txXfrm>
    </dsp:sp>
    <dsp:sp modelId="{88E9F8D2-221C-4058-9745-FB81E94366B9}">
      <dsp:nvSpPr>
        <dsp:cNvPr id="0" name=""/>
        <dsp:cNvSpPr/>
      </dsp:nvSpPr>
      <dsp:spPr>
        <a:xfrm>
          <a:off x="749429" y="1832884"/>
          <a:ext cx="5877420" cy="48830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что необходимо знать пользователям, чтобы делать свою работу; </a:t>
          </a:r>
          <a:endParaRPr lang="ru-RU" sz="1100" kern="1200" dirty="0"/>
        </a:p>
      </dsp:txBody>
      <dsp:txXfrm>
        <a:off x="763731" y="1847186"/>
        <a:ext cx="5848816" cy="459704"/>
      </dsp:txXfrm>
    </dsp:sp>
    <dsp:sp modelId="{0DF233C0-1712-4155-9AE4-2420FAE3B5A7}">
      <dsp:nvSpPr>
        <dsp:cNvPr id="0" name=""/>
        <dsp:cNvSpPr/>
      </dsp:nvSpPr>
      <dsp:spPr>
        <a:xfrm>
          <a:off x="749429" y="2324949"/>
          <a:ext cx="5877420" cy="48830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существующие задачи и виды деятельности, поддерживаемые продуктом; </a:t>
          </a:r>
          <a:endParaRPr lang="ru-RU" sz="1100" kern="1200" dirty="0"/>
        </a:p>
      </dsp:txBody>
      <dsp:txXfrm>
        <a:off x="763731" y="2339251"/>
        <a:ext cx="5848816" cy="459704"/>
      </dsp:txXfrm>
    </dsp:sp>
    <dsp:sp modelId="{7C8D2DB4-F88F-43EC-86B6-5C0D4A0A42E2}">
      <dsp:nvSpPr>
        <dsp:cNvPr id="0" name=""/>
        <dsp:cNvSpPr/>
      </dsp:nvSpPr>
      <dsp:spPr>
        <a:xfrm>
          <a:off x="749429" y="2817014"/>
          <a:ext cx="5877420" cy="488308"/>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цели и мотивы использования продукта; </a:t>
          </a:r>
          <a:endParaRPr lang="ru-RU" sz="1100" kern="1200" dirty="0"/>
        </a:p>
      </dsp:txBody>
      <dsp:txXfrm>
        <a:off x="763731" y="2831316"/>
        <a:ext cx="5848816" cy="459704"/>
      </dsp:txXfrm>
    </dsp:sp>
    <dsp:sp modelId="{727C49A8-EF19-4D83-9884-FA41FE92D986}">
      <dsp:nvSpPr>
        <dsp:cNvPr id="0" name=""/>
        <dsp:cNvSpPr/>
      </dsp:nvSpPr>
      <dsp:spPr>
        <a:xfrm>
          <a:off x="749429" y="3309078"/>
          <a:ext cx="5877420" cy="488308"/>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ментальная модель; </a:t>
          </a:r>
          <a:endParaRPr lang="ru-RU" sz="1100" kern="1200" dirty="0"/>
        </a:p>
      </dsp:txBody>
      <dsp:txXfrm>
        <a:off x="763731" y="3323380"/>
        <a:ext cx="5848816" cy="459704"/>
      </dsp:txXfrm>
    </dsp:sp>
    <dsp:sp modelId="{D35B6526-D552-4406-A509-E70D83F0AC7A}">
      <dsp:nvSpPr>
        <dsp:cNvPr id="0" name=""/>
        <dsp:cNvSpPr/>
      </dsp:nvSpPr>
      <dsp:spPr>
        <a:xfrm>
          <a:off x="749429" y="3801143"/>
          <a:ext cx="5877420" cy="48830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0955" rIns="27940" bIns="20955" numCol="1" spcCol="1270" anchor="ctr" anchorCtr="0">
          <a:noAutofit/>
        </a:bodyPr>
        <a:lstStyle/>
        <a:p>
          <a:pPr lvl="0" algn="ctr" defTabSz="488950">
            <a:lnSpc>
              <a:spcPct val="90000"/>
            </a:lnSpc>
            <a:spcBef>
              <a:spcPct val="0"/>
            </a:spcBef>
            <a:spcAft>
              <a:spcPct val="35000"/>
            </a:spcAft>
          </a:pPr>
          <a:r>
            <a:rPr lang="ru-RU" sz="1100" kern="1200" dirty="0" smtClean="0"/>
            <a:t>проблемы и сложности при работе с продуктом (или аналогичной системой, если продукт еще не создан).</a:t>
          </a:r>
          <a:endParaRPr lang="ru-RU" sz="1100" kern="1200" dirty="0"/>
        </a:p>
      </dsp:txBody>
      <dsp:txXfrm>
        <a:off x="763731" y="3815445"/>
        <a:ext cx="5848816" cy="459704"/>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3D4FE-1F65-4AD6-9221-D901A70B8A3B}">
      <dsp:nvSpPr>
        <dsp:cNvPr id="0" name=""/>
        <dsp:cNvSpPr/>
      </dsp:nvSpPr>
      <dsp:spPr>
        <a:xfrm>
          <a:off x="0" y="0"/>
          <a:ext cx="6348413" cy="454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u-RU" sz="6500" b="1" kern="1200" dirty="0" smtClean="0"/>
            <a:t>Наблюдение</a:t>
          </a:r>
          <a:endParaRPr lang="ru-RU" sz="6500" kern="1200" dirty="0"/>
        </a:p>
      </dsp:txBody>
      <dsp:txXfrm>
        <a:off x="0" y="0"/>
        <a:ext cx="6348413" cy="1362551"/>
      </dsp:txXfrm>
    </dsp:sp>
    <dsp:sp modelId="{78F01923-C323-43E1-B887-37BF53C69CA8}">
      <dsp:nvSpPr>
        <dsp:cNvPr id="0" name=""/>
        <dsp:cNvSpPr/>
      </dsp:nvSpPr>
      <dsp:spPr>
        <a:xfrm>
          <a:off x="634841" y="1362551"/>
          <a:ext cx="5078730" cy="295219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59055" rIns="78740" bIns="59055" numCol="1" spcCol="1270" anchor="ctr" anchorCtr="0">
          <a:noAutofit/>
        </a:bodyPr>
        <a:lstStyle/>
        <a:p>
          <a:pPr lvl="0" algn="ctr" defTabSz="1377950">
            <a:lnSpc>
              <a:spcPct val="90000"/>
            </a:lnSpc>
            <a:spcBef>
              <a:spcPct val="0"/>
            </a:spcBef>
            <a:spcAft>
              <a:spcPct val="35000"/>
            </a:spcAft>
          </a:pPr>
          <a:r>
            <a:rPr lang="ru-RU" sz="3100" kern="1200" dirty="0" smtClean="0"/>
            <a:t>более полные и точные данные о ситуации, которую стремится понять проектировщик, и поведении пользователя в тех или иных условиях</a:t>
          </a:r>
          <a:endParaRPr lang="ru-RU" sz="3100" kern="1200" dirty="0"/>
        </a:p>
      </dsp:txBody>
      <dsp:txXfrm>
        <a:off x="721308" y="1449018"/>
        <a:ext cx="4905796" cy="2779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0FB10-7A9C-4163-9173-A0C82939353D}">
      <dsp:nvSpPr>
        <dsp:cNvPr id="0" name=""/>
        <dsp:cNvSpPr/>
      </dsp:nvSpPr>
      <dsp:spPr>
        <a:xfrm>
          <a:off x="0" y="241938"/>
          <a:ext cx="2250862" cy="148964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«непреднамеренное» проектирование</a:t>
          </a:r>
          <a:endParaRPr lang="ru-RU" sz="1600" kern="1200" dirty="0"/>
        </a:p>
      </dsp:txBody>
      <dsp:txXfrm>
        <a:off x="0" y="241938"/>
        <a:ext cx="2250862" cy="1489647"/>
      </dsp:txXfrm>
    </dsp:sp>
    <dsp:sp modelId="{9BAE5BB1-0A08-4B1E-BEEF-26D98B6B25D5}">
      <dsp:nvSpPr>
        <dsp:cNvPr id="0" name=""/>
        <dsp:cNvSpPr/>
      </dsp:nvSpPr>
      <dsp:spPr>
        <a:xfrm>
          <a:off x="2475948" y="261703"/>
          <a:ext cx="2250862" cy="145011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Проектирование</a:t>
          </a:r>
          <a:br>
            <a:rPr lang="ru-RU" sz="1600" kern="1200" dirty="0" smtClean="0"/>
          </a:br>
          <a:r>
            <a:rPr lang="ru-RU" sz="1600" kern="1200" dirty="0" smtClean="0"/>
            <a:t> «для себя»</a:t>
          </a:r>
          <a:endParaRPr lang="ru-RU" sz="1600" kern="1200" dirty="0"/>
        </a:p>
      </dsp:txBody>
      <dsp:txXfrm>
        <a:off x="2475948" y="261703"/>
        <a:ext cx="2250862" cy="1450118"/>
      </dsp:txXfrm>
    </dsp:sp>
    <dsp:sp modelId="{C79CBA40-ED52-4212-A719-9221C76DFE3E}">
      <dsp:nvSpPr>
        <dsp:cNvPr id="0" name=""/>
        <dsp:cNvSpPr/>
      </dsp:nvSpPr>
      <dsp:spPr>
        <a:xfrm>
          <a:off x="4951897" y="311503"/>
          <a:ext cx="2250862" cy="1350517"/>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Genius</a:t>
          </a:r>
          <a:r>
            <a:rPr lang="ru-RU" sz="1600" kern="1200" dirty="0" smtClean="0"/>
            <a:t> проектирование</a:t>
          </a:r>
          <a:endParaRPr lang="ru-RU" sz="1600" kern="1200" dirty="0"/>
        </a:p>
      </dsp:txBody>
      <dsp:txXfrm>
        <a:off x="4951897" y="311503"/>
        <a:ext cx="2250862" cy="1350517"/>
      </dsp:txXfrm>
    </dsp:sp>
    <dsp:sp modelId="{C85F8862-99AD-47B6-992A-D154225B9FED}">
      <dsp:nvSpPr>
        <dsp:cNvPr id="0" name=""/>
        <dsp:cNvSpPr/>
      </dsp:nvSpPr>
      <dsp:spPr>
        <a:xfrm>
          <a:off x="1237974" y="1956672"/>
          <a:ext cx="2250862" cy="1350517"/>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проектирование, ориентированное </a:t>
          </a:r>
          <a:br>
            <a:rPr lang="ru-RU" sz="1600" kern="1200" dirty="0" smtClean="0"/>
          </a:br>
          <a:r>
            <a:rPr lang="ru-RU" sz="1600" kern="1200" dirty="0" smtClean="0"/>
            <a:t>на деятельность</a:t>
          </a:r>
          <a:endParaRPr lang="ru-RU" sz="1600" kern="1200" dirty="0"/>
        </a:p>
      </dsp:txBody>
      <dsp:txXfrm>
        <a:off x="1237974" y="1956672"/>
        <a:ext cx="2250862" cy="1350517"/>
      </dsp:txXfrm>
    </dsp:sp>
    <dsp:sp modelId="{023B773D-D595-4BD4-97AD-CC4BB110357D}">
      <dsp:nvSpPr>
        <dsp:cNvPr id="0" name=""/>
        <dsp:cNvSpPr/>
      </dsp:nvSpPr>
      <dsp:spPr>
        <a:xfrm>
          <a:off x="3713923" y="1956672"/>
          <a:ext cx="2250862" cy="1350517"/>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проектирование, ориентированное </a:t>
          </a:r>
          <a:br>
            <a:rPr lang="ru-RU" sz="1600" kern="1200" dirty="0" smtClean="0"/>
          </a:br>
          <a:r>
            <a:rPr lang="ru-RU" sz="1600" kern="1200" dirty="0" smtClean="0"/>
            <a:t>на пользователя</a:t>
          </a:r>
          <a:endParaRPr lang="ru-RU" sz="1600" kern="1200" dirty="0"/>
        </a:p>
      </dsp:txBody>
      <dsp:txXfrm>
        <a:off x="3713923" y="1956672"/>
        <a:ext cx="2250862" cy="1350517"/>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DDFFB-05FA-4F6E-B2C0-F5CEF66F2B42}">
      <dsp:nvSpPr>
        <dsp:cNvPr id="0" name=""/>
        <dsp:cNvSpPr/>
      </dsp:nvSpPr>
      <dsp:spPr>
        <a:xfrm>
          <a:off x="0" y="0"/>
          <a:ext cx="6348413" cy="45418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ru-RU" sz="3000" kern="1200" dirty="0" smtClean="0"/>
            <a:t>Опыт практических исследований в области проектирования</a:t>
          </a:r>
          <a:endParaRPr lang="ru-RU" sz="3000" kern="1200" dirty="0"/>
        </a:p>
      </dsp:txBody>
      <dsp:txXfrm>
        <a:off x="0" y="0"/>
        <a:ext cx="6348413" cy="1362551"/>
      </dsp:txXfrm>
    </dsp:sp>
    <dsp:sp modelId="{C73948FF-BE83-48AF-99BC-DCBF971AC30B}">
      <dsp:nvSpPr>
        <dsp:cNvPr id="0" name=""/>
        <dsp:cNvSpPr/>
      </dsp:nvSpPr>
      <dsp:spPr>
        <a:xfrm>
          <a:off x="634841" y="1362551"/>
          <a:ext cx="5078730" cy="295219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47625" rIns="63500" bIns="47625" numCol="1" spcCol="1270" anchor="ctr" anchorCtr="0">
          <a:noAutofit/>
        </a:bodyPr>
        <a:lstStyle/>
        <a:p>
          <a:pPr lvl="0" algn="ctr" defTabSz="1111250">
            <a:lnSpc>
              <a:spcPct val="90000"/>
            </a:lnSpc>
            <a:spcBef>
              <a:spcPct val="0"/>
            </a:spcBef>
            <a:spcAft>
              <a:spcPct val="35000"/>
            </a:spcAft>
          </a:pPr>
          <a:r>
            <a:rPr lang="ru-RU" sz="2500" kern="1200" dirty="0" smtClean="0"/>
            <a:t>наиболее полезным и эффективным инструментом для сбора качественных данных о пользователях и их целях в арсенале проектировщика является сочетание индивидуальных интервью с наблюдением.</a:t>
          </a:r>
          <a:endParaRPr lang="ru-RU" sz="2500" kern="1200" dirty="0"/>
        </a:p>
      </dsp:txBody>
      <dsp:txXfrm>
        <a:off x="721308" y="1449018"/>
        <a:ext cx="4905796" cy="2779260"/>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7F6D3-CB28-4C6A-B7D4-B92F7129A349}">
      <dsp:nvSpPr>
        <dsp:cNvPr id="0" name=""/>
        <dsp:cNvSpPr/>
      </dsp:nvSpPr>
      <dsp:spPr>
        <a:xfrm>
          <a:off x="0" y="0"/>
          <a:ext cx="7058744"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b="1" kern="1200" dirty="0" smtClean="0"/>
            <a:t>Обзор литературы</a:t>
          </a:r>
          <a:endParaRPr lang="ru-RU" sz="3600" kern="1200" dirty="0"/>
        </a:p>
      </dsp:txBody>
      <dsp:txXfrm>
        <a:off x="0" y="0"/>
        <a:ext cx="7058744" cy="1362551"/>
      </dsp:txXfrm>
    </dsp:sp>
    <dsp:sp modelId="{C3FDB2E1-9AF1-48B1-9104-D9810E25A584}">
      <dsp:nvSpPr>
        <dsp:cNvPr id="0" name=""/>
        <dsp:cNvSpPr/>
      </dsp:nvSpPr>
      <dsp:spPr>
        <a:xfrm>
          <a:off x="705874" y="1362772"/>
          <a:ext cx="5646995" cy="43605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дополнительные данные о предметной области и терминологии, </a:t>
          </a:r>
          <a:endParaRPr lang="ru-RU" sz="1400" kern="1200" dirty="0"/>
        </a:p>
      </dsp:txBody>
      <dsp:txXfrm>
        <a:off x="718646" y="1375544"/>
        <a:ext cx="5621451" cy="410510"/>
      </dsp:txXfrm>
    </dsp:sp>
    <dsp:sp modelId="{6A791DF6-3CBD-422F-B879-C57B8D9AB7FB}">
      <dsp:nvSpPr>
        <dsp:cNvPr id="0" name=""/>
        <dsp:cNvSpPr/>
      </dsp:nvSpPr>
      <dsp:spPr>
        <a:xfrm>
          <a:off x="705874" y="1865912"/>
          <a:ext cx="5646995" cy="43605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маркетинговые планы</a:t>
          </a:r>
          <a:endParaRPr lang="ru-RU" sz="1400" kern="1200" dirty="0"/>
        </a:p>
      </dsp:txBody>
      <dsp:txXfrm>
        <a:off x="718646" y="1878684"/>
        <a:ext cx="5621451" cy="410510"/>
      </dsp:txXfrm>
    </dsp:sp>
    <dsp:sp modelId="{34F9C8AC-EFCB-4BFE-A46A-39373C59C314}">
      <dsp:nvSpPr>
        <dsp:cNvPr id="0" name=""/>
        <dsp:cNvSpPr/>
      </dsp:nvSpPr>
      <dsp:spPr>
        <a:xfrm>
          <a:off x="705874" y="2369051"/>
          <a:ext cx="5646995" cy="43605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стратегия бренда, </a:t>
          </a:r>
          <a:endParaRPr lang="ru-RU" sz="1400" kern="1200" dirty="0"/>
        </a:p>
      </dsp:txBody>
      <dsp:txXfrm>
        <a:off x="718646" y="2381823"/>
        <a:ext cx="5621451" cy="410510"/>
      </dsp:txXfrm>
    </dsp:sp>
    <dsp:sp modelId="{827697F7-F64D-4F02-84B3-0615CDF6FAEA}">
      <dsp:nvSpPr>
        <dsp:cNvPr id="0" name=""/>
        <dsp:cNvSpPr/>
      </dsp:nvSpPr>
      <dsp:spPr>
        <a:xfrm>
          <a:off x="705874" y="2872190"/>
          <a:ext cx="5646995" cy="43605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исследования рынка, </a:t>
          </a:r>
          <a:endParaRPr lang="ru-RU" sz="1400" kern="1200" dirty="0"/>
        </a:p>
      </dsp:txBody>
      <dsp:txXfrm>
        <a:off x="718646" y="2884962"/>
        <a:ext cx="5621451" cy="410510"/>
      </dsp:txXfrm>
    </dsp:sp>
    <dsp:sp modelId="{73331867-A1C4-4173-B18F-13C372C60CEE}">
      <dsp:nvSpPr>
        <dsp:cNvPr id="0" name=""/>
        <dsp:cNvSpPr/>
      </dsp:nvSpPr>
      <dsp:spPr>
        <a:xfrm>
          <a:off x="705874" y="3375330"/>
          <a:ext cx="5646995" cy="436054"/>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опросы пользователей, </a:t>
          </a:r>
          <a:endParaRPr lang="ru-RU" sz="1400" kern="1200" dirty="0"/>
        </a:p>
      </dsp:txBody>
      <dsp:txXfrm>
        <a:off x="718646" y="3388102"/>
        <a:ext cx="5621451" cy="410510"/>
      </dsp:txXfrm>
    </dsp:sp>
    <dsp:sp modelId="{EC85C3AC-D298-4F43-ABA0-2C6B1EFE9701}">
      <dsp:nvSpPr>
        <dsp:cNvPr id="0" name=""/>
        <dsp:cNvSpPr/>
      </dsp:nvSpPr>
      <dsp:spPr>
        <a:xfrm>
          <a:off x="705874" y="3878469"/>
          <a:ext cx="5646995" cy="436054"/>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lvl="0" algn="ctr" defTabSz="622300">
            <a:lnSpc>
              <a:spcPct val="90000"/>
            </a:lnSpc>
            <a:spcBef>
              <a:spcPct val="0"/>
            </a:spcBef>
            <a:spcAft>
              <a:spcPct val="35000"/>
            </a:spcAft>
          </a:pPr>
          <a:r>
            <a:rPr lang="ru-RU" sz="1400" kern="1200" dirty="0" smtClean="0"/>
            <a:t>технические спецификации и информационные материалы, </a:t>
          </a:r>
          <a:endParaRPr lang="ru-RU" sz="1400" kern="1200" dirty="0"/>
        </a:p>
      </dsp:txBody>
      <dsp:txXfrm>
        <a:off x="718646" y="3891241"/>
        <a:ext cx="5621451" cy="41051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7F6D3-CB28-4C6A-B7D4-B92F7129A349}">
      <dsp:nvSpPr>
        <dsp:cNvPr id="0" name=""/>
        <dsp:cNvSpPr/>
      </dsp:nvSpPr>
      <dsp:spPr>
        <a:xfrm>
          <a:off x="0" y="0"/>
          <a:ext cx="7058744"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b="1" kern="1200" dirty="0" smtClean="0"/>
            <a:t>Обзор литературы</a:t>
          </a:r>
          <a:endParaRPr lang="ru-RU" sz="3600" kern="1200" dirty="0"/>
        </a:p>
      </dsp:txBody>
      <dsp:txXfrm>
        <a:off x="0" y="0"/>
        <a:ext cx="7058744" cy="1362551"/>
      </dsp:txXfrm>
    </dsp:sp>
    <dsp:sp modelId="{2B8721B4-C56B-4A44-B0EA-511A9B3286EC}">
      <dsp:nvSpPr>
        <dsp:cNvPr id="0" name=""/>
        <dsp:cNvSpPr/>
      </dsp:nvSpPr>
      <dsp:spPr>
        <a:xfrm>
          <a:off x="705874" y="1363410"/>
          <a:ext cx="5646995" cy="52542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статьи в деловых и технических журналах, связанных с предметной областью, </a:t>
          </a:r>
          <a:endParaRPr lang="ru-RU" sz="1600" kern="1200" dirty="0"/>
        </a:p>
      </dsp:txBody>
      <dsp:txXfrm>
        <a:off x="721263" y="1378799"/>
        <a:ext cx="5616217" cy="494649"/>
      </dsp:txXfrm>
    </dsp:sp>
    <dsp:sp modelId="{C77ACD15-A7A3-416B-81A8-A48F206E0031}">
      <dsp:nvSpPr>
        <dsp:cNvPr id="0" name=""/>
        <dsp:cNvSpPr/>
      </dsp:nvSpPr>
      <dsp:spPr>
        <a:xfrm>
          <a:off x="705874" y="1969672"/>
          <a:ext cx="5646995" cy="525427"/>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сравнительный анализ конкурентных решений,</a:t>
          </a:r>
          <a:endParaRPr lang="ru-RU" sz="1600" kern="1200" dirty="0"/>
        </a:p>
      </dsp:txBody>
      <dsp:txXfrm>
        <a:off x="721263" y="1985061"/>
        <a:ext cx="5616217" cy="494649"/>
      </dsp:txXfrm>
    </dsp:sp>
    <dsp:sp modelId="{E141C049-EA35-4E11-84D7-E432233BF4B1}">
      <dsp:nvSpPr>
        <dsp:cNvPr id="0" name=""/>
        <dsp:cNvSpPr/>
      </dsp:nvSpPr>
      <dsp:spPr>
        <a:xfrm>
          <a:off x="705874" y="2575934"/>
          <a:ext cx="5646995" cy="52542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 результаты поиска в Интернете </a:t>
          </a:r>
          <a:r>
            <a:rPr lang="ru-RU" sz="1600" kern="1200" dirty="0" err="1" smtClean="0"/>
            <a:t>похожх</a:t>
          </a:r>
          <a:r>
            <a:rPr lang="ru-RU" sz="1600" kern="1200" dirty="0" smtClean="0"/>
            <a:t> продуктов и новостей о них, </a:t>
          </a:r>
          <a:endParaRPr lang="ru-RU" sz="1600" kern="1200" dirty="0"/>
        </a:p>
      </dsp:txBody>
      <dsp:txXfrm>
        <a:off x="721263" y="2591323"/>
        <a:ext cx="5616217" cy="494649"/>
      </dsp:txXfrm>
    </dsp:sp>
    <dsp:sp modelId="{C6FC4A41-F16B-42BE-810E-2C7896DCC38D}">
      <dsp:nvSpPr>
        <dsp:cNvPr id="0" name=""/>
        <dsp:cNvSpPr/>
      </dsp:nvSpPr>
      <dsp:spPr>
        <a:xfrm>
          <a:off x="705874" y="3182196"/>
          <a:ext cx="5646995" cy="52542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результаты и метрики </a:t>
          </a:r>
          <a:r>
            <a:rPr lang="ru-RU" sz="1600" kern="1200" dirty="0" err="1" smtClean="0"/>
            <a:t>юзабилити-исследований</a:t>
          </a:r>
          <a:r>
            <a:rPr lang="ru-RU" sz="1600" kern="1200" dirty="0" smtClean="0"/>
            <a:t>, </a:t>
          </a:r>
          <a:endParaRPr lang="ru-RU" sz="1600" kern="1200" dirty="0"/>
        </a:p>
      </dsp:txBody>
      <dsp:txXfrm>
        <a:off x="721263" y="3197585"/>
        <a:ext cx="5616217" cy="494649"/>
      </dsp:txXfrm>
    </dsp:sp>
    <dsp:sp modelId="{A3A924F5-299D-4789-AF51-F2D3791B7CB8}">
      <dsp:nvSpPr>
        <dsp:cNvPr id="0" name=""/>
        <dsp:cNvSpPr/>
      </dsp:nvSpPr>
      <dsp:spPr>
        <a:xfrm>
          <a:off x="705874" y="3788458"/>
          <a:ext cx="5646995" cy="525427"/>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данные службы поддержки, такие как статистика обращений пользователей за поддержкой.</a:t>
          </a:r>
          <a:endParaRPr lang="ru-RU" sz="1600" kern="1200" dirty="0"/>
        </a:p>
      </dsp:txBody>
      <dsp:txXfrm>
        <a:off x="721263" y="3803847"/>
        <a:ext cx="5616217" cy="494649"/>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BF04D2-F826-4C09-9109-7395E33F53B1}">
      <dsp:nvSpPr>
        <dsp:cNvPr id="0" name=""/>
        <dsp:cNvSpPr/>
      </dsp:nvSpPr>
      <dsp:spPr>
        <a:xfrm>
          <a:off x="0" y="0"/>
          <a:ext cx="6348413" cy="4541837"/>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ru-RU" sz="3500" b="1" kern="1200" dirty="0" smtClean="0"/>
            <a:t>Аудит продукта/прототипа и конкурирующих решений</a:t>
          </a:r>
          <a:endParaRPr lang="ru-RU" sz="3500" kern="1200" dirty="0"/>
        </a:p>
      </dsp:txBody>
      <dsp:txXfrm>
        <a:off x="0" y="0"/>
        <a:ext cx="6348413" cy="1362551"/>
      </dsp:txXfrm>
    </dsp:sp>
    <dsp:sp modelId="{D2D2E1A9-7DC6-4988-B9A1-EA5E77869323}">
      <dsp:nvSpPr>
        <dsp:cNvPr id="0" name=""/>
        <dsp:cNvSpPr/>
      </dsp:nvSpPr>
      <dsp:spPr>
        <a:xfrm>
          <a:off x="634841" y="1362939"/>
          <a:ext cx="5078730" cy="892289"/>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ru-RU" sz="1900" kern="1200" dirty="0" smtClean="0"/>
            <a:t>представление о состоянии дел в предметной области и базу для подготовки вопросов к интервью</a:t>
          </a:r>
          <a:endParaRPr lang="ru-RU" sz="1900" kern="1200" dirty="0"/>
        </a:p>
      </dsp:txBody>
      <dsp:txXfrm>
        <a:off x="660975" y="1389073"/>
        <a:ext cx="5026462" cy="840021"/>
      </dsp:txXfrm>
    </dsp:sp>
    <dsp:sp modelId="{17AC5C96-5459-44C6-9AB2-FC84449099DE}">
      <dsp:nvSpPr>
        <dsp:cNvPr id="0" name=""/>
        <dsp:cNvSpPr/>
      </dsp:nvSpPr>
      <dsp:spPr>
        <a:xfrm>
          <a:off x="634841" y="2392503"/>
          <a:ext cx="5078730" cy="89228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ru-RU" sz="1900" kern="1200" dirty="0" smtClean="0"/>
            <a:t>сильные и слабые стороны доступных пользователю продуктов</a:t>
          </a:r>
          <a:endParaRPr lang="ru-RU" sz="1900" kern="1200" dirty="0"/>
        </a:p>
      </dsp:txBody>
      <dsp:txXfrm>
        <a:off x="660975" y="2418637"/>
        <a:ext cx="5026462" cy="840021"/>
      </dsp:txXfrm>
    </dsp:sp>
    <dsp:sp modelId="{38905302-2700-4E76-BD5E-6DD34CC0337B}">
      <dsp:nvSpPr>
        <dsp:cNvPr id="0" name=""/>
        <dsp:cNvSpPr/>
      </dsp:nvSpPr>
      <dsp:spPr>
        <a:xfrm>
          <a:off x="634841" y="3422067"/>
          <a:ext cx="5078730" cy="892289"/>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ru-RU" sz="1900" kern="1200" dirty="0" smtClean="0"/>
            <a:t>Текущий объем функциональности продукта.</a:t>
          </a:r>
          <a:endParaRPr lang="ru-RU" sz="1900" kern="1200" dirty="0"/>
        </a:p>
      </dsp:txBody>
      <dsp:txXfrm>
        <a:off x="660975" y="3448201"/>
        <a:ext cx="5026462" cy="840021"/>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6E538-2E20-493D-BAFB-32A3947C7FEA}">
      <dsp:nvSpPr>
        <dsp:cNvPr id="0" name=""/>
        <dsp:cNvSpPr/>
      </dsp:nvSpPr>
      <dsp:spPr>
        <a:xfrm>
          <a:off x="359584" y="0"/>
          <a:ext cx="1709248" cy="1025549"/>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Выявление поведенческих переменных</a:t>
          </a:r>
          <a:r>
            <a:rPr lang="ru-RU" sz="1400" b="1" kern="1200" dirty="0" smtClean="0"/>
            <a:t> </a:t>
          </a:r>
          <a:endParaRPr lang="ru-RU" sz="1400" b="1" kern="1200" dirty="0"/>
        </a:p>
      </dsp:txBody>
      <dsp:txXfrm>
        <a:off x="389621" y="30037"/>
        <a:ext cx="1649174" cy="965475"/>
      </dsp:txXfrm>
    </dsp:sp>
    <dsp:sp modelId="{7E177700-A07B-4B41-B814-14F020E6F284}">
      <dsp:nvSpPr>
        <dsp:cNvPr id="0" name=""/>
        <dsp:cNvSpPr/>
      </dsp:nvSpPr>
      <dsp:spPr>
        <a:xfrm>
          <a:off x="2205841" y="300827"/>
          <a:ext cx="330065" cy="42389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a:off x="2205841" y="385606"/>
        <a:ext cx="231046" cy="254335"/>
      </dsp:txXfrm>
    </dsp:sp>
    <dsp:sp modelId="{DAE48FCA-B30C-4A33-A0C7-B80BE0CBEDF9}">
      <dsp:nvSpPr>
        <dsp:cNvPr id="0" name=""/>
        <dsp:cNvSpPr/>
      </dsp:nvSpPr>
      <dsp:spPr>
        <a:xfrm>
          <a:off x="2691598" y="0"/>
          <a:ext cx="1709248" cy="102554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Сопоставление респондентов с поведенческими переменными</a:t>
          </a:r>
          <a:endParaRPr lang="ru-RU" sz="1400" b="1" kern="1200" dirty="0"/>
        </a:p>
      </dsp:txBody>
      <dsp:txXfrm>
        <a:off x="2721635" y="30037"/>
        <a:ext cx="1649174" cy="965475"/>
      </dsp:txXfrm>
    </dsp:sp>
    <dsp:sp modelId="{53327E92-6AE0-4606-AE77-0A92DE828832}">
      <dsp:nvSpPr>
        <dsp:cNvPr id="0" name=""/>
        <dsp:cNvSpPr/>
      </dsp:nvSpPr>
      <dsp:spPr>
        <a:xfrm>
          <a:off x="4554302" y="300827"/>
          <a:ext cx="369689" cy="42389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a:off x="4554302" y="385606"/>
        <a:ext cx="258782" cy="254335"/>
      </dsp:txXfrm>
    </dsp:sp>
    <dsp:sp modelId="{B54F79A0-F43C-4B0F-B6F5-93AC3A5F65E9}">
      <dsp:nvSpPr>
        <dsp:cNvPr id="0" name=""/>
        <dsp:cNvSpPr/>
      </dsp:nvSpPr>
      <dsp:spPr>
        <a:xfrm>
          <a:off x="5098374" y="0"/>
          <a:ext cx="1709248" cy="1025549"/>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Выявление значимых шаблонов поведения</a:t>
          </a:r>
          <a:endParaRPr lang="ru-RU" sz="1400" b="1" kern="1200" dirty="0"/>
        </a:p>
      </dsp:txBody>
      <dsp:txXfrm>
        <a:off x="5128411" y="30037"/>
        <a:ext cx="1649174" cy="965475"/>
      </dsp:txXfrm>
    </dsp:sp>
    <dsp:sp modelId="{142D65F8-381A-4138-8B1C-437851EA1FE3}">
      <dsp:nvSpPr>
        <dsp:cNvPr id="0" name=""/>
        <dsp:cNvSpPr/>
      </dsp:nvSpPr>
      <dsp:spPr>
        <a:xfrm rot="5367549">
          <a:off x="5779301" y="1146088"/>
          <a:ext cx="363351" cy="42389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rot="-5400000">
        <a:off x="5833294" y="1176362"/>
        <a:ext cx="254335" cy="254346"/>
      </dsp:txXfrm>
    </dsp:sp>
    <dsp:sp modelId="{53394E2A-DA46-483E-AD93-2F1D31BB1240}">
      <dsp:nvSpPr>
        <dsp:cNvPr id="0" name=""/>
        <dsp:cNvSpPr/>
      </dsp:nvSpPr>
      <dsp:spPr>
        <a:xfrm>
          <a:off x="5114526" y="1711087"/>
          <a:ext cx="1709248" cy="1025549"/>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Синтез характеристик и соответствующих им целей</a:t>
          </a:r>
          <a:endParaRPr lang="ru-RU" sz="1400" b="1" kern="1200" dirty="0"/>
        </a:p>
      </dsp:txBody>
      <dsp:txXfrm>
        <a:off x="5144563" y="1741124"/>
        <a:ext cx="1649174" cy="965475"/>
      </dsp:txXfrm>
    </dsp:sp>
    <dsp:sp modelId="{4F42B363-00C8-492C-A82C-D9E3BE2B31C1}">
      <dsp:nvSpPr>
        <dsp:cNvPr id="0" name=""/>
        <dsp:cNvSpPr/>
      </dsp:nvSpPr>
      <dsp:spPr>
        <a:xfrm rot="10904309">
          <a:off x="4617144" y="1976215"/>
          <a:ext cx="351588" cy="42389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rot="10800000">
        <a:off x="4722596" y="2062594"/>
        <a:ext cx="246112" cy="254335"/>
      </dsp:txXfrm>
    </dsp:sp>
    <dsp:sp modelId="{BAAF7A3E-8BE9-4C03-9A2E-98A5431DAAD3}">
      <dsp:nvSpPr>
        <dsp:cNvPr id="0" name=""/>
        <dsp:cNvSpPr/>
      </dsp:nvSpPr>
      <dsp:spPr>
        <a:xfrm>
          <a:off x="2742209" y="1639083"/>
          <a:ext cx="1709248" cy="1025549"/>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Проверка полноты и выявление избыточности</a:t>
          </a:r>
          <a:endParaRPr lang="ru-RU" sz="1400" b="1" kern="1200" dirty="0"/>
        </a:p>
      </dsp:txBody>
      <dsp:txXfrm>
        <a:off x="2772246" y="1669120"/>
        <a:ext cx="1649174" cy="965475"/>
      </dsp:txXfrm>
    </dsp:sp>
    <dsp:sp modelId="{8983BABF-11AC-4769-B672-6DF0E657CE20}">
      <dsp:nvSpPr>
        <dsp:cNvPr id="0" name=""/>
        <dsp:cNvSpPr/>
      </dsp:nvSpPr>
      <dsp:spPr>
        <a:xfrm rot="10800000">
          <a:off x="2238984" y="1939911"/>
          <a:ext cx="355611" cy="423893"/>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rot="10800000">
        <a:off x="2345667" y="2024690"/>
        <a:ext cx="248928" cy="254335"/>
      </dsp:txXfrm>
    </dsp:sp>
    <dsp:sp modelId="{66DED6AF-610A-489F-9EAB-33FDB432FC51}">
      <dsp:nvSpPr>
        <dsp:cNvPr id="0" name=""/>
        <dsp:cNvSpPr/>
      </dsp:nvSpPr>
      <dsp:spPr>
        <a:xfrm>
          <a:off x="361994" y="1639083"/>
          <a:ext cx="1709248" cy="1025549"/>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Расширение описания атрибутов и поведений</a:t>
          </a:r>
          <a:endParaRPr lang="ru-RU" sz="1400" b="1" kern="1200" dirty="0"/>
        </a:p>
      </dsp:txBody>
      <dsp:txXfrm>
        <a:off x="392031" y="1669120"/>
        <a:ext cx="1649174" cy="965475"/>
      </dsp:txXfrm>
    </dsp:sp>
    <dsp:sp modelId="{7882FDDD-27A6-4B17-A912-B84B2EEAABB1}">
      <dsp:nvSpPr>
        <dsp:cNvPr id="0" name=""/>
        <dsp:cNvSpPr/>
      </dsp:nvSpPr>
      <dsp:spPr>
        <a:xfrm rot="5389490">
          <a:off x="1037622" y="2785011"/>
          <a:ext cx="363161" cy="42389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ru-RU" sz="1100" b="1" kern="1200"/>
        </a:p>
      </dsp:txBody>
      <dsp:txXfrm rot="-5400000">
        <a:off x="1091868" y="2815377"/>
        <a:ext cx="254335" cy="254213"/>
      </dsp:txXfrm>
    </dsp:sp>
    <dsp:sp modelId="{23DE0853-3A0A-4444-BCFD-01AA6552C896}">
      <dsp:nvSpPr>
        <dsp:cNvPr id="0" name=""/>
        <dsp:cNvSpPr/>
      </dsp:nvSpPr>
      <dsp:spPr>
        <a:xfrm>
          <a:off x="367225" y="3349839"/>
          <a:ext cx="1709248" cy="1025549"/>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smtClean="0"/>
            <a:t>Назначение персонажам типов</a:t>
          </a:r>
          <a:endParaRPr lang="ru-RU" sz="1400" kern="1200" dirty="0"/>
        </a:p>
      </dsp:txBody>
      <dsp:txXfrm>
        <a:off x="397262" y="3379876"/>
        <a:ext cx="1649174" cy="965475"/>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35AB3-CA8B-400A-97C5-FB2CA2A79E17}">
      <dsp:nvSpPr>
        <dsp:cNvPr id="0" name=""/>
        <dsp:cNvSpPr/>
      </dsp:nvSpPr>
      <dsp:spPr>
        <a:xfrm>
          <a:off x="852" y="6343"/>
          <a:ext cx="1995722" cy="997861"/>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ru-RU" sz="2200" b="1" kern="1200" dirty="0" smtClean="0"/>
            <a:t>Контекстные сценарии</a:t>
          </a:r>
          <a:endParaRPr lang="ru-RU" sz="2200" kern="1200" dirty="0"/>
        </a:p>
      </dsp:txBody>
      <dsp:txXfrm>
        <a:off x="30078" y="35569"/>
        <a:ext cx="1937270" cy="939409"/>
      </dsp:txXfrm>
    </dsp:sp>
    <dsp:sp modelId="{C9E719A4-D28A-4766-8128-411085A8B2CB}">
      <dsp:nvSpPr>
        <dsp:cNvPr id="0" name=""/>
        <dsp:cNvSpPr/>
      </dsp:nvSpPr>
      <dsp:spPr>
        <a:xfrm>
          <a:off x="200425" y="1004204"/>
          <a:ext cx="199572" cy="748396"/>
        </a:xfrm>
        <a:custGeom>
          <a:avLst/>
          <a:gdLst/>
          <a:ahLst/>
          <a:cxnLst/>
          <a:rect l="0" t="0" r="0" b="0"/>
          <a:pathLst>
            <a:path>
              <a:moveTo>
                <a:pt x="0" y="0"/>
              </a:moveTo>
              <a:lnTo>
                <a:pt x="0" y="748396"/>
              </a:lnTo>
              <a:lnTo>
                <a:pt x="199572" y="74839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71E085-FED7-47BF-901F-ABEFA65D1F81}">
      <dsp:nvSpPr>
        <dsp:cNvPr id="0" name=""/>
        <dsp:cNvSpPr/>
      </dsp:nvSpPr>
      <dsp:spPr>
        <a:xfrm>
          <a:off x="399997" y="1253669"/>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создаются до начала проектирования, пишутся с точки зрения персонажа, </a:t>
          </a:r>
          <a:endParaRPr lang="ru-RU" sz="900" kern="1200" dirty="0"/>
        </a:p>
      </dsp:txBody>
      <dsp:txXfrm>
        <a:off x="429223" y="1282895"/>
        <a:ext cx="1538126" cy="939409"/>
      </dsp:txXfrm>
    </dsp:sp>
    <dsp:sp modelId="{7257FFE5-64FA-404B-887E-BCC1AFD2480F}">
      <dsp:nvSpPr>
        <dsp:cNvPr id="0" name=""/>
        <dsp:cNvSpPr/>
      </dsp:nvSpPr>
      <dsp:spPr>
        <a:xfrm>
          <a:off x="200425" y="1004204"/>
          <a:ext cx="199572" cy="1995722"/>
        </a:xfrm>
        <a:custGeom>
          <a:avLst/>
          <a:gdLst/>
          <a:ahLst/>
          <a:cxnLst/>
          <a:rect l="0" t="0" r="0" b="0"/>
          <a:pathLst>
            <a:path>
              <a:moveTo>
                <a:pt x="0" y="0"/>
              </a:moveTo>
              <a:lnTo>
                <a:pt x="0" y="1995722"/>
              </a:lnTo>
              <a:lnTo>
                <a:pt x="199572" y="1995722"/>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612217-BCBC-44BA-9F01-283E19809ED8}">
      <dsp:nvSpPr>
        <dsp:cNvPr id="0" name=""/>
        <dsp:cNvSpPr/>
      </dsp:nvSpPr>
      <dsp:spPr>
        <a:xfrm>
          <a:off x="399997" y="2500996"/>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сосредоточены на человеческих действиях, впечатлениях и желаниях, </a:t>
          </a:r>
          <a:endParaRPr lang="ru-RU" sz="900" kern="1200" dirty="0"/>
        </a:p>
      </dsp:txBody>
      <dsp:txXfrm>
        <a:off x="429223" y="2530222"/>
        <a:ext cx="1538126" cy="939409"/>
      </dsp:txXfrm>
    </dsp:sp>
    <dsp:sp modelId="{464102FE-9411-4B8F-BCC6-6E09B0BC787B}">
      <dsp:nvSpPr>
        <dsp:cNvPr id="0" name=""/>
        <dsp:cNvSpPr/>
      </dsp:nvSpPr>
      <dsp:spPr>
        <a:xfrm>
          <a:off x="200425" y="1004204"/>
          <a:ext cx="199572" cy="3243049"/>
        </a:xfrm>
        <a:custGeom>
          <a:avLst/>
          <a:gdLst/>
          <a:ahLst/>
          <a:cxnLst/>
          <a:rect l="0" t="0" r="0" b="0"/>
          <a:pathLst>
            <a:path>
              <a:moveTo>
                <a:pt x="0" y="0"/>
              </a:moveTo>
              <a:lnTo>
                <a:pt x="0" y="3243049"/>
              </a:lnTo>
              <a:lnTo>
                <a:pt x="199572" y="3243049"/>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72D51F-A2CA-4FFB-8ED4-E3D3F19408C3}">
      <dsp:nvSpPr>
        <dsp:cNvPr id="0" name=""/>
        <dsp:cNvSpPr/>
      </dsp:nvSpPr>
      <dsp:spPr>
        <a:xfrm>
          <a:off x="399997" y="3748323"/>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smtClean="0"/>
            <a:t>позволяют определить, как продукт может наилучшим образом послужить потребностям персонажей.</a:t>
          </a:r>
          <a:endParaRPr lang="ru-RU" sz="900" kern="1200" dirty="0"/>
        </a:p>
      </dsp:txBody>
      <dsp:txXfrm>
        <a:off x="429223" y="3777549"/>
        <a:ext cx="1538126" cy="939409"/>
      </dsp:txXfrm>
    </dsp:sp>
    <dsp:sp modelId="{5779CD1E-05D2-4495-AD4C-65A1C7F57214}">
      <dsp:nvSpPr>
        <dsp:cNvPr id="0" name=""/>
        <dsp:cNvSpPr/>
      </dsp:nvSpPr>
      <dsp:spPr>
        <a:xfrm>
          <a:off x="2495506" y="6343"/>
          <a:ext cx="1995722" cy="997861"/>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ru-RU" sz="2200" b="1" kern="1200" dirty="0" smtClean="0"/>
            <a:t>Сценарии ключевого пути</a:t>
          </a:r>
          <a:endParaRPr lang="ru-RU" sz="2200" kern="1200" dirty="0"/>
        </a:p>
      </dsp:txBody>
      <dsp:txXfrm>
        <a:off x="2524732" y="35569"/>
        <a:ext cx="1937270" cy="939409"/>
      </dsp:txXfrm>
    </dsp:sp>
    <dsp:sp modelId="{2DAE0F3C-00C7-4BE5-98E5-AFC5310374EB}">
      <dsp:nvSpPr>
        <dsp:cNvPr id="0" name=""/>
        <dsp:cNvSpPr/>
      </dsp:nvSpPr>
      <dsp:spPr>
        <a:xfrm>
          <a:off x="2695078" y="1004204"/>
          <a:ext cx="199572" cy="748396"/>
        </a:xfrm>
        <a:custGeom>
          <a:avLst/>
          <a:gdLst/>
          <a:ahLst/>
          <a:cxnLst/>
          <a:rect l="0" t="0" r="0" b="0"/>
          <a:pathLst>
            <a:path>
              <a:moveTo>
                <a:pt x="0" y="0"/>
              </a:moveTo>
              <a:lnTo>
                <a:pt x="0" y="748396"/>
              </a:lnTo>
              <a:lnTo>
                <a:pt x="199572" y="74839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34ACCF-F0F1-4DDC-A6A9-7E0F6E57C465}">
      <dsp:nvSpPr>
        <dsp:cNvPr id="0" name=""/>
        <dsp:cNvSpPr/>
      </dsp:nvSpPr>
      <dsp:spPr>
        <a:xfrm>
          <a:off x="2894651" y="1253669"/>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появляются в результате пересмотра контекстных сценариев, путем добавления к ним более подробных описаний взаимодействия пользователя с продуктом, </a:t>
          </a:r>
          <a:endParaRPr lang="ru-RU" sz="900" kern="1200" dirty="0"/>
        </a:p>
      </dsp:txBody>
      <dsp:txXfrm>
        <a:off x="2923877" y="1282895"/>
        <a:ext cx="1538126" cy="939409"/>
      </dsp:txXfrm>
    </dsp:sp>
    <dsp:sp modelId="{0E954B26-617E-4B46-A776-0591FE5ED8BC}">
      <dsp:nvSpPr>
        <dsp:cNvPr id="0" name=""/>
        <dsp:cNvSpPr/>
      </dsp:nvSpPr>
      <dsp:spPr>
        <a:xfrm>
          <a:off x="2695078" y="1004204"/>
          <a:ext cx="199572" cy="1995722"/>
        </a:xfrm>
        <a:custGeom>
          <a:avLst/>
          <a:gdLst/>
          <a:ahLst/>
          <a:cxnLst/>
          <a:rect l="0" t="0" r="0" b="0"/>
          <a:pathLst>
            <a:path>
              <a:moveTo>
                <a:pt x="0" y="0"/>
              </a:moveTo>
              <a:lnTo>
                <a:pt x="0" y="1995722"/>
              </a:lnTo>
              <a:lnTo>
                <a:pt x="199572" y="1995722"/>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877DDA-55F9-4245-80A5-DC153D110367}">
      <dsp:nvSpPr>
        <dsp:cNvPr id="0" name=""/>
        <dsp:cNvSpPr/>
      </dsp:nvSpPr>
      <dsp:spPr>
        <a:xfrm>
          <a:off x="2894651" y="2500996"/>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smtClean="0"/>
            <a:t>при </a:t>
          </a:r>
          <a:r>
            <a:rPr lang="ru-RU" sz="900" kern="1200" dirty="0" smtClean="0"/>
            <a:t>написании используется проектный лексикон. </a:t>
          </a:r>
          <a:endParaRPr lang="ru-RU" sz="900" kern="1200" dirty="0"/>
        </a:p>
      </dsp:txBody>
      <dsp:txXfrm>
        <a:off x="2923877" y="2530222"/>
        <a:ext cx="1538126" cy="939409"/>
      </dsp:txXfrm>
    </dsp:sp>
    <dsp:sp modelId="{2036FEBB-77E8-4E5F-97C6-E41FF36F5643}">
      <dsp:nvSpPr>
        <dsp:cNvPr id="0" name=""/>
        <dsp:cNvSpPr/>
      </dsp:nvSpPr>
      <dsp:spPr>
        <a:xfrm>
          <a:off x="4990160" y="6343"/>
          <a:ext cx="1995722" cy="997861"/>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ru-RU" sz="2200" b="1" kern="1200" dirty="0" smtClean="0"/>
            <a:t>Проверочные сценарии</a:t>
          </a:r>
          <a:endParaRPr lang="ru-RU" sz="2200" kern="1200" dirty="0"/>
        </a:p>
      </dsp:txBody>
      <dsp:txXfrm>
        <a:off x="5019386" y="35569"/>
        <a:ext cx="1937270" cy="939409"/>
      </dsp:txXfrm>
    </dsp:sp>
    <dsp:sp modelId="{7E26EFBE-9E31-47FC-B562-034FBD34BFA6}">
      <dsp:nvSpPr>
        <dsp:cNvPr id="0" name=""/>
        <dsp:cNvSpPr/>
      </dsp:nvSpPr>
      <dsp:spPr>
        <a:xfrm>
          <a:off x="5189732" y="1004204"/>
          <a:ext cx="199572" cy="748396"/>
        </a:xfrm>
        <a:custGeom>
          <a:avLst/>
          <a:gdLst/>
          <a:ahLst/>
          <a:cxnLst/>
          <a:rect l="0" t="0" r="0" b="0"/>
          <a:pathLst>
            <a:path>
              <a:moveTo>
                <a:pt x="0" y="0"/>
              </a:moveTo>
              <a:lnTo>
                <a:pt x="0" y="748396"/>
              </a:lnTo>
              <a:lnTo>
                <a:pt x="199572" y="748396"/>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D4A78D-DC39-4B68-A359-20A87A3BE6D9}">
      <dsp:nvSpPr>
        <dsp:cNvPr id="0" name=""/>
        <dsp:cNvSpPr/>
      </dsp:nvSpPr>
      <dsp:spPr>
        <a:xfrm>
          <a:off x="5389304" y="1253669"/>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используются для тестирования проектных решений в различных ситуациях, </a:t>
          </a:r>
          <a:endParaRPr lang="ru-RU" sz="900" kern="1200" dirty="0"/>
        </a:p>
      </dsp:txBody>
      <dsp:txXfrm>
        <a:off x="5418530" y="1282895"/>
        <a:ext cx="1538126" cy="939409"/>
      </dsp:txXfrm>
    </dsp:sp>
    <dsp:sp modelId="{B0BC7EC4-0138-4E14-B74B-8CEBDCA07059}">
      <dsp:nvSpPr>
        <dsp:cNvPr id="0" name=""/>
        <dsp:cNvSpPr/>
      </dsp:nvSpPr>
      <dsp:spPr>
        <a:xfrm>
          <a:off x="5189732" y="1004204"/>
          <a:ext cx="199572" cy="1995722"/>
        </a:xfrm>
        <a:custGeom>
          <a:avLst/>
          <a:gdLst/>
          <a:ahLst/>
          <a:cxnLst/>
          <a:rect l="0" t="0" r="0" b="0"/>
          <a:pathLst>
            <a:path>
              <a:moveTo>
                <a:pt x="0" y="0"/>
              </a:moveTo>
              <a:lnTo>
                <a:pt x="0" y="1995722"/>
              </a:lnTo>
              <a:lnTo>
                <a:pt x="199572" y="1995722"/>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93F4B7-8DC7-487B-BD6E-37ED67F8DF91}">
      <dsp:nvSpPr>
        <dsp:cNvPr id="0" name=""/>
        <dsp:cNvSpPr/>
      </dsp:nvSpPr>
      <dsp:spPr>
        <a:xfrm>
          <a:off x="5389304" y="2500996"/>
          <a:ext cx="1596578" cy="997861"/>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обычно имеют форму набора вопросов: «а что, если...?», касающихся предложенных решений</a:t>
          </a:r>
          <a:endParaRPr lang="ru-RU" sz="900" kern="1200" dirty="0"/>
        </a:p>
      </dsp:txBody>
      <dsp:txXfrm>
        <a:off x="5418530" y="2530222"/>
        <a:ext cx="1538126" cy="939409"/>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8A7E80-9C8D-421B-A84F-FC209C80FEA6}">
      <dsp:nvSpPr>
        <dsp:cNvPr id="0" name=""/>
        <dsp:cNvSpPr/>
      </dsp:nvSpPr>
      <dsp:spPr>
        <a:xfrm>
          <a:off x="6014" y="832878"/>
          <a:ext cx="1797550" cy="1078530"/>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Постановка задачи и определение образа продукта</a:t>
          </a:r>
          <a:endParaRPr lang="ru-RU" sz="1600" kern="1200" dirty="0"/>
        </a:p>
      </dsp:txBody>
      <dsp:txXfrm>
        <a:off x="37603" y="864467"/>
        <a:ext cx="1734372" cy="1015352"/>
      </dsp:txXfrm>
    </dsp:sp>
    <dsp:sp modelId="{F2D45878-9269-4ACA-A314-45AC6926AF46}">
      <dsp:nvSpPr>
        <dsp:cNvPr id="0" name=""/>
        <dsp:cNvSpPr/>
      </dsp:nvSpPr>
      <dsp:spPr>
        <a:xfrm>
          <a:off x="1961749" y="1149247"/>
          <a:ext cx="381080" cy="44579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kern="1200"/>
        </a:p>
      </dsp:txBody>
      <dsp:txXfrm>
        <a:off x="1961749" y="1238405"/>
        <a:ext cx="266756" cy="267476"/>
      </dsp:txXfrm>
    </dsp:sp>
    <dsp:sp modelId="{646EF7FC-E2B2-485E-BC31-F762E0D77152}">
      <dsp:nvSpPr>
        <dsp:cNvPr id="0" name=""/>
        <dsp:cNvSpPr/>
      </dsp:nvSpPr>
      <dsp:spPr>
        <a:xfrm>
          <a:off x="2522584" y="832878"/>
          <a:ext cx="1797550" cy="1078530"/>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Мозговой штурм</a:t>
          </a:r>
          <a:endParaRPr lang="ru-RU" sz="1600" kern="1200" dirty="0"/>
        </a:p>
      </dsp:txBody>
      <dsp:txXfrm>
        <a:off x="2554173" y="864467"/>
        <a:ext cx="1734372" cy="1015352"/>
      </dsp:txXfrm>
    </dsp:sp>
    <dsp:sp modelId="{C82FFC79-51F9-4607-9BF4-95870DA561CC}">
      <dsp:nvSpPr>
        <dsp:cNvPr id="0" name=""/>
        <dsp:cNvSpPr/>
      </dsp:nvSpPr>
      <dsp:spPr>
        <a:xfrm>
          <a:off x="4478319" y="1149247"/>
          <a:ext cx="381080" cy="44579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kern="1200"/>
        </a:p>
      </dsp:txBody>
      <dsp:txXfrm>
        <a:off x="4478319" y="1238405"/>
        <a:ext cx="266756" cy="267476"/>
      </dsp:txXfrm>
    </dsp:sp>
    <dsp:sp modelId="{C1CCC00D-0BB8-4231-A844-25F9422D088E}">
      <dsp:nvSpPr>
        <dsp:cNvPr id="0" name=""/>
        <dsp:cNvSpPr/>
      </dsp:nvSpPr>
      <dsp:spPr>
        <a:xfrm>
          <a:off x="5039155" y="832878"/>
          <a:ext cx="1797550" cy="1078530"/>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Выявление ожиданий персонажей</a:t>
          </a:r>
          <a:endParaRPr lang="ru-RU" sz="1600" kern="1200" dirty="0"/>
        </a:p>
      </dsp:txBody>
      <dsp:txXfrm>
        <a:off x="5070744" y="864467"/>
        <a:ext cx="1734372" cy="1015352"/>
      </dsp:txXfrm>
    </dsp:sp>
    <dsp:sp modelId="{664B33FD-3E01-4FE9-86A6-7F13B20C7504}">
      <dsp:nvSpPr>
        <dsp:cNvPr id="0" name=""/>
        <dsp:cNvSpPr/>
      </dsp:nvSpPr>
      <dsp:spPr>
        <a:xfrm rot="5400000">
          <a:off x="5747390" y="2037236"/>
          <a:ext cx="381080" cy="44579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kern="1200"/>
        </a:p>
      </dsp:txBody>
      <dsp:txXfrm rot="-5400000">
        <a:off x="5804192" y="2069592"/>
        <a:ext cx="267476" cy="266756"/>
      </dsp:txXfrm>
    </dsp:sp>
    <dsp:sp modelId="{719E9305-10B6-4B5D-8D7F-A3BA2A643454}">
      <dsp:nvSpPr>
        <dsp:cNvPr id="0" name=""/>
        <dsp:cNvSpPr/>
      </dsp:nvSpPr>
      <dsp:spPr>
        <a:xfrm>
          <a:off x="5039155" y="2630428"/>
          <a:ext cx="1797550" cy="1078530"/>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Разработка контекстных сценариев</a:t>
          </a:r>
          <a:endParaRPr lang="ru-RU" sz="1600" kern="1200" dirty="0"/>
        </a:p>
      </dsp:txBody>
      <dsp:txXfrm>
        <a:off x="5070744" y="2662017"/>
        <a:ext cx="1734372" cy="1015352"/>
      </dsp:txXfrm>
    </dsp:sp>
    <dsp:sp modelId="{438B0284-27EE-43DD-9D77-21013E94367F}">
      <dsp:nvSpPr>
        <dsp:cNvPr id="0" name=""/>
        <dsp:cNvSpPr/>
      </dsp:nvSpPr>
      <dsp:spPr>
        <a:xfrm rot="10800000">
          <a:off x="4499890" y="2946797"/>
          <a:ext cx="381080" cy="44579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ru-RU" sz="1300" kern="1200"/>
        </a:p>
      </dsp:txBody>
      <dsp:txXfrm rot="10800000">
        <a:off x="4614214" y="3035955"/>
        <a:ext cx="266756" cy="267476"/>
      </dsp:txXfrm>
    </dsp:sp>
    <dsp:sp modelId="{6F4786E5-7C58-444C-9FF4-705A33A120AF}">
      <dsp:nvSpPr>
        <dsp:cNvPr id="0" name=""/>
        <dsp:cNvSpPr/>
      </dsp:nvSpPr>
      <dsp:spPr>
        <a:xfrm>
          <a:off x="2522584" y="2630428"/>
          <a:ext cx="1797550" cy="1078530"/>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t>Выявление требований</a:t>
          </a:r>
          <a:endParaRPr lang="ru-RU" sz="1600" kern="1200" dirty="0"/>
        </a:p>
      </dsp:txBody>
      <dsp:txXfrm>
        <a:off x="2554173" y="2662017"/>
        <a:ext cx="1734372" cy="1015352"/>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3D83D-6F66-4A33-A333-658B80E7529D}">
      <dsp:nvSpPr>
        <dsp:cNvPr id="0" name=""/>
        <dsp:cNvSpPr/>
      </dsp:nvSpPr>
      <dsp:spPr>
        <a:xfrm>
          <a:off x="0" y="466702"/>
          <a:ext cx="2205857" cy="132351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Информационные требования</a:t>
          </a:r>
          <a:endParaRPr lang="ru-RU" sz="1800" kern="1200" dirty="0"/>
        </a:p>
      </dsp:txBody>
      <dsp:txXfrm>
        <a:off x="0" y="466702"/>
        <a:ext cx="2205857" cy="1323514"/>
      </dsp:txXfrm>
    </dsp:sp>
    <dsp:sp modelId="{1A34EDFF-F237-4CC7-9BDC-2ECFD5A911C8}">
      <dsp:nvSpPr>
        <dsp:cNvPr id="0" name=""/>
        <dsp:cNvSpPr/>
      </dsp:nvSpPr>
      <dsp:spPr>
        <a:xfrm>
          <a:off x="2426443" y="466702"/>
          <a:ext cx="2205857" cy="132351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Функциональные требования</a:t>
          </a:r>
          <a:endParaRPr lang="ru-RU" sz="1800" kern="1200" dirty="0"/>
        </a:p>
      </dsp:txBody>
      <dsp:txXfrm>
        <a:off x="2426443" y="466702"/>
        <a:ext cx="2205857" cy="1323514"/>
      </dsp:txXfrm>
    </dsp:sp>
    <dsp:sp modelId="{C6911AEA-A1A7-4F8B-9CA9-8A297064B20A}">
      <dsp:nvSpPr>
        <dsp:cNvPr id="0" name=""/>
        <dsp:cNvSpPr/>
      </dsp:nvSpPr>
      <dsp:spPr>
        <a:xfrm>
          <a:off x="4852886" y="466702"/>
          <a:ext cx="2205857" cy="1323514"/>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Требования бизнеса</a:t>
          </a:r>
          <a:endParaRPr lang="ru-RU" sz="1800" kern="1200" dirty="0"/>
        </a:p>
      </dsp:txBody>
      <dsp:txXfrm>
        <a:off x="4852886" y="466702"/>
        <a:ext cx="2205857" cy="1323514"/>
      </dsp:txXfrm>
    </dsp:sp>
    <dsp:sp modelId="{03902C38-538F-441A-ACB7-9F0648A5D5DC}">
      <dsp:nvSpPr>
        <dsp:cNvPr id="0" name=""/>
        <dsp:cNvSpPr/>
      </dsp:nvSpPr>
      <dsp:spPr>
        <a:xfrm>
          <a:off x="0" y="2010802"/>
          <a:ext cx="2205857" cy="1323514"/>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Требования бренда и опыта пользователей</a:t>
          </a:r>
          <a:endParaRPr lang="ru-RU" sz="1800" kern="1200" dirty="0"/>
        </a:p>
      </dsp:txBody>
      <dsp:txXfrm>
        <a:off x="0" y="2010802"/>
        <a:ext cx="2205857" cy="1323514"/>
      </dsp:txXfrm>
    </dsp:sp>
    <dsp:sp modelId="{D88FFC7C-886B-4967-B976-13108B6E8C06}">
      <dsp:nvSpPr>
        <dsp:cNvPr id="0" name=""/>
        <dsp:cNvSpPr/>
      </dsp:nvSpPr>
      <dsp:spPr>
        <a:xfrm>
          <a:off x="2426443" y="2010802"/>
          <a:ext cx="2205857" cy="1323514"/>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Технические требования - </a:t>
          </a:r>
          <a:r>
            <a:rPr lang="ru-RU" sz="1800" kern="1200" dirty="0" smtClean="0"/>
            <a:t>ограничения </a:t>
          </a:r>
          <a:endParaRPr lang="ru-RU" sz="1800" kern="1200" dirty="0"/>
        </a:p>
      </dsp:txBody>
      <dsp:txXfrm>
        <a:off x="2426443" y="2010802"/>
        <a:ext cx="2205857" cy="1323514"/>
      </dsp:txXfrm>
    </dsp:sp>
    <dsp:sp modelId="{505D72D4-EC86-45D2-9867-E6501B5AE283}">
      <dsp:nvSpPr>
        <dsp:cNvPr id="0" name=""/>
        <dsp:cNvSpPr/>
      </dsp:nvSpPr>
      <dsp:spPr>
        <a:xfrm>
          <a:off x="4852886" y="2010802"/>
          <a:ext cx="2205857" cy="1323514"/>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t>Требования покупателей и партнеров</a:t>
          </a:r>
          <a:endParaRPr lang="ru-RU" sz="1800" kern="1200" dirty="0"/>
        </a:p>
      </dsp:txBody>
      <dsp:txXfrm>
        <a:off x="4852886" y="2010802"/>
        <a:ext cx="2205857" cy="1323514"/>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9EC35-092B-43C0-90EE-D97593669E80}">
      <dsp:nvSpPr>
        <dsp:cNvPr id="0" name=""/>
        <dsp:cNvSpPr/>
      </dsp:nvSpPr>
      <dsp:spPr>
        <a:xfrm>
          <a:off x="3388" y="0"/>
          <a:ext cx="3259727" cy="4017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b="1" kern="1200" dirty="0" smtClean="0"/>
            <a:t>Информационные требования</a:t>
          </a:r>
          <a:endParaRPr lang="ru-RU" sz="2700" kern="1200" dirty="0"/>
        </a:p>
      </dsp:txBody>
      <dsp:txXfrm>
        <a:off x="3388" y="0"/>
        <a:ext cx="3259727" cy="1205112"/>
      </dsp:txXfrm>
    </dsp:sp>
    <dsp:sp modelId="{BB90C2F6-F0CD-4012-AC2E-EAC79B4BF195}">
      <dsp:nvSpPr>
        <dsp:cNvPr id="0" name=""/>
        <dsp:cNvSpPr/>
      </dsp:nvSpPr>
      <dsp:spPr>
        <a:xfrm>
          <a:off x="329361" y="1206289"/>
          <a:ext cx="2607782" cy="121119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отражают потребности персонажей в информации, которую должна предоставлять система. </a:t>
          </a:r>
          <a:endParaRPr lang="ru-RU" sz="1200" kern="1200" dirty="0"/>
        </a:p>
      </dsp:txBody>
      <dsp:txXfrm>
        <a:off x="364836" y="1241764"/>
        <a:ext cx="2536832" cy="1140243"/>
      </dsp:txXfrm>
    </dsp:sp>
    <dsp:sp modelId="{F9D77B4C-4228-4CD4-975B-93D92FB17440}">
      <dsp:nvSpPr>
        <dsp:cNvPr id="0" name=""/>
        <dsp:cNvSpPr/>
      </dsp:nvSpPr>
      <dsp:spPr>
        <a:xfrm>
          <a:off x="329361" y="2603820"/>
          <a:ext cx="2607782" cy="1211193"/>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Объекты и прилагательные, связанными с этими объектами. </a:t>
          </a:r>
          <a:endParaRPr lang="ru-RU" sz="1200" kern="1200" dirty="0"/>
        </a:p>
      </dsp:txBody>
      <dsp:txXfrm>
        <a:off x="364836" y="2639295"/>
        <a:ext cx="2536832" cy="1140243"/>
      </dsp:txXfrm>
    </dsp:sp>
    <dsp:sp modelId="{07B78854-D649-419F-9744-139AA8D80887}">
      <dsp:nvSpPr>
        <dsp:cNvPr id="0" name=""/>
        <dsp:cNvSpPr/>
      </dsp:nvSpPr>
      <dsp:spPr>
        <a:xfrm>
          <a:off x="3507595" y="0"/>
          <a:ext cx="3259727" cy="4017043"/>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b="1" kern="1200" dirty="0" smtClean="0"/>
            <a:t>Функциональные требования</a:t>
          </a:r>
          <a:endParaRPr lang="ru-RU" sz="2700" kern="1200" dirty="0"/>
        </a:p>
      </dsp:txBody>
      <dsp:txXfrm>
        <a:off x="3507595" y="0"/>
        <a:ext cx="3259727" cy="1205112"/>
      </dsp:txXfrm>
    </dsp:sp>
    <dsp:sp modelId="{57370B49-CB12-4458-B5AE-FC5E4967D739}">
      <dsp:nvSpPr>
        <dsp:cNvPr id="0" name=""/>
        <dsp:cNvSpPr/>
      </dsp:nvSpPr>
      <dsp:spPr>
        <a:xfrm>
          <a:off x="3833568" y="1205210"/>
          <a:ext cx="2607782" cy="58519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операции или действия, которые должны выполняться с объектами системы</a:t>
          </a:r>
          <a:endParaRPr lang="ru-RU" sz="1200" kern="1200" dirty="0"/>
        </a:p>
      </dsp:txBody>
      <dsp:txXfrm>
        <a:off x="3850708" y="1222350"/>
        <a:ext cx="2573502" cy="550917"/>
      </dsp:txXfrm>
    </dsp:sp>
    <dsp:sp modelId="{9BBAC0B5-B46F-480E-B1CB-EF02B6AC3F18}">
      <dsp:nvSpPr>
        <dsp:cNvPr id="0" name=""/>
        <dsp:cNvSpPr/>
      </dsp:nvSpPr>
      <dsp:spPr>
        <a:xfrm>
          <a:off x="3833568" y="1880439"/>
          <a:ext cx="2607782" cy="58519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реализуются в виде интерфейсных элементов управления</a:t>
          </a:r>
          <a:endParaRPr lang="ru-RU" sz="1200" kern="1200" dirty="0"/>
        </a:p>
      </dsp:txBody>
      <dsp:txXfrm>
        <a:off x="3850708" y="1897579"/>
        <a:ext cx="2573502" cy="550917"/>
      </dsp:txXfrm>
    </dsp:sp>
    <dsp:sp modelId="{DA28307E-ADD7-4BA4-978B-1748D1E2517D}">
      <dsp:nvSpPr>
        <dsp:cNvPr id="0" name=""/>
        <dsp:cNvSpPr/>
      </dsp:nvSpPr>
      <dsp:spPr>
        <a:xfrm>
          <a:off x="3833568" y="2555667"/>
          <a:ext cx="2607782" cy="585197"/>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действия продукта</a:t>
          </a:r>
          <a:endParaRPr lang="ru-RU" sz="1200" kern="1200" dirty="0"/>
        </a:p>
      </dsp:txBody>
      <dsp:txXfrm>
        <a:off x="3850708" y="2572807"/>
        <a:ext cx="2573502" cy="550917"/>
      </dsp:txXfrm>
    </dsp:sp>
    <dsp:sp modelId="{387AF273-E889-48B3-8672-73CCFF6DDCC8}">
      <dsp:nvSpPr>
        <dsp:cNvPr id="0" name=""/>
        <dsp:cNvSpPr/>
      </dsp:nvSpPr>
      <dsp:spPr>
        <a:xfrm>
          <a:off x="3833568" y="3230895"/>
          <a:ext cx="2607782" cy="58519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места или контейнеры, с помощью которых объекты или данные отображаются пользователю.</a:t>
          </a:r>
          <a:endParaRPr lang="ru-RU" sz="1200" kern="1200" dirty="0"/>
        </a:p>
      </dsp:txBody>
      <dsp:txXfrm>
        <a:off x="3850708" y="3248035"/>
        <a:ext cx="2573502" cy="550917"/>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0ED4C-EB32-47A1-BE6D-7FE0057CA2D6}">
      <dsp:nvSpPr>
        <dsp:cNvPr id="0" name=""/>
        <dsp:cNvSpPr/>
      </dsp:nvSpPr>
      <dsp:spPr>
        <a:xfrm>
          <a:off x="3424" y="0"/>
          <a:ext cx="3294395" cy="37290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b="1" kern="1200" dirty="0" smtClean="0"/>
            <a:t>Требования бизнеса</a:t>
          </a:r>
          <a:endParaRPr lang="ru-RU" sz="2300" kern="1200" dirty="0"/>
        </a:p>
      </dsp:txBody>
      <dsp:txXfrm>
        <a:off x="3424" y="0"/>
        <a:ext cx="3294395" cy="1118703"/>
      </dsp:txXfrm>
    </dsp:sp>
    <dsp:sp modelId="{2AD15B85-AAEF-4425-AB48-775155D55379}">
      <dsp:nvSpPr>
        <dsp:cNvPr id="0" name=""/>
        <dsp:cNvSpPr/>
      </dsp:nvSpPr>
      <dsp:spPr>
        <a:xfrm>
          <a:off x="332864" y="1118794"/>
          <a:ext cx="2635516" cy="543237"/>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сроки разработки</a:t>
          </a:r>
          <a:endParaRPr lang="ru-RU" sz="1600" kern="1200" dirty="0"/>
        </a:p>
      </dsp:txBody>
      <dsp:txXfrm>
        <a:off x="348775" y="1134705"/>
        <a:ext cx="2603694" cy="511415"/>
      </dsp:txXfrm>
    </dsp:sp>
    <dsp:sp modelId="{A7A65715-899D-4051-A786-F16D7EA1CBD9}">
      <dsp:nvSpPr>
        <dsp:cNvPr id="0" name=""/>
        <dsp:cNvSpPr/>
      </dsp:nvSpPr>
      <dsp:spPr>
        <a:xfrm>
          <a:off x="332864" y="1745606"/>
          <a:ext cx="2635516" cy="543237"/>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стандарты</a:t>
          </a:r>
          <a:endParaRPr lang="ru-RU" sz="1600" kern="1200" dirty="0"/>
        </a:p>
      </dsp:txBody>
      <dsp:txXfrm>
        <a:off x="348775" y="1761517"/>
        <a:ext cx="2603694" cy="511415"/>
      </dsp:txXfrm>
    </dsp:sp>
    <dsp:sp modelId="{E8B36471-6D70-4B8E-BBDB-BDDD4376994D}">
      <dsp:nvSpPr>
        <dsp:cNvPr id="0" name=""/>
        <dsp:cNvSpPr/>
      </dsp:nvSpPr>
      <dsp:spPr>
        <a:xfrm>
          <a:off x="332864" y="2372419"/>
          <a:ext cx="2635516" cy="543237"/>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структуры ценообразования</a:t>
          </a:r>
          <a:endParaRPr lang="ru-RU" sz="1600" kern="1200" dirty="0"/>
        </a:p>
      </dsp:txBody>
      <dsp:txXfrm>
        <a:off x="348775" y="2388330"/>
        <a:ext cx="2603694" cy="511415"/>
      </dsp:txXfrm>
    </dsp:sp>
    <dsp:sp modelId="{B3BF5195-753E-4F6E-A1FA-4E9E5839607B}">
      <dsp:nvSpPr>
        <dsp:cNvPr id="0" name=""/>
        <dsp:cNvSpPr/>
      </dsp:nvSpPr>
      <dsp:spPr>
        <a:xfrm>
          <a:off x="332864" y="2999231"/>
          <a:ext cx="2635516" cy="543237"/>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err="1" smtClean="0"/>
            <a:t>бизнес-модели</a:t>
          </a:r>
          <a:endParaRPr lang="ru-RU" sz="1600" kern="1200" dirty="0"/>
        </a:p>
      </dsp:txBody>
      <dsp:txXfrm>
        <a:off x="348775" y="3015142"/>
        <a:ext cx="2603694" cy="511415"/>
      </dsp:txXfrm>
    </dsp:sp>
    <dsp:sp modelId="{7F8C08D0-FC61-4C23-B040-7FBC2E6BDF69}">
      <dsp:nvSpPr>
        <dsp:cNvPr id="0" name=""/>
        <dsp:cNvSpPr/>
      </dsp:nvSpPr>
      <dsp:spPr>
        <a:xfrm>
          <a:off x="3544899" y="0"/>
          <a:ext cx="3294395" cy="37290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b="1" kern="1200" dirty="0" smtClean="0"/>
            <a:t>Требования бренда </a:t>
          </a:r>
          <a:br>
            <a:rPr lang="ru-RU" sz="2300" b="1" kern="1200" dirty="0" smtClean="0"/>
          </a:br>
          <a:r>
            <a:rPr lang="ru-RU" sz="2300" b="1" kern="1200" dirty="0" smtClean="0"/>
            <a:t>и опыта пользователей</a:t>
          </a:r>
          <a:endParaRPr lang="ru-RU" sz="2300" kern="1200" dirty="0"/>
        </a:p>
      </dsp:txBody>
      <dsp:txXfrm>
        <a:off x="3544899" y="0"/>
        <a:ext cx="3294395" cy="1118703"/>
      </dsp:txXfrm>
    </dsp:sp>
    <dsp:sp modelId="{C283D3ED-D0DF-425A-AA22-ACF699A504F3}">
      <dsp:nvSpPr>
        <dsp:cNvPr id="0" name=""/>
        <dsp:cNvSpPr/>
      </dsp:nvSpPr>
      <dsp:spPr>
        <a:xfrm>
          <a:off x="3874339" y="1118703"/>
          <a:ext cx="2635516" cy="2423857"/>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lvl="0" algn="ctr" defTabSz="711200">
            <a:lnSpc>
              <a:spcPct val="90000"/>
            </a:lnSpc>
            <a:spcBef>
              <a:spcPct val="0"/>
            </a:spcBef>
            <a:spcAft>
              <a:spcPct val="35000"/>
            </a:spcAft>
          </a:pPr>
          <a:r>
            <a:rPr lang="ru-RU" sz="1600" kern="1200" dirty="0" smtClean="0"/>
            <a:t>характеристики опыта, который пользователи и клиенты связывали бы с вашим продуктом, компанией или организацией.</a:t>
          </a:r>
          <a:endParaRPr lang="ru-RU" sz="1600" kern="1200" dirty="0"/>
        </a:p>
      </dsp:txBody>
      <dsp:txXfrm>
        <a:off x="3945331" y="1189695"/>
        <a:ext cx="2493532" cy="22818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414E8-2F23-46F1-A082-90F77103C283}">
      <dsp:nvSpPr>
        <dsp:cNvPr id="0" name=""/>
        <dsp:cNvSpPr/>
      </dsp:nvSpPr>
      <dsp:spPr>
        <a:xfrm>
          <a:off x="0" y="408406"/>
          <a:ext cx="7202760" cy="15246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14" tIns="458216" rIns="559014" bIns="156464" numCol="1" spcCol="1270" anchor="t" anchorCtr="0">
          <a:noAutofit/>
        </a:bodyPr>
        <a:lstStyle/>
        <a:p>
          <a:pPr marL="228600" lvl="1" indent="-228600" algn="l" defTabSz="977900">
            <a:lnSpc>
              <a:spcPct val="90000"/>
            </a:lnSpc>
            <a:spcBef>
              <a:spcPct val="0"/>
            </a:spcBef>
            <a:spcAft>
              <a:spcPct val="15000"/>
            </a:spcAft>
            <a:buChar char="••"/>
          </a:pPr>
          <a:r>
            <a:rPr lang="ru-RU" sz="2200" kern="1200" dirty="0" smtClean="0"/>
            <a:t>команда сосредоточена на разработке и внедрении приложения, не задумывается </a:t>
          </a:r>
          <a:br>
            <a:rPr lang="ru-RU" sz="2200" kern="1200" dirty="0" smtClean="0"/>
          </a:br>
          <a:r>
            <a:rPr lang="ru-RU" sz="2200" kern="1200" dirty="0" smtClean="0"/>
            <a:t>об удобстве его использования</a:t>
          </a:r>
          <a:endParaRPr lang="ru-RU" sz="2200" kern="1200" dirty="0"/>
        </a:p>
      </dsp:txBody>
      <dsp:txXfrm>
        <a:off x="0" y="408406"/>
        <a:ext cx="7202760" cy="1524600"/>
      </dsp:txXfrm>
    </dsp:sp>
    <dsp:sp modelId="{689A5228-9240-49B2-A95D-CD7D5F3B9565}">
      <dsp:nvSpPr>
        <dsp:cNvPr id="0" name=""/>
        <dsp:cNvSpPr/>
      </dsp:nvSpPr>
      <dsp:spPr>
        <a:xfrm>
          <a:off x="360138" y="83685"/>
          <a:ext cx="5041932" cy="64944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73" tIns="0" rIns="190573" bIns="0" numCol="1" spcCol="1270" anchor="ctr" anchorCtr="0">
          <a:noAutofit/>
        </a:bodyPr>
        <a:lstStyle/>
        <a:p>
          <a:pPr lvl="0" algn="l" defTabSz="977900">
            <a:lnSpc>
              <a:spcPct val="90000"/>
            </a:lnSpc>
            <a:spcBef>
              <a:spcPct val="0"/>
            </a:spcBef>
            <a:spcAft>
              <a:spcPct val="35000"/>
            </a:spcAft>
          </a:pPr>
          <a:r>
            <a:rPr lang="ru-RU" sz="2200" kern="1200" dirty="0" smtClean="0"/>
            <a:t>«непреднамеренное» проектирование</a:t>
          </a:r>
          <a:endParaRPr lang="ru-RU" sz="2200" kern="1200" dirty="0"/>
        </a:p>
      </dsp:txBody>
      <dsp:txXfrm>
        <a:off x="391841" y="115388"/>
        <a:ext cx="4978526" cy="586034"/>
      </dsp:txXfrm>
    </dsp:sp>
    <dsp:sp modelId="{15E6D942-D8F2-4945-A39D-2986FD2AD100}">
      <dsp:nvSpPr>
        <dsp:cNvPr id="0" name=""/>
        <dsp:cNvSpPr/>
      </dsp:nvSpPr>
      <dsp:spPr>
        <a:xfrm>
          <a:off x="0" y="2376526"/>
          <a:ext cx="7202760" cy="21483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14" tIns="458216" rIns="559014" bIns="156464" numCol="1" spcCol="1270" anchor="t" anchorCtr="0">
          <a:noAutofit/>
        </a:bodyPr>
        <a:lstStyle/>
        <a:p>
          <a:pPr marL="228600" lvl="1" indent="-228600" algn="l" defTabSz="977900">
            <a:lnSpc>
              <a:spcPct val="90000"/>
            </a:lnSpc>
            <a:spcBef>
              <a:spcPct val="0"/>
            </a:spcBef>
            <a:spcAft>
              <a:spcPct val="15000"/>
            </a:spcAft>
            <a:buChar char="••"/>
          </a:pPr>
          <a:r>
            <a:rPr lang="ru-RU" sz="2200" kern="1200" dirty="0" smtClean="0"/>
            <a:t>основывается на опыте использования продукта членами команды</a:t>
          </a:r>
          <a:endParaRPr lang="ru-RU" sz="2200" kern="1200" dirty="0"/>
        </a:p>
        <a:p>
          <a:pPr marL="228600" lvl="1" indent="-228600" algn="l" defTabSz="977900">
            <a:lnSpc>
              <a:spcPct val="90000"/>
            </a:lnSpc>
            <a:spcBef>
              <a:spcPct val="0"/>
            </a:spcBef>
            <a:spcAft>
              <a:spcPct val="15000"/>
            </a:spcAft>
            <a:buChar char="••"/>
          </a:pPr>
          <a:r>
            <a:rPr lang="ru-RU" sz="2200" kern="1200" dirty="0" smtClean="0"/>
            <a:t>хорош, когда члены команды являются главными пользователями разрабатываемого продукта</a:t>
          </a:r>
          <a:endParaRPr lang="ru-RU" sz="2200" kern="1200" dirty="0"/>
        </a:p>
      </dsp:txBody>
      <dsp:txXfrm>
        <a:off x="0" y="2376526"/>
        <a:ext cx="7202760" cy="2148300"/>
      </dsp:txXfrm>
    </dsp:sp>
    <dsp:sp modelId="{5E512E71-3C3B-48A0-BB26-FDFF54A85A8C}">
      <dsp:nvSpPr>
        <dsp:cNvPr id="0" name=""/>
        <dsp:cNvSpPr/>
      </dsp:nvSpPr>
      <dsp:spPr>
        <a:xfrm>
          <a:off x="360138" y="2051806"/>
          <a:ext cx="5041932" cy="64944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73" tIns="0" rIns="190573" bIns="0" numCol="1" spcCol="1270" anchor="ctr" anchorCtr="0">
          <a:noAutofit/>
        </a:bodyPr>
        <a:lstStyle/>
        <a:p>
          <a:pPr lvl="0" algn="l" defTabSz="977900">
            <a:lnSpc>
              <a:spcPct val="90000"/>
            </a:lnSpc>
            <a:spcBef>
              <a:spcPct val="0"/>
            </a:spcBef>
            <a:spcAft>
              <a:spcPct val="35000"/>
            </a:spcAft>
          </a:pPr>
          <a:r>
            <a:rPr lang="ru-RU" sz="2200" kern="1200" dirty="0" smtClean="0"/>
            <a:t>проектирование «для себя»</a:t>
          </a:r>
          <a:endParaRPr lang="ru-RU" sz="2200" kern="1200" dirty="0"/>
        </a:p>
      </dsp:txBody>
      <dsp:txXfrm>
        <a:off x="391841" y="2083509"/>
        <a:ext cx="4978526" cy="586034"/>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D4E39-4C5E-4437-A8BD-4513404C0BA9}">
      <dsp:nvSpPr>
        <dsp:cNvPr id="0" name=""/>
        <dsp:cNvSpPr/>
      </dsp:nvSpPr>
      <dsp:spPr>
        <a:xfrm>
          <a:off x="3316" y="0"/>
          <a:ext cx="3190391" cy="408905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ru-RU" sz="2500" b="1" kern="1200" dirty="0" smtClean="0"/>
            <a:t>Технические требования - </a:t>
          </a:r>
          <a:r>
            <a:rPr lang="ru-RU" sz="2500" kern="1200" dirty="0" smtClean="0"/>
            <a:t>ограничения </a:t>
          </a:r>
          <a:endParaRPr lang="ru-RU" sz="2500" kern="1200" dirty="0"/>
        </a:p>
      </dsp:txBody>
      <dsp:txXfrm>
        <a:off x="3316" y="0"/>
        <a:ext cx="3190391" cy="1226715"/>
      </dsp:txXfrm>
    </dsp:sp>
    <dsp:sp modelId="{B005EE91-310F-4679-ADE4-43645055300C}">
      <dsp:nvSpPr>
        <dsp:cNvPr id="0" name=""/>
        <dsp:cNvSpPr/>
      </dsp:nvSpPr>
      <dsp:spPr>
        <a:xfrm>
          <a:off x="322355" y="1226914"/>
          <a:ext cx="2552313" cy="392582"/>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по весу,</a:t>
          </a:r>
          <a:endParaRPr lang="ru-RU" sz="1200" kern="1200" dirty="0"/>
        </a:p>
      </dsp:txBody>
      <dsp:txXfrm>
        <a:off x="333853" y="1238412"/>
        <a:ext cx="2529317" cy="369586"/>
      </dsp:txXfrm>
    </dsp:sp>
    <dsp:sp modelId="{5BF176BA-C6F1-4BFC-98C9-DEAF0EC8CBDC}">
      <dsp:nvSpPr>
        <dsp:cNvPr id="0" name=""/>
        <dsp:cNvSpPr/>
      </dsp:nvSpPr>
      <dsp:spPr>
        <a:xfrm>
          <a:off x="322355" y="1679895"/>
          <a:ext cx="2552313" cy="392582"/>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размеру, </a:t>
          </a:r>
          <a:endParaRPr lang="ru-RU" sz="1200" kern="1200" dirty="0"/>
        </a:p>
      </dsp:txBody>
      <dsp:txXfrm>
        <a:off x="333853" y="1691393"/>
        <a:ext cx="2529317" cy="369586"/>
      </dsp:txXfrm>
    </dsp:sp>
    <dsp:sp modelId="{6BBAA0FD-1868-456F-8383-5FE0FC55F5CE}">
      <dsp:nvSpPr>
        <dsp:cNvPr id="0" name=""/>
        <dsp:cNvSpPr/>
      </dsp:nvSpPr>
      <dsp:spPr>
        <a:xfrm>
          <a:off x="322355" y="2132875"/>
          <a:ext cx="2552313" cy="392582"/>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форм-фактору, </a:t>
          </a:r>
          <a:endParaRPr lang="ru-RU" sz="1200" kern="1200" dirty="0"/>
        </a:p>
      </dsp:txBody>
      <dsp:txXfrm>
        <a:off x="333853" y="2144373"/>
        <a:ext cx="2529317" cy="369586"/>
      </dsp:txXfrm>
    </dsp:sp>
    <dsp:sp modelId="{7CCEEA67-0C5F-44D5-BF84-3D780B70E6A2}">
      <dsp:nvSpPr>
        <dsp:cNvPr id="0" name=""/>
        <dsp:cNvSpPr/>
      </dsp:nvSpPr>
      <dsp:spPr>
        <a:xfrm>
          <a:off x="322355" y="2585855"/>
          <a:ext cx="2552313" cy="392582"/>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свойствам дисплея, </a:t>
          </a:r>
          <a:endParaRPr lang="ru-RU" sz="1200" kern="1200" dirty="0"/>
        </a:p>
      </dsp:txBody>
      <dsp:txXfrm>
        <a:off x="333853" y="2597353"/>
        <a:ext cx="2529317" cy="369586"/>
      </dsp:txXfrm>
    </dsp:sp>
    <dsp:sp modelId="{3F5A4FAA-705F-4854-BC3E-CFBF72A7A15A}">
      <dsp:nvSpPr>
        <dsp:cNvPr id="0" name=""/>
        <dsp:cNvSpPr/>
      </dsp:nvSpPr>
      <dsp:spPr>
        <a:xfrm>
          <a:off x="322355" y="3038835"/>
          <a:ext cx="2552313" cy="392582"/>
        </a:xfrm>
        <a:prstGeom prst="roundRect">
          <a:avLst>
            <a:gd name="adj" fmla="val 10000"/>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энергопотреблению, </a:t>
          </a:r>
          <a:endParaRPr lang="ru-RU" sz="1200" kern="1200" dirty="0"/>
        </a:p>
      </dsp:txBody>
      <dsp:txXfrm>
        <a:off x="333853" y="3050333"/>
        <a:ext cx="2529317" cy="369586"/>
      </dsp:txXfrm>
    </dsp:sp>
    <dsp:sp modelId="{A8D99516-2B13-4A5F-940B-8B24263F4DE1}">
      <dsp:nvSpPr>
        <dsp:cNvPr id="0" name=""/>
        <dsp:cNvSpPr/>
      </dsp:nvSpPr>
      <dsp:spPr>
        <a:xfrm>
          <a:off x="322355" y="3491815"/>
          <a:ext cx="2552313" cy="392582"/>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выбору программной платформы.</a:t>
          </a:r>
          <a:endParaRPr lang="ru-RU" sz="1200" kern="1200" dirty="0"/>
        </a:p>
      </dsp:txBody>
      <dsp:txXfrm>
        <a:off x="333853" y="3503313"/>
        <a:ext cx="2529317" cy="369586"/>
      </dsp:txXfrm>
    </dsp:sp>
    <dsp:sp modelId="{167FC6D0-82FC-4634-B705-E199C6572D77}">
      <dsp:nvSpPr>
        <dsp:cNvPr id="0" name=""/>
        <dsp:cNvSpPr/>
      </dsp:nvSpPr>
      <dsp:spPr>
        <a:xfrm>
          <a:off x="3432987" y="0"/>
          <a:ext cx="3190391" cy="408905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ru-RU" sz="2500" b="1" kern="1200" dirty="0" smtClean="0"/>
            <a:t>Требования покупателей и партнеров</a:t>
          </a:r>
          <a:endParaRPr lang="ru-RU" sz="2500" kern="1200" dirty="0"/>
        </a:p>
      </dsp:txBody>
      <dsp:txXfrm>
        <a:off x="3432987" y="0"/>
        <a:ext cx="3190391" cy="1226715"/>
      </dsp:txXfrm>
    </dsp:sp>
    <dsp:sp modelId="{6BF9C85E-E459-4810-9EE2-01AEC82FC159}">
      <dsp:nvSpPr>
        <dsp:cNvPr id="0" name=""/>
        <dsp:cNvSpPr/>
      </dsp:nvSpPr>
      <dsp:spPr>
        <a:xfrm>
          <a:off x="3752026" y="1227064"/>
          <a:ext cx="2552313" cy="803334"/>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простота установки,</a:t>
          </a:r>
          <a:endParaRPr lang="ru-RU" sz="1200" kern="1200" dirty="0"/>
        </a:p>
      </dsp:txBody>
      <dsp:txXfrm>
        <a:off x="3775555" y="1250593"/>
        <a:ext cx="2505255" cy="756276"/>
      </dsp:txXfrm>
    </dsp:sp>
    <dsp:sp modelId="{EBF861FA-ACDB-4BE0-A7CA-D50258C594BA}">
      <dsp:nvSpPr>
        <dsp:cNvPr id="0" name=""/>
        <dsp:cNvSpPr/>
      </dsp:nvSpPr>
      <dsp:spPr>
        <a:xfrm>
          <a:off x="3752026" y="2153989"/>
          <a:ext cx="2552313" cy="803334"/>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Простота обслуживания и настройки, </a:t>
          </a:r>
          <a:endParaRPr lang="ru-RU" sz="1200" kern="1200" dirty="0"/>
        </a:p>
      </dsp:txBody>
      <dsp:txXfrm>
        <a:off x="3775555" y="2177518"/>
        <a:ext cx="2505255" cy="756276"/>
      </dsp:txXfrm>
    </dsp:sp>
    <dsp:sp modelId="{7DDD5260-6D08-4396-9D08-41ADF05EEC05}">
      <dsp:nvSpPr>
        <dsp:cNvPr id="0" name=""/>
        <dsp:cNvSpPr/>
      </dsp:nvSpPr>
      <dsp:spPr>
        <a:xfrm>
          <a:off x="3752026" y="3080914"/>
          <a:ext cx="2552313" cy="803334"/>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lvl="0" algn="ctr" defTabSz="533400">
            <a:lnSpc>
              <a:spcPct val="90000"/>
            </a:lnSpc>
            <a:spcBef>
              <a:spcPct val="0"/>
            </a:spcBef>
            <a:spcAft>
              <a:spcPct val="35000"/>
            </a:spcAft>
          </a:pPr>
          <a:r>
            <a:rPr lang="ru-RU" sz="1200" kern="1200" dirty="0" smtClean="0"/>
            <a:t>стоимость поддержки лицензионных соглашений</a:t>
          </a:r>
          <a:endParaRPr lang="ru-RU" sz="1200" kern="1200" dirty="0"/>
        </a:p>
      </dsp:txBody>
      <dsp:txXfrm>
        <a:off x="3775555" y="3104443"/>
        <a:ext cx="2505255" cy="7562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B7A905-9A45-4D3C-86F2-04AA409F763D}">
      <dsp:nvSpPr>
        <dsp:cNvPr id="0" name=""/>
        <dsp:cNvSpPr/>
      </dsp:nvSpPr>
      <dsp:spPr>
        <a:xfrm>
          <a:off x="0" y="449112"/>
          <a:ext cx="7202760" cy="4258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14" tIns="541528" rIns="559014" bIns="184912" numCol="1" spcCol="1270" anchor="t" anchorCtr="0">
          <a:noAutofit/>
        </a:bodyPr>
        <a:lstStyle/>
        <a:p>
          <a:pPr marL="228600" lvl="1" indent="-228600" algn="l" defTabSz="1155700">
            <a:lnSpc>
              <a:spcPct val="90000"/>
            </a:lnSpc>
            <a:spcBef>
              <a:spcPct val="0"/>
            </a:spcBef>
            <a:spcAft>
              <a:spcPct val="15000"/>
            </a:spcAft>
            <a:buChar char="••"/>
          </a:pPr>
          <a:r>
            <a:rPr lang="ru-RU" sz="2600" kern="1200" dirty="0" smtClean="0"/>
            <a:t>основывается на опыте всех членов команды в проектировании подобных продуктов</a:t>
          </a:r>
          <a:endParaRPr lang="ru-RU" sz="2600" kern="1200" dirty="0"/>
        </a:p>
        <a:p>
          <a:pPr marL="228600" lvl="1" indent="-228600" algn="l" defTabSz="1155700">
            <a:lnSpc>
              <a:spcPct val="90000"/>
            </a:lnSpc>
            <a:spcBef>
              <a:spcPct val="0"/>
            </a:spcBef>
            <a:spcAft>
              <a:spcPct val="15000"/>
            </a:spcAft>
            <a:buChar char="••"/>
          </a:pPr>
          <a:r>
            <a:rPr lang="ru-RU" sz="2600" kern="1200" dirty="0" smtClean="0"/>
            <a:t>хорошо работает, если уже есть опыт проведения предварительных исследований пользователей и сценариев их поведения с последующей проверкой соответствия дизайна ожиданиям пользователей</a:t>
          </a:r>
          <a:endParaRPr lang="ru-RU" sz="2600" kern="1200" dirty="0"/>
        </a:p>
      </dsp:txBody>
      <dsp:txXfrm>
        <a:off x="0" y="449112"/>
        <a:ext cx="7202760" cy="4258800"/>
      </dsp:txXfrm>
    </dsp:sp>
    <dsp:sp modelId="{0CFAA998-5C94-4B12-99CC-72FEAF2894F5}">
      <dsp:nvSpPr>
        <dsp:cNvPr id="0" name=""/>
        <dsp:cNvSpPr/>
      </dsp:nvSpPr>
      <dsp:spPr>
        <a:xfrm>
          <a:off x="360138" y="65352"/>
          <a:ext cx="5041932" cy="76752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73" tIns="0" rIns="190573" bIns="0" numCol="1" spcCol="1270" anchor="ctr" anchorCtr="0">
          <a:noAutofit/>
        </a:bodyPr>
        <a:lstStyle/>
        <a:p>
          <a:pPr lvl="0" algn="l" defTabSz="1155700">
            <a:lnSpc>
              <a:spcPct val="90000"/>
            </a:lnSpc>
            <a:spcBef>
              <a:spcPct val="0"/>
            </a:spcBef>
            <a:spcAft>
              <a:spcPct val="35000"/>
            </a:spcAft>
          </a:pPr>
          <a:r>
            <a:rPr lang="en-US" sz="2600" kern="1200" dirty="0" smtClean="0"/>
            <a:t>Genius</a:t>
          </a:r>
          <a:r>
            <a:rPr lang="ru-RU" sz="2600" kern="1200" dirty="0" smtClean="0"/>
            <a:t> проектирование</a:t>
          </a:r>
          <a:endParaRPr lang="ru-RU" sz="2600" kern="1200" dirty="0"/>
        </a:p>
      </dsp:txBody>
      <dsp:txXfrm>
        <a:off x="397605" y="102819"/>
        <a:ext cx="4966998" cy="6925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CEF313-105A-402D-9C5C-6F56FB881F4B}">
      <dsp:nvSpPr>
        <dsp:cNvPr id="0" name=""/>
        <dsp:cNvSpPr/>
      </dsp:nvSpPr>
      <dsp:spPr>
        <a:xfrm>
          <a:off x="0" y="479982"/>
          <a:ext cx="7202760" cy="185535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14" tIns="395732" rIns="559014" bIns="135128" numCol="1" spcCol="1270" anchor="t" anchorCtr="0">
          <a:noAutofit/>
        </a:bodyPr>
        <a:lstStyle/>
        <a:p>
          <a:pPr marL="171450" lvl="1" indent="-171450" algn="l" defTabSz="844550">
            <a:lnSpc>
              <a:spcPct val="90000"/>
            </a:lnSpc>
            <a:spcBef>
              <a:spcPct val="0"/>
            </a:spcBef>
            <a:spcAft>
              <a:spcPct val="15000"/>
            </a:spcAft>
            <a:buChar char="••"/>
          </a:pPr>
          <a:r>
            <a:rPr lang="ru-RU" sz="1900" kern="1200" dirty="0" smtClean="0"/>
            <a:t>основывается на исследовании поведения пользователей, </a:t>
          </a:r>
          <a:endParaRPr lang="ru-RU" sz="1900" kern="1200" dirty="0"/>
        </a:p>
        <a:p>
          <a:pPr marL="171450" lvl="1" indent="-171450" algn="l" defTabSz="844550">
            <a:lnSpc>
              <a:spcPct val="90000"/>
            </a:lnSpc>
            <a:spcBef>
              <a:spcPct val="0"/>
            </a:spcBef>
            <a:spcAft>
              <a:spcPct val="15000"/>
            </a:spcAft>
            <a:buChar char="••"/>
          </a:pPr>
          <a:r>
            <a:rPr lang="ru-RU" sz="1900" kern="1200" dirty="0" smtClean="0"/>
            <a:t>для исследования часто применяются методики, основанные на деятельность, и ориентированные на задачи тестирование удобства использования</a:t>
          </a:r>
          <a:endParaRPr lang="ru-RU" sz="1900" kern="1200" dirty="0"/>
        </a:p>
      </dsp:txBody>
      <dsp:txXfrm>
        <a:off x="0" y="479982"/>
        <a:ext cx="7202760" cy="1855350"/>
      </dsp:txXfrm>
    </dsp:sp>
    <dsp:sp modelId="{6F248222-D76A-4CE9-BE34-12D980F2D17B}">
      <dsp:nvSpPr>
        <dsp:cNvPr id="0" name=""/>
        <dsp:cNvSpPr/>
      </dsp:nvSpPr>
      <dsp:spPr>
        <a:xfrm>
          <a:off x="360138" y="199542"/>
          <a:ext cx="5041932" cy="5608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73" tIns="0" rIns="190573" bIns="0" numCol="1" spcCol="1270" anchor="ctr" anchorCtr="0">
          <a:noAutofit/>
        </a:bodyPr>
        <a:lstStyle/>
        <a:p>
          <a:pPr lvl="0" algn="l" defTabSz="844550">
            <a:lnSpc>
              <a:spcPct val="90000"/>
            </a:lnSpc>
            <a:spcBef>
              <a:spcPct val="0"/>
            </a:spcBef>
            <a:spcAft>
              <a:spcPct val="35000"/>
            </a:spcAft>
          </a:pPr>
          <a:r>
            <a:rPr lang="ru-RU" sz="1900" kern="1200" dirty="0" smtClean="0"/>
            <a:t>проектирование, ориентированное </a:t>
          </a:r>
          <a:br>
            <a:rPr lang="ru-RU" sz="1900" kern="1200" dirty="0" smtClean="0"/>
          </a:br>
          <a:r>
            <a:rPr lang="ru-RU" sz="1900" kern="1200" dirty="0" smtClean="0"/>
            <a:t>на деятельность</a:t>
          </a:r>
          <a:endParaRPr lang="ru-RU" sz="1900" kern="1200" dirty="0"/>
        </a:p>
      </dsp:txBody>
      <dsp:txXfrm>
        <a:off x="387518" y="226922"/>
        <a:ext cx="4987172" cy="506120"/>
      </dsp:txXfrm>
    </dsp:sp>
    <dsp:sp modelId="{21744185-AF02-49C7-A4E9-951C1378C0A4}">
      <dsp:nvSpPr>
        <dsp:cNvPr id="0" name=""/>
        <dsp:cNvSpPr/>
      </dsp:nvSpPr>
      <dsp:spPr>
        <a:xfrm>
          <a:off x="0" y="2718372"/>
          <a:ext cx="7202760" cy="185535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14" tIns="395732" rIns="559014" bIns="135128" numCol="1" spcCol="1270" anchor="t" anchorCtr="0">
          <a:noAutofit/>
        </a:bodyPr>
        <a:lstStyle/>
        <a:p>
          <a:pPr marL="171450" lvl="1" indent="-171450" algn="l" defTabSz="844550">
            <a:lnSpc>
              <a:spcPct val="90000"/>
            </a:lnSpc>
            <a:spcBef>
              <a:spcPct val="0"/>
            </a:spcBef>
            <a:spcAft>
              <a:spcPct val="15000"/>
            </a:spcAft>
            <a:buChar char="••"/>
          </a:pPr>
          <a:r>
            <a:rPr lang="ru-RU" sz="1900" kern="1200" dirty="0" smtClean="0"/>
            <a:t>основывается на глубоком  исследовании целей и нужд пользователей, контекста использования</a:t>
          </a:r>
          <a:endParaRPr lang="ru-RU" sz="1900" kern="1200" dirty="0"/>
        </a:p>
        <a:p>
          <a:pPr marL="171450" lvl="1" indent="-171450" algn="l" defTabSz="844550">
            <a:lnSpc>
              <a:spcPct val="90000"/>
            </a:lnSpc>
            <a:spcBef>
              <a:spcPct val="0"/>
            </a:spcBef>
            <a:spcAft>
              <a:spcPct val="15000"/>
            </a:spcAft>
            <a:buChar char="••"/>
          </a:pPr>
          <a:r>
            <a:rPr lang="ru-RU" sz="1900" kern="1200" dirty="0" smtClean="0"/>
            <a:t>позволяет принимать детальные решения, которые были бы невозможны при использовании других методов.</a:t>
          </a:r>
          <a:endParaRPr lang="ru-RU" sz="1900" kern="1200" dirty="0"/>
        </a:p>
      </dsp:txBody>
      <dsp:txXfrm>
        <a:off x="0" y="2718372"/>
        <a:ext cx="7202760" cy="1855350"/>
      </dsp:txXfrm>
    </dsp:sp>
    <dsp:sp modelId="{E3A5111D-EDD8-471E-99CB-8740A582BA09}">
      <dsp:nvSpPr>
        <dsp:cNvPr id="0" name=""/>
        <dsp:cNvSpPr/>
      </dsp:nvSpPr>
      <dsp:spPr>
        <a:xfrm>
          <a:off x="360138" y="2437932"/>
          <a:ext cx="5041932" cy="5608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73" tIns="0" rIns="190573" bIns="0" numCol="1" spcCol="1270" anchor="ctr" anchorCtr="0">
          <a:noAutofit/>
        </a:bodyPr>
        <a:lstStyle/>
        <a:p>
          <a:pPr lvl="0" algn="l" defTabSz="844550">
            <a:lnSpc>
              <a:spcPct val="90000"/>
            </a:lnSpc>
            <a:spcBef>
              <a:spcPct val="0"/>
            </a:spcBef>
            <a:spcAft>
              <a:spcPct val="35000"/>
            </a:spcAft>
          </a:pPr>
          <a:r>
            <a:rPr lang="ru-RU" sz="1900" kern="1200" dirty="0" smtClean="0"/>
            <a:t>проектирование, ориентированное </a:t>
          </a:r>
          <a:br>
            <a:rPr lang="ru-RU" sz="1900" kern="1200" dirty="0" smtClean="0"/>
          </a:br>
          <a:r>
            <a:rPr lang="ru-RU" sz="1900" kern="1200" dirty="0" smtClean="0"/>
            <a:t>на пользователя</a:t>
          </a:r>
          <a:endParaRPr lang="ru-RU" sz="1900" kern="1200" dirty="0"/>
        </a:p>
      </dsp:txBody>
      <dsp:txXfrm>
        <a:off x="387518" y="2465312"/>
        <a:ext cx="4987172" cy="5061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37AF3-7BCF-4A01-AF2C-FEC3EB0664EA}">
      <dsp:nvSpPr>
        <dsp:cNvPr id="0" name=""/>
        <dsp:cNvSpPr/>
      </dsp:nvSpPr>
      <dsp:spPr>
        <a:xfrm>
          <a:off x="327340" y="386"/>
          <a:ext cx="1912027" cy="956013"/>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ru-RU" sz="2400" b="1" kern="1200" dirty="0" smtClean="0"/>
            <a:t>принципы</a:t>
          </a:r>
          <a:endParaRPr lang="ru-RU" sz="2400" kern="1200" dirty="0"/>
        </a:p>
      </dsp:txBody>
      <dsp:txXfrm>
        <a:off x="355341" y="28387"/>
        <a:ext cx="1856025" cy="900011"/>
      </dsp:txXfrm>
    </dsp:sp>
    <dsp:sp modelId="{0D2C5501-4F5F-4F34-9115-DB03B4CCAD98}">
      <dsp:nvSpPr>
        <dsp:cNvPr id="0" name=""/>
        <dsp:cNvSpPr/>
      </dsp:nvSpPr>
      <dsp:spPr>
        <a:xfrm>
          <a:off x="518543" y="956399"/>
          <a:ext cx="191202" cy="717010"/>
        </a:xfrm>
        <a:custGeom>
          <a:avLst/>
          <a:gdLst/>
          <a:ahLst/>
          <a:cxnLst/>
          <a:rect l="0" t="0" r="0" b="0"/>
          <a:pathLst>
            <a:path>
              <a:moveTo>
                <a:pt x="0" y="0"/>
              </a:moveTo>
              <a:lnTo>
                <a:pt x="0" y="717010"/>
              </a:lnTo>
              <a:lnTo>
                <a:pt x="191202" y="717010"/>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EEDC00-C6F0-4267-ACBB-EE0A29CAC1EC}">
      <dsp:nvSpPr>
        <dsp:cNvPr id="0" name=""/>
        <dsp:cNvSpPr/>
      </dsp:nvSpPr>
      <dsp:spPr>
        <a:xfrm>
          <a:off x="709745" y="1195403"/>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формулировки общих идей о практике проектирования</a:t>
          </a:r>
          <a:endParaRPr lang="ru-RU" sz="900" kern="1200" dirty="0"/>
        </a:p>
      </dsp:txBody>
      <dsp:txXfrm>
        <a:off x="737746" y="1223404"/>
        <a:ext cx="1473619" cy="900011"/>
      </dsp:txXfrm>
    </dsp:sp>
    <dsp:sp modelId="{55A4994C-B486-4389-8735-C570B3AB3AF9}">
      <dsp:nvSpPr>
        <dsp:cNvPr id="0" name=""/>
        <dsp:cNvSpPr/>
      </dsp:nvSpPr>
      <dsp:spPr>
        <a:xfrm>
          <a:off x="518543" y="956399"/>
          <a:ext cx="191202" cy="1912027"/>
        </a:xfrm>
        <a:custGeom>
          <a:avLst/>
          <a:gdLst/>
          <a:ahLst/>
          <a:cxnLst/>
          <a:rect l="0" t="0" r="0" b="0"/>
          <a:pathLst>
            <a:path>
              <a:moveTo>
                <a:pt x="0" y="0"/>
              </a:moveTo>
              <a:lnTo>
                <a:pt x="0" y="1912027"/>
              </a:lnTo>
              <a:lnTo>
                <a:pt x="191202" y="1912027"/>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60E021-85A9-42D0-A38E-208882BF3111}">
      <dsp:nvSpPr>
        <dsp:cNvPr id="0" name=""/>
        <dsp:cNvSpPr/>
      </dsp:nvSpPr>
      <dsp:spPr>
        <a:xfrm>
          <a:off x="709745" y="2390420"/>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smtClean="0"/>
            <a:t>правила </a:t>
          </a:r>
          <a:r>
            <a:rPr lang="ru-RU" sz="900" kern="1200" dirty="0" smtClean="0"/>
            <a:t>и советы относительно наилучшего применения тех или иных идиом взаимодействия и пользовательского интерфейса;</a:t>
          </a:r>
          <a:endParaRPr lang="ru-RU" sz="900" kern="1200" dirty="0"/>
        </a:p>
      </dsp:txBody>
      <dsp:txXfrm>
        <a:off x="737746" y="2418421"/>
        <a:ext cx="1473619" cy="900011"/>
      </dsp:txXfrm>
    </dsp:sp>
    <dsp:sp modelId="{0BE7CCF5-1D12-4487-A294-74812CA8314C}">
      <dsp:nvSpPr>
        <dsp:cNvPr id="0" name=""/>
        <dsp:cNvSpPr/>
      </dsp:nvSpPr>
      <dsp:spPr>
        <a:xfrm>
          <a:off x="2717374" y="386"/>
          <a:ext cx="1912027" cy="956013"/>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ru-RU" sz="2400" b="1" kern="1200" dirty="0" smtClean="0"/>
            <a:t>шаблоны</a:t>
          </a:r>
          <a:endParaRPr lang="ru-RU" sz="2400" kern="1200" dirty="0"/>
        </a:p>
      </dsp:txBody>
      <dsp:txXfrm>
        <a:off x="2745375" y="28387"/>
        <a:ext cx="1856025" cy="900011"/>
      </dsp:txXfrm>
    </dsp:sp>
    <dsp:sp modelId="{3CDBF700-F412-4F01-B237-A34CE8E79F60}">
      <dsp:nvSpPr>
        <dsp:cNvPr id="0" name=""/>
        <dsp:cNvSpPr/>
      </dsp:nvSpPr>
      <dsp:spPr>
        <a:xfrm>
          <a:off x="2908577" y="956399"/>
          <a:ext cx="191202" cy="717010"/>
        </a:xfrm>
        <a:custGeom>
          <a:avLst/>
          <a:gdLst/>
          <a:ahLst/>
          <a:cxnLst/>
          <a:rect l="0" t="0" r="0" b="0"/>
          <a:pathLst>
            <a:path>
              <a:moveTo>
                <a:pt x="0" y="0"/>
              </a:moveTo>
              <a:lnTo>
                <a:pt x="0" y="717010"/>
              </a:lnTo>
              <a:lnTo>
                <a:pt x="191202" y="717010"/>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FBB9B7-AE04-408F-A9EC-6B1B3FA879AE}">
      <dsp:nvSpPr>
        <dsp:cNvPr id="0" name=""/>
        <dsp:cNvSpPr/>
      </dsp:nvSpPr>
      <dsp:spPr>
        <a:xfrm>
          <a:off x="3099779" y="1195403"/>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наборы идиом взаимодействия, которые регулярно применяются для реализации определенных пользовательских требований</a:t>
          </a:r>
          <a:endParaRPr lang="ru-RU" sz="900" kern="1200" dirty="0"/>
        </a:p>
      </dsp:txBody>
      <dsp:txXfrm>
        <a:off x="3127780" y="1223404"/>
        <a:ext cx="1473619" cy="900011"/>
      </dsp:txXfrm>
    </dsp:sp>
    <dsp:sp modelId="{6A210512-6745-4C80-B49A-7EAE5B17B39B}">
      <dsp:nvSpPr>
        <dsp:cNvPr id="0" name=""/>
        <dsp:cNvSpPr/>
      </dsp:nvSpPr>
      <dsp:spPr>
        <a:xfrm>
          <a:off x="2908577" y="956399"/>
          <a:ext cx="191202" cy="1912027"/>
        </a:xfrm>
        <a:custGeom>
          <a:avLst/>
          <a:gdLst/>
          <a:ahLst/>
          <a:cxnLst/>
          <a:rect l="0" t="0" r="0" b="0"/>
          <a:pathLst>
            <a:path>
              <a:moveTo>
                <a:pt x="0" y="0"/>
              </a:moveTo>
              <a:lnTo>
                <a:pt x="0" y="1912027"/>
              </a:lnTo>
              <a:lnTo>
                <a:pt x="191202" y="1912027"/>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D6356E-BE3A-4622-A1D9-1892763F7870}">
      <dsp:nvSpPr>
        <dsp:cNvPr id="0" name=""/>
        <dsp:cNvSpPr/>
      </dsp:nvSpPr>
      <dsp:spPr>
        <a:xfrm>
          <a:off x="3099779" y="2390420"/>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smtClean="0"/>
            <a:t>решения </a:t>
          </a:r>
          <a:r>
            <a:rPr lang="ru-RU" sz="900" kern="1200" dirty="0" smtClean="0"/>
            <a:t>типичных проблем проектирования;</a:t>
          </a:r>
          <a:endParaRPr lang="ru-RU" sz="900" kern="1200" dirty="0"/>
        </a:p>
      </dsp:txBody>
      <dsp:txXfrm>
        <a:off x="3127780" y="2418421"/>
        <a:ext cx="1473619" cy="900011"/>
      </dsp:txXfrm>
    </dsp:sp>
    <dsp:sp modelId="{61A5789C-88B9-44D8-89D9-71B8DFACB401}">
      <dsp:nvSpPr>
        <dsp:cNvPr id="0" name=""/>
        <dsp:cNvSpPr/>
      </dsp:nvSpPr>
      <dsp:spPr>
        <a:xfrm>
          <a:off x="5107408" y="386"/>
          <a:ext cx="1912027" cy="956013"/>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ru-RU" sz="2400" b="1" kern="1200" dirty="0" smtClean="0"/>
            <a:t>процессы</a:t>
          </a:r>
          <a:endParaRPr lang="ru-RU" sz="2400" kern="1200" dirty="0"/>
        </a:p>
      </dsp:txBody>
      <dsp:txXfrm>
        <a:off x="5135409" y="28387"/>
        <a:ext cx="1856025" cy="900011"/>
      </dsp:txXfrm>
    </dsp:sp>
    <dsp:sp modelId="{B1B4A8C0-D512-4A5F-9E98-35759E4CD696}">
      <dsp:nvSpPr>
        <dsp:cNvPr id="0" name=""/>
        <dsp:cNvSpPr/>
      </dsp:nvSpPr>
      <dsp:spPr>
        <a:xfrm>
          <a:off x="5298611" y="956399"/>
          <a:ext cx="191202" cy="717010"/>
        </a:xfrm>
        <a:custGeom>
          <a:avLst/>
          <a:gdLst/>
          <a:ahLst/>
          <a:cxnLst/>
          <a:rect l="0" t="0" r="0" b="0"/>
          <a:pathLst>
            <a:path>
              <a:moveTo>
                <a:pt x="0" y="0"/>
              </a:moveTo>
              <a:lnTo>
                <a:pt x="0" y="717010"/>
              </a:lnTo>
              <a:lnTo>
                <a:pt x="191202" y="717010"/>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55B56D-0373-442D-B171-BE23CDD917C4}">
      <dsp:nvSpPr>
        <dsp:cNvPr id="0" name=""/>
        <dsp:cNvSpPr/>
      </dsp:nvSpPr>
      <dsp:spPr>
        <a:xfrm>
          <a:off x="5489813" y="1195403"/>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схемы, позволяющие понять и описать требования пользователей,</a:t>
          </a:r>
          <a:endParaRPr lang="ru-RU" sz="900" kern="1200" dirty="0"/>
        </a:p>
      </dsp:txBody>
      <dsp:txXfrm>
        <a:off x="5517814" y="1223404"/>
        <a:ext cx="1473619" cy="900011"/>
      </dsp:txXfrm>
    </dsp:sp>
    <dsp:sp modelId="{60E1B48B-1247-4C51-B56A-D543D74E43FA}">
      <dsp:nvSpPr>
        <dsp:cNvPr id="0" name=""/>
        <dsp:cNvSpPr/>
      </dsp:nvSpPr>
      <dsp:spPr>
        <a:xfrm>
          <a:off x="5298611" y="956399"/>
          <a:ext cx="191202" cy="1912027"/>
        </a:xfrm>
        <a:custGeom>
          <a:avLst/>
          <a:gdLst/>
          <a:ahLst/>
          <a:cxnLst/>
          <a:rect l="0" t="0" r="0" b="0"/>
          <a:pathLst>
            <a:path>
              <a:moveTo>
                <a:pt x="0" y="0"/>
              </a:moveTo>
              <a:lnTo>
                <a:pt x="0" y="1912027"/>
              </a:lnTo>
              <a:lnTo>
                <a:pt x="191202" y="1912027"/>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904A9A-B728-45D0-9F61-1D69330F3166}">
      <dsp:nvSpPr>
        <dsp:cNvPr id="0" name=""/>
        <dsp:cNvSpPr/>
      </dsp:nvSpPr>
      <dsp:spPr>
        <a:xfrm>
          <a:off x="5489813" y="2390420"/>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Схемы для преобразования этих требований в общую структуру проекта</a:t>
          </a:r>
          <a:endParaRPr lang="ru-RU" sz="900" kern="1200" dirty="0"/>
        </a:p>
      </dsp:txBody>
      <dsp:txXfrm>
        <a:off x="5517814" y="2418421"/>
        <a:ext cx="1473619" cy="900011"/>
      </dsp:txXfrm>
    </dsp:sp>
    <dsp:sp modelId="{CC81BC67-27EB-48BD-818E-96D61ED5C70B}">
      <dsp:nvSpPr>
        <dsp:cNvPr id="0" name=""/>
        <dsp:cNvSpPr/>
      </dsp:nvSpPr>
      <dsp:spPr>
        <a:xfrm>
          <a:off x="5298611" y="956399"/>
          <a:ext cx="191202" cy="3107044"/>
        </a:xfrm>
        <a:custGeom>
          <a:avLst/>
          <a:gdLst/>
          <a:ahLst/>
          <a:cxnLst/>
          <a:rect l="0" t="0" r="0" b="0"/>
          <a:pathLst>
            <a:path>
              <a:moveTo>
                <a:pt x="0" y="0"/>
              </a:moveTo>
              <a:lnTo>
                <a:pt x="0" y="3107044"/>
              </a:lnTo>
              <a:lnTo>
                <a:pt x="191202" y="310704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ED9A0C-B321-48CF-891F-AAC41801032E}">
      <dsp:nvSpPr>
        <dsp:cNvPr id="0" name=""/>
        <dsp:cNvSpPr/>
      </dsp:nvSpPr>
      <dsp:spPr>
        <a:xfrm>
          <a:off x="5489813" y="3585437"/>
          <a:ext cx="1529621" cy="956013"/>
        </a:xfrm>
        <a:prstGeom prst="roundRect">
          <a:avLst>
            <a:gd name="adj" fmla="val 10000"/>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ru-RU" sz="900" kern="1200" dirty="0" smtClean="0"/>
            <a:t>Схемы для нахождения лучшего способа применения принципов и шаблонов проектирования в конкретных ситуациях.</a:t>
          </a:r>
          <a:endParaRPr lang="ru-RU" sz="900" kern="1200" dirty="0"/>
        </a:p>
      </dsp:txBody>
      <dsp:txXfrm>
        <a:off x="5517814" y="3613438"/>
        <a:ext cx="1473619" cy="90001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A23A72-150D-4B48-9FC5-328220AF026D}">
      <dsp:nvSpPr>
        <dsp:cNvPr id="0" name=""/>
        <dsp:cNvSpPr/>
      </dsp:nvSpPr>
      <dsp:spPr>
        <a:xfrm>
          <a:off x="1440158" y="2556185"/>
          <a:ext cx="4466459" cy="198362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ключ к созданию эффективного взаимодействия </a:t>
          </a:r>
          <a:br>
            <a:rPr lang="ru-RU" sz="2000" kern="1200" dirty="0" smtClean="0"/>
          </a:br>
          <a:r>
            <a:rPr lang="ru-RU" sz="2000" kern="1200" dirty="0" smtClean="0"/>
            <a:t>и эффективных интерфейсов цифровых продуктов</a:t>
          </a:r>
          <a:endParaRPr lang="ru-RU" sz="2000" kern="1200" dirty="0"/>
        </a:p>
      </dsp:txBody>
      <dsp:txXfrm>
        <a:off x="2094256" y="2846681"/>
        <a:ext cx="3158263" cy="1402637"/>
      </dsp:txXfrm>
    </dsp:sp>
    <dsp:sp modelId="{5A8773E3-64A6-4C89-83FF-9A55203F7894}">
      <dsp:nvSpPr>
        <dsp:cNvPr id="0" name=""/>
        <dsp:cNvSpPr/>
      </dsp:nvSpPr>
      <dsp:spPr>
        <a:xfrm rot="12900000">
          <a:off x="1272334" y="2024777"/>
          <a:ext cx="1258714" cy="565334"/>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FD757A-95E6-4D8C-8EAC-8D82C2E17A13}">
      <dsp:nvSpPr>
        <dsp:cNvPr id="0" name=""/>
        <dsp:cNvSpPr/>
      </dsp:nvSpPr>
      <dsp:spPr>
        <a:xfrm>
          <a:off x="443928" y="1192681"/>
          <a:ext cx="1884448" cy="150755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b="1" kern="1200" dirty="0" smtClean="0"/>
            <a:t>принципы</a:t>
          </a:r>
          <a:endParaRPr lang="ru-RU" sz="2000" kern="1200" dirty="0"/>
        </a:p>
      </dsp:txBody>
      <dsp:txXfrm>
        <a:off x="488083" y="1236836"/>
        <a:ext cx="1796138" cy="1419248"/>
      </dsp:txXfrm>
    </dsp:sp>
    <dsp:sp modelId="{6ED44A52-A25D-4379-AD63-C8667FCD3187}">
      <dsp:nvSpPr>
        <dsp:cNvPr id="0" name=""/>
        <dsp:cNvSpPr/>
      </dsp:nvSpPr>
      <dsp:spPr>
        <a:xfrm rot="16200000">
          <a:off x="2822706" y="1323815"/>
          <a:ext cx="1701362" cy="565334"/>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6CE7981-8C57-4038-B7B2-234D33CE46F2}">
      <dsp:nvSpPr>
        <dsp:cNvPr id="0" name=""/>
        <dsp:cNvSpPr/>
      </dsp:nvSpPr>
      <dsp:spPr>
        <a:xfrm>
          <a:off x="2731163" y="2022"/>
          <a:ext cx="1884448" cy="1507558"/>
        </a:xfrm>
        <a:prstGeom prst="roundRect">
          <a:avLst>
            <a:gd name="adj" fmla="val 10000"/>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b="1" kern="1200" dirty="0" smtClean="0"/>
            <a:t>шаблоны</a:t>
          </a:r>
          <a:endParaRPr lang="ru-RU" sz="2000" kern="1200" dirty="0"/>
        </a:p>
      </dsp:txBody>
      <dsp:txXfrm>
        <a:off x="2775318" y="46177"/>
        <a:ext cx="1796138" cy="1419248"/>
      </dsp:txXfrm>
    </dsp:sp>
    <dsp:sp modelId="{B4317DD5-E74C-4A06-89BD-D878DA5F5B82}">
      <dsp:nvSpPr>
        <dsp:cNvPr id="0" name=""/>
        <dsp:cNvSpPr/>
      </dsp:nvSpPr>
      <dsp:spPr>
        <a:xfrm rot="19500000">
          <a:off x="4815727" y="2024777"/>
          <a:ext cx="1258714" cy="565334"/>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646AA8-292F-474C-9871-2FE3AA7C5839}">
      <dsp:nvSpPr>
        <dsp:cNvPr id="0" name=""/>
        <dsp:cNvSpPr/>
      </dsp:nvSpPr>
      <dsp:spPr>
        <a:xfrm>
          <a:off x="5018399" y="1192681"/>
          <a:ext cx="1884448" cy="1507558"/>
        </a:xfrm>
        <a:prstGeom prst="roundRect">
          <a:avLst>
            <a:gd name="adj" fmla="val 10000"/>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ru-RU" sz="2000" b="1" kern="1200" dirty="0" smtClean="0"/>
            <a:t>Процессы</a:t>
          </a:r>
          <a:endParaRPr lang="ru-RU" sz="2000" kern="1200" dirty="0"/>
        </a:p>
      </dsp:txBody>
      <dsp:txXfrm>
        <a:off x="5062554" y="1236836"/>
        <a:ext cx="1796138" cy="14192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0FB80-FB3E-436D-8FE3-4C353ACC0B99}">
      <dsp:nvSpPr>
        <dsp:cNvPr id="0" name=""/>
        <dsp:cNvSpPr/>
      </dsp:nvSpPr>
      <dsp:spPr>
        <a:xfrm>
          <a:off x="1152130" y="1645"/>
          <a:ext cx="2450005" cy="97868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kern="1200" dirty="0" smtClean="0"/>
            <a:t>желанность</a:t>
          </a:r>
          <a:endParaRPr lang="ru-RU" sz="1600" kern="1200" dirty="0"/>
        </a:p>
      </dsp:txBody>
      <dsp:txXfrm>
        <a:off x="1510925" y="144970"/>
        <a:ext cx="1732415" cy="692032"/>
      </dsp:txXfrm>
    </dsp:sp>
    <dsp:sp modelId="{802C3214-38A9-46C6-8C75-1D385F0DBC05}">
      <dsp:nvSpPr>
        <dsp:cNvPr id="0" name=""/>
        <dsp:cNvSpPr/>
      </dsp:nvSpPr>
      <dsp:spPr>
        <a:xfrm>
          <a:off x="2093315" y="1059797"/>
          <a:ext cx="567636" cy="567636"/>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ru-RU" sz="1600" kern="1200"/>
        </a:p>
      </dsp:txBody>
      <dsp:txXfrm>
        <a:off x="2168555" y="1276861"/>
        <a:ext cx="417156" cy="133508"/>
      </dsp:txXfrm>
    </dsp:sp>
    <dsp:sp modelId="{BEE5B5F2-41CB-42CB-B4F5-31CC0701E354}">
      <dsp:nvSpPr>
        <dsp:cNvPr id="0" name=""/>
        <dsp:cNvSpPr/>
      </dsp:nvSpPr>
      <dsp:spPr>
        <a:xfrm>
          <a:off x="1008112" y="1706902"/>
          <a:ext cx="2738041" cy="97868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kern="1200" dirty="0" smtClean="0"/>
            <a:t>жизнеспособность</a:t>
          </a:r>
          <a:endParaRPr lang="ru-RU" sz="1600" kern="1200" dirty="0"/>
        </a:p>
      </dsp:txBody>
      <dsp:txXfrm>
        <a:off x="1409089" y="1850227"/>
        <a:ext cx="1936087" cy="692032"/>
      </dsp:txXfrm>
    </dsp:sp>
    <dsp:sp modelId="{B63C3757-F7F2-44CB-A9E2-7891349AC7B2}">
      <dsp:nvSpPr>
        <dsp:cNvPr id="0" name=""/>
        <dsp:cNvSpPr/>
      </dsp:nvSpPr>
      <dsp:spPr>
        <a:xfrm>
          <a:off x="2093315" y="2765054"/>
          <a:ext cx="567636" cy="567636"/>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ru-RU" sz="1600" kern="1200"/>
        </a:p>
      </dsp:txBody>
      <dsp:txXfrm>
        <a:off x="2168555" y="2982118"/>
        <a:ext cx="417156" cy="133508"/>
      </dsp:txXfrm>
    </dsp:sp>
    <dsp:sp modelId="{4C608F59-24CE-49ED-B5EE-F0A3D5229074}">
      <dsp:nvSpPr>
        <dsp:cNvPr id="0" name=""/>
        <dsp:cNvSpPr/>
      </dsp:nvSpPr>
      <dsp:spPr>
        <a:xfrm>
          <a:off x="1152130" y="3413805"/>
          <a:ext cx="2570305" cy="978682"/>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kern="1200" dirty="0" smtClean="0"/>
            <a:t>осуществимость</a:t>
          </a:r>
          <a:endParaRPr lang="ru-RU" sz="1600" kern="1200" dirty="0"/>
        </a:p>
      </dsp:txBody>
      <dsp:txXfrm>
        <a:off x="1528542" y="3557130"/>
        <a:ext cx="1817481" cy="692032"/>
      </dsp:txXfrm>
    </dsp:sp>
    <dsp:sp modelId="{352FC802-B164-4BBB-A9F3-9C315FF998FB}">
      <dsp:nvSpPr>
        <dsp:cNvPr id="0" name=""/>
        <dsp:cNvSpPr/>
      </dsp:nvSpPr>
      <dsp:spPr>
        <a:xfrm rot="5925">
          <a:off x="4039744" y="2018433"/>
          <a:ext cx="622412" cy="36407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ru-RU" sz="1600" kern="1200"/>
        </a:p>
      </dsp:txBody>
      <dsp:txXfrm>
        <a:off x="4039744" y="2091153"/>
        <a:ext cx="513191" cy="218442"/>
      </dsp:txXfrm>
    </dsp:sp>
    <dsp:sp modelId="{945EB997-2E52-436E-BB72-645DC3203EAC}">
      <dsp:nvSpPr>
        <dsp:cNvPr id="0" name=""/>
        <dsp:cNvSpPr/>
      </dsp:nvSpPr>
      <dsp:spPr>
        <a:xfrm>
          <a:off x="4920515" y="1453100"/>
          <a:ext cx="1499283" cy="1499283"/>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kern="1200" smtClean="0"/>
            <a:t>успешный </a:t>
          </a:r>
          <a:r>
            <a:rPr lang="ru-RU" sz="1600" kern="1200" dirty="0" smtClean="0"/>
            <a:t>продукт</a:t>
          </a:r>
          <a:endParaRPr lang="ru-RU" sz="1600" kern="1200" dirty="0"/>
        </a:p>
      </dsp:txBody>
      <dsp:txXfrm>
        <a:off x="5140080" y="1672665"/>
        <a:ext cx="1060153" cy="106015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default#3">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25CA6D3-1FB0-4F78-BF44-9F86D9B73188}" type="datetimeFigureOut">
              <a:rPr lang="ru-RU"/>
              <a:pPr>
                <a:defRPr/>
              </a:pPr>
              <a:t>22.04.2014</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E527813-E70D-454C-932B-3BF7A5EF7C9B}" type="slidenum">
              <a:rPr lang="ru-RU"/>
              <a:pPr>
                <a:defRPr/>
              </a:pPr>
              <a:t>‹#›</a:t>
            </a:fld>
            <a:endParaRPr lang="ru-RU"/>
          </a:p>
        </p:txBody>
      </p:sp>
    </p:spTree>
    <p:extLst>
      <p:ext uri="{BB962C8B-B14F-4D97-AF65-F5344CB8AC3E}">
        <p14:creationId xmlns:p14="http://schemas.microsoft.com/office/powerpoint/2010/main" val="24994159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25D18FB-7A5C-47E0-B550-9A6AD9A03E11}" type="datetimeFigureOut">
              <a:rPr lang="ru-RU"/>
              <a:pPr>
                <a:defRPr/>
              </a:pPr>
              <a:t>22.04.2014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8FF0F680-1A93-4EBA-BE8E-664E0E35972E}" type="slidenum">
              <a:rPr lang="ru-RU"/>
              <a:pPr>
                <a:defRPr/>
              </a:pPr>
              <a:t>‹#›</a:t>
            </a:fld>
            <a:endParaRPr lang="ru-RU"/>
          </a:p>
        </p:txBody>
      </p:sp>
    </p:spTree>
    <p:extLst>
      <p:ext uri="{BB962C8B-B14F-4D97-AF65-F5344CB8AC3E}">
        <p14:creationId xmlns:p14="http://schemas.microsoft.com/office/powerpoint/2010/main" val="185929625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
        <p:nvSpPr>
          <p:cNvPr id="1946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A4808F9-557E-45C7-827F-883F7DA9D67E}" type="slidenum">
              <a:rPr lang="ru-RU" smtClean="0">
                <a:latin typeface="Calibri" panose="020F0502020204030204" pitchFamily="34" charset="0"/>
              </a:rPr>
              <a:pPr/>
              <a:t>2</a:t>
            </a:fld>
            <a:endParaRPr lang="ru-RU" smtClean="0">
              <a:latin typeface="Calibri" panose="020F0502020204030204" pitchFamily="34" charset="0"/>
            </a:endParaRPr>
          </a:p>
        </p:txBody>
      </p:sp>
    </p:spTree>
    <p:extLst>
      <p:ext uri="{BB962C8B-B14F-4D97-AF65-F5344CB8AC3E}">
        <p14:creationId xmlns:p14="http://schemas.microsoft.com/office/powerpoint/2010/main" val="3118637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z="1200" kern="1200" dirty="0">
              <a:solidFill>
                <a:schemeClr val="tx1"/>
              </a:solidFill>
              <a:effectLst/>
              <a:latin typeface="+mn-lt"/>
              <a:ea typeface="+mn-ea"/>
              <a:cs typeface="+mn-cs"/>
            </a:endParaRPr>
          </a:p>
        </p:txBody>
      </p:sp>
      <p:sp>
        <p:nvSpPr>
          <p:cNvPr id="2355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FACD1F-A674-482D-9273-F7027159B0F0}" type="slidenum">
              <a:rPr lang="ru-RU" smtClean="0">
                <a:latin typeface="Calibri" panose="020F0502020204030204" pitchFamily="34" charset="0"/>
              </a:rPr>
              <a:pPr/>
              <a:t>3</a:t>
            </a:fld>
            <a:endParaRPr lang="ru-RU" smtClean="0">
              <a:latin typeface="Calibri" panose="020F0502020204030204" pitchFamily="34" charset="0"/>
            </a:endParaRPr>
          </a:p>
        </p:txBody>
      </p:sp>
    </p:spTree>
    <p:extLst>
      <p:ext uri="{BB962C8B-B14F-4D97-AF65-F5344CB8AC3E}">
        <p14:creationId xmlns:p14="http://schemas.microsoft.com/office/powerpoint/2010/main" val="358082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8FF0F680-1A93-4EBA-BE8E-664E0E35972E}" type="slidenum">
              <a:rPr lang="ru-RU" smtClean="0"/>
              <a:pPr>
                <a:defRPr/>
              </a:pPr>
              <a:t>4</a:t>
            </a:fld>
            <a:endParaRPr lang="ru-RU"/>
          </a:p>
        </p:txBody>
      </p:sp>
    </p:spTree>
    <p:extLst>
      <p:ext uri="{BB962C8B-B14F-4D97-AF65-F5344CB8AC3E}">
        <p14:creationId xmlns:p14="http://schemas.microsoft.com/office/powerpoint/2010/main" val="1747547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z="1200" kern="1200" dirty="0">
              <a:solidFill>
                <a:schemeClr val="tx1"/>
              </a:solidFill>
              <a:effectLst/>
              <a:latin typeface="+mn-lt"/>
              <a:ea typeface="+mn-ea"/>
              <a:cs typeface="+mn-cs"/>
            </a:endParaRPr>
          </a:p>
        </p:txBody>
      </p:sp>
      <p:sp>
        <p:nvSpPr>
          <p:cNvPr id="2355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FACD1F-A674-482D-9273-F7027159B0F0}" type="slidenum">
              <a:rPr lang="ru-RU" smtClean="0">
                <a:latin typeface="Calibri" panose="020F0502020204030204" pitchFamily="34" charset="0"/>
              </a:rPr>
              <a:pPr/>
              <a:t>5</a:t>
            </a:fld>
            <a:endParaRPr lang="ru-RU" smtClean="0">
              <a:latin typeface="Calibri" panose="020F0502020204030204" pitchFamily="34" charset="0"/>
            </a:endParaRPr>
          </a:p>
        </p:txBody>
      </p:sp>
    </p:spTree>
    <p:extLst>
      <p:ext uri="{BB962C8B-B14F-4D97-AF65-F5344CB8AC3E}">
        <p14:creationId xmlns:p14="http://schemas.microsoft.com/office/powerpoint/2010/main" val="35808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4" name="Group 6"/>
          <p:cNvGrpSpPr>
            <a:grpSpLocks/>
          </p:cNvGrpSpPr>
          <p:nvPr/>
        </p:nvGrpSpPr>
        <p:grpSpPr bwMode="auto">
          <a:xfrm>
            <a:off x="-7938" y="-7938"/>
            <a:ext cx="9169401" cy="6873876"/>
            <a:chOff x="-8466" y="-8468"/>
            <a:chExt cx="9169804" cy="6874935"/>
          </a:xfrm>
        </p:grpSpPr>
        <p:cxnSp>
          <p:nvCxnSpPr>
            <p:cNvPr id="5" name="Straight Connector 16"/>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7"/>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3"/>
          <p:cNvSpPr>
            <a:spLocks noGrp="1"/>
          </p:cNvSpPr>
          <p:nvPr>
            <p:ph type="dt" sz="half" idx="10"/>
          </p:nvPr>
        </p:nvSpPr>
        <p:spPr/>
        <p:txBody>
          <a:bodyPr/>
          <a:lstStyle>
            <a:lvl1pPr>
              <a:defRPr/>
            </a:lvl1pPr>
          </a:lstStyle>
          <a:p>
            <a:pPr>
              <a:defRPr/>
            </a:pPr>
            <a:fld id="{52713881-EB96-4679-82BC-164FF20DC8C0}" type="datetime1">
              <a:rPr lang="ru-RU" smtClean="0"/>
              <a:t>22.04.2014</a:t>
            </a:fld>
            <a:endParaRPr lang="en-US" dirty="0"/>
          </a:p>
        </p:txBody>
      </p:sp>
      <p:sp>
        <p:nvSpPr>
          <p:cNvPr id="16"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17" name="Slide Number Placeholder 5"/>
          <p:cNvSpPr>
            <a:spLocks noGrp="1"/>
          </p:cNvSpPr>
          <p:nvPr>
            <p:ph type="sldNum" sz="quarter" idx="12"/>
          </p:nvPr>
        </p:nvSpPr>
        <p:spPr/>
        <p:txBody>
          <a:bodyPr/>
          <a:lstStyle>
            <a:lvl1pPr>
              <a:defRPr/>
            </a:lvl1pPr>
          </a:lstStyle>
          <a:p>
            <a:pPr>
              <a:defRPr/>
            </a:pPr>
            <a:fld id="{5DD65E25-6CDF-4A5C-83F1-2D2C3460872A}" type="slidenum">
              <a:rPr lang="ru-RU"/>
              <a:pPr>
                <a:defRPr/>
              </a:pPr>
              <a:t>‹#›</a:t>
            </a:fld>
            <a:endParaRPr lang="ru-RU"/>
          </a:p>
        </p:txBody>
      </p:sp>
    </p:spTree>
    <p:extLst>
      <p:ext uri="{BB962C8B-B14F-4D97-AF65-F5344CB8AC3E}">
        <p14:creationId xmlns:p14="http://schemas.microsoft.com/office/powerpoint/2010/main" val="406705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26D2A8F7-633F-4C7D-AEC9-443A92C28175}" type="datetime1">
              <a:rPr lang="ru-RU" smtClean="0"/>
              <a:t>22.04.2014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B78423D-461D-4BDA-A11B-0D76915ACE51}" type="slidenum">
              <a:rPr lang="en-US"/>
              <a:pPr>
                <a:defRPr/>
              </a:pPr>
              <a:t>‹#›</a:t>
            </a:fld>
            <a:endParaRPr lang="en-US"/>
          </a:p>
        </p:txBody>
      </p:sp>
    </p:spTree>
    <p:extLst>
      <p:ext uri="{BB962C8B-B14F-4D97-AF65-F5344CB8AC3E}">
        <p14:creationId xmlns:p14="http://schemas.microsoft.com/office/powerpoint/2010/main" val="310787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CF07F47E-EE8C-4763-B20D-C5E84FC36471}" type="datetime1">
              <a:rPr lang="ru-RU" smtClean="0"/>
              <a:t>22.04.2014</a:t>
            </a:fld>
            <a:endParaRPr lang="en-US" dirty="0"/>
          </a:p>
        </p:txBody>
      </p:sp>
      <p:sp>
        <p:nvSpPr>
          <p:cNvPr id="8" name="Footer Placeholder 4"/>
          <p:cNvSpPr>
            <a:spLocks noGrp="1"/>
          </p:cNvSpPr>
          <p:nvPr>
            <p:ph type="ftr" sz="quarter" idx="15"/>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9" name="Slide Number Placeholder 5"/>
          <p:cNvSpPr>
            <a:spLocks noGrp="1"/>
          </p:cNvSpPr>
          <p:nvPr>
            <p:ph type="sldNum" sz="quarter" idx="16"/>
          </p:nvPr>
        </p:nvSpPr>
        <p:spPr/>
        <p:txBody>
          <a:bodyPr/>
          <a:lstStyle>
            <a:lvl1pPr>
              <a:defRPr/>
            </a:lvl1pPr>
          </a:lstStyle>
          <a:p>
            <a:pPr>
              <a:defRPr/>
            </a:pPr>
            <a:fld id="{8C60D833-4190-4F2E-B1B4-109E4A586E47}" type="slidenum">
              <a:rPr lang="en-US"/>
              <a:pPr>
                <a:defRPr/>
              </a:pPr>
              <a:t>‹#›</a:t>
            </a:fld>
            <a:endParaRPr lang="en-US"/>
          </a:p>
        </p:txBody>
      </p:sp>
    </p:spTree>
    <p:extLst>
      <p:ext uri="{BB962C8B-B14F-4D97-AF65-F5344CB8AC3E}">
        <p14:creationId xmlns:p14="http://schemas.microsoft.com/office/powerpoint/2010/main" val="1102722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33FB1E38-AC3E-4BAE-9215-FE8F9EB25970}" type="datetime1">
              <a:rPr lang="ru-RU" smtClean="0"/>
              <a:t>22.04.2014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3CE73F9-1145-44CD-9211-ED814600BD5A}" type="slidenum">
              <a:rPr lang="en-US"/>
              <a:pPr>
                <a:defRPr/>
              </a:pPr>
              <a:t>‹#›</a:t>
            </a:fld>
            <a:endParaRPr lang="en-US"/>
          </a:p>
        </p:txBody>
      </p:sp>
    </p:spTree>
    <p:extLst>
      <p:ext uri="{BB962C8B-B14F-4D97-AF65-F5344CB8AC3E}">
        <p14:creationId xmlns:p14="http://schemas.microsoft.com/office/powerpoint/2010/main" val="499100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8FF6750A-C545-4CE0-9A12-3EC2C8247C30}" type="datetime1">
              <a:rPr lang="ru-RU" smtClean="0"/>
              <a:t>22.04.2014</a:t>
            </a:fld>
            <a:endParaRPr lang="en-US" dirty="0"/>
          </a:p>
        </p:txBody>
      </p:sp>
      <p:sp>
        <p:nvSpPr>
          <p:cNvPr id="8" name="Footer Placeholder 4"/>
          <p:cNvSpPr>
            <a:spLocks noGrp="1"/>
          </p:cNvSpPr>
          <p:nvPr>
            <p:ph type="ftr" sz="quarter" idx="15"/>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9" name="Slide Number Placeholder 5"/>
          <p:cNvSpPr>
            <a:spLocks noGrp="1"/>
          </p:cNvSpPr>
          <p:nvPr>
            <p:ph type="sldNum" sz="quarter" idx="16"/>
          </p:nvPr>
        </p:nvSpPr>
        <p:spPr/>
        <p:txBody>
          <a:bodyPr/>
          <a:lstStyle>
            <a:lvl1pPr>
              <a:defRPr/>
            </a:lvl1pPr>
          </a:lstStyle>
          <a:p>
            <a:pPr>
              <a:defRPr/>
            </a:pPr>
            <a:fld id="{370B28B1-AF69-4A8C-AC38-B5730B1EA6FF}" type="slidenum">
              <a:rPr lang="en-US"/>
              <a:pPr>
                <a:defRPr/>
              </a:pPr>
              <a:t>‹#›</a:t>
            </a:fld>
            <a:endParaRPr lang="en-US"/>
          </a:p>
        </p:txBody>
      </p:sp>
    </p:spTree>
    <p:extLst>
      <p:ext uri="{BB962C8B-B14F-4D97-AF65-F5344CB8AC3E}">
        <p14:creationId xmlns:p14="http://schemas.microsoft.com/office/powerpoint/2010/main" val="2820565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C66C5E2D-46BF-4BD3-B409-8168F18B5AC2}" type="datetime1">
              <a:rPr lang="ru-RU" smtClean="0"/>
              <a:t>22.04.2014</a:t>
            </a:fld>
            <a:endParaRPr lang="en-US" dirty="0"/>
          </a:p>
        </p:txBody>
      </p:sp>
      <p:sp>
        <p:nvSpPr>
          <p:cNvPr id="6" name="Footer Placeholder 4"/>
          <p:cNvSpPr>
            <a:spLocks noGrp="1"/>
          </p:cNvSpPr>
          <p:nvPr>
            <p:ph type="ftr" sz="quarter" idx="15"/>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7" name="Slide Number Placeholder 5"/>
          <p:cNvSpPr>
            <a:spLocks noGrp="1"/>
          </p:cNvSpPr>
          <p:nvPr>
            <p:ph type="sldNum" sz="quarter" idx="16"/>
          </p:nvPr>
        </p:nvSpPr>
        <p:spPr/>
        <p:txBody>
          <a:bodyPr/>
          <a:lstStyle>
            <a:lvl1pPr>
              <a:defRPr/>
            </a:lvl1pPr>
          </a:lstStyle>
          <a:p>
            <a:pPr>
              <a:defRPr/>
            </a:pPr>
            <a:fld id="{385EC80E-975C-412F-A492-A292AE6ABA09}" type="slidenum">
              <a:rPr lang="en-US"/>
              <a:pPr>
                <a:defRPr/>
              </a:pPr>
              <a:t>‹#›</a:t>
            </a:fld>
            <a:endParaRPr lang="en-US"/>
          </a:p>
        </p:txBody>
      </p:sp>
    </p:spTree>
    <p:extLst>
      <p:ext uri="{BB962C8B-B14F-4D97-AF65-F5344CB8AC3E}">
        <p14:creationId xmlns:p14="http://schemas.microsoft.com/office/powerpoint/2010/main" val="2105635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FDF0F88-0E7A-4E42-A02B-ED2D6A985A74}" type="datetime1">
              <a:rPr lang="ru-RU" smtClean="0"/>
              <a:t>22.04.2014</a:t>
            </a:fld>
            <a:endParaRPr lang="ru-RU"/>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6" name="Slide Number Placeholder 5"/>
          <p:cNvSpPr>
            <a:spLocks noGrp="1"/>
          </p:cNvSpPr>
          <p:nvPr>
            <p:ph type="sldNum" sz="quarter" idx="12"/>
          </p:nvPr>
        </p:nvSpPr>
        <p:spPr/>
        <p:txBody>
          <a:bodyPr/>
          <a:lstStyle>
            <a:lvl1pPr>
              <a:defRPr/>
            </a:lvl1pPr>
          </a:lstStyle>
          <a:p>
            <a:pPr>
              <a:defRPr/>
            </a:pPr>
            <a:fld id="{8567EF91-202C-4006-8FC4-AEF365BD888E}" type="slidenum">
              <a:rPr lang="ru-RU"/>
              <a:pPr>
                <a:defRPr/>
              </a:pPr>
              <a:t>‹#›</a:t>
            </a:fld>
            <a:endParaRPr lang="ru-RU"/>
          </a:p>
        </p:txBody>
      </p:sp>
    </p:spTree>
    <p:extLst>
      <p:ext uri="{BB962C8B-B14F-4D97-AF65-F5344CB8AC3E}">
        <p14:creationId xmlns:p14="http://schemas.microsoft.com/office/powerpoint/2010/main" val="2513530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9759512E-88DA-48BD-8938-25D1D64EE750}" type="datetime1">
              <a:rPr lang="ru-RU" smtClean="0"/>
              <a:t>22.04.2014</a:t>
            </a:fld>
            <a:endParaRPr lang="ru-RU"/>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6" name="Slide Number Placeholder 5"/>
          <p:cNvSpPr>
            <a:spLocks noGrp="1"/>
          </p:cNvSpPr>
          <p:nvPr>
            <p:ph type="sldNum" sz="quarter" idx="12"/>
          </p:nvPr>
        </p:nvSpPr>
        <p:spPr/>
        <p:txBody>
          <a:bodyPr/>
          <a:lstStyle>
            <a:lvl1pPr>
              <a:defRPr/>
            </a:lvl1pPr>
          </a:lstStyle>
          <a:p>
            <a:pPr>
              <a:defRPr/>
            </a:pPr>
            <a:fld id="{0A5F088C-B4CD-43F4-A6DA-0B10C16E8CBC}" type="slidenum">
              <a:rPr lang="ru-RU"/>
              <a:pPr>
                <a:defRPr/>
              </a:pPr>
              <a:t>‹#›</a:t>
            </a:fld>
            <a:endParaRPr lang="ru-RU"/>
          </a:p>
        </p:txBody>
      </p:sp>
    </p:spTree>
    <p:extLst>
      <p:ext uri="{BB962C8B-B14F-4D97-AF65-F5344CB8AC3E}">
        <p14:creationId xmlns:p14="http://schemas.microsoft.com/office/powerpoint/2010/main" val="183004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4" name="Picture 2" descr="http://getdesign.org/wp-content/uploads/2013/04/intel-company-logo-png-hd-s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286625" y="5448300"/>
            <a:ext cx="1857375"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599" y="609600"/>
            <a:ext cx="6347713" cy="676260"/>
          </a:xfrm>
        </p:spPr>
        <p:txBody>
          <a:bodyPr>
            <a:normAutofit/>
          </a:bodyPr>
          <a:lstStyle>
            <a:lvl1pPr>
              <a:defRPr sz="2500"/>
            </a:lvl1pPr>
          </a:lstStyle>
          <a:p>
            <a:r>
              <a:rPr lang="ru-RU" dirty="0" smtClean="0"/>
              <a:t>Образец заголовка</a:t>
            </a:r>
            <a:endParaRPr lang="en-US" dirty="0"/>
          </a:p>
        </p:txBody>
      </p:sp>
      <p:sp>
        <p:nvSpPr>
          <p:cNvPr id="3" name="Content Placeholder 2"/>
          <p:cNvSpPr>
            <a:spLocks noGrp="1"/>
          </p:cNvSpPr>
          <p:nvPr>
            <p:ph idx="1"/>
          </p:nvPr>
        </p:nvSpPr>
        <p:spPr>
          <a:xfrm>
            <a:off x="609599" y="1500174"/>
            <a:ext cx="6347714" cy="4541189"/>
          </a:xfrm>
        </p:spPr>
        <p:txBody>
          <a:bodyPr anchor="ctr"/>
          <a:lstStyle>
            <a:lvl1pPr algn="just">
              <a:lnSpc>
                <a:spcPct val="150000"/>
              </a:lnSpc>
              <a:defRPr sz="2000"/>
            </a:lvl1pPr>
            <a:lvl2pPr algn="just">
              <a:lnSpc>
                <a:spcPct val="150000"/>
              </a:lnSpc>
              <a:defRPr/>
            </a:lvl2pPr>
            <a:lvl3pPr algn="just">
              <a:lnSpc>
                <a:spcPct val="150000"/>
              </a:lnSpc>
              <a:defRPr/>
            </a:lvl3pPr>
            <a:lvl4pPr algn="just">
              <a:lnSpc>
                <a:spcPct val="150000"/>
              </a:lnSpc>
              <a:defRPr/>
            </a:lvl4pPr>
            <a:lvl5pPr algn="just">
              <a:lnSpc>
                <a:spcPct val="150000"/>
              </a:lnSpc>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F72DD8E1-9B1A-49FD-9F76-3037DDC44762}" type="datetime1">
              <a:rPr lang="ru-RU" smtClean="0"/>
              <a:t>22.04.2014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6095916-A02A-4863-9595-C4A30083BB97}" type="slidenum">
              <a:rPr lang="en-US"/>
              <a:pPr>
                <a:defRPr/>
              </a:pPr>
              <a:t>‹#›</a:t>
            </a:fld>
            <a:endParaRPr lang="en-US"/>
          </a:p>
        </p:txBody>
      </p:sp>
    </p:spTree>
    <p:extLst>
      <p:ext uri="{BB962C8B-B14F-4D97-AF65-F5344CB8AC3E}">
        <p14:creationId xmlns:p14="http://schemas.microsoft.com/office/powerpoint/2010/main" val="779490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A6074609-EB91-43AA-BDCC-470FA73EDB9D}" type="datetime1">
              <a:rPr lang="ru-RU" smtClean="0"/>
              <a:t>22.04.2014</a:t>
            </a:fld>
            <a:endParaRPr lang="ru-RU"/>
          </a:p>
        </p:txBody>
      </p:sp>
      <p:sp>
        <p:nvSpPr>
          <p:cNvPr id="5" name="Footer Placeholder 4"/>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6" name="Slide Number Placeholder 5"/>
          <p:cNvSpPr>
            <a:spLocks noGrp="1"/>
          </p:cNvSpPr>
          <p:nvPr>
            <p:ph type="sldNum" sz="quarter" idx="12"/>
          </p:nvPr>
        </p:nvSpPr>
        <p:spPr/>
        <p:txBody>
          <a:bodyPr/>
          <a:lstStyle>
            <a:lvl1pPr>
              <a:defRPr/>
            </a:lvl1pPr>
          </a:lstStyle>
          <a:p>
            <a:pPr>
              <a:defRPr/>
            </a:pPr>
            <a:fld id="{CCC9E50A-4856-4920-BFA4-6BD184A5CF39}" type="slidenum">
              <a:rPr lang="ru-RU"/>
              <a:pPr>
                <a:defRPr/>
              </a:pPr>
              <a:t>‹#›</a:t>
            </a:fld>
            <a:endParaRPr lang="ru-RU"/>
          </a:p>
        </p:txBody>
      </p:sp>
    </p:spTree>
    <p:extLst>
      <p:ext uri="{BB962C8B-B14F-4D97-AF65-F5344CB8AC3E}">
        <p14:creationId xmlns:p14="http://schemas.microsoft.com/office/powerpoint/2010/main" val="1923160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lvl1pPr>
              <a:defRPr/>
            </a:lvl1pPr>
          </a:lstStyle>
          <a:p>
            <a:pPr>
              <a:defRPr/>
            </a:pPr>
            <a:fld id="{E17E6105-C862-4C1A-8B96-0E610B4004C8}" type="datetime1">
              <a:rPr lang="ru-RU" smtClean="0"/>
              <a:t>22.04.2014</a:t>
            </a:fld>
            <a:endParaRPr lang="ru-RU"/>
          </a:p>
        </p:txBody>
      </p:sp>
      <p:sp>
        <p:nvSpPr>
          <p:cNvPr id="6" name="Footer Placeholder 5"/>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7" name="Slide Number Placeholder 6"/>
          <p:cNvSpPr>
            <a:spLocks noGrp="1"/>
          </p:cNvSpPr>
          <p:nvPr>
            <p:ph type="sldNum" sz="quarter" idx="12"/>
          </p:nvPr>
        </p:nvSpPr>
        <p:spPr/>
        <p:txBody>
          <a:bodyPr/>
          <a:lstStyle>
            <a:lvl1pPr>
              <a:defRPr/>
            </a:lvl1pPr>
          </a:lstStyle>
          <a:p>
            <a:pPr>
              <a:defRPr/>
            </a:pPr>
            <a:fld id="{2C8D3037-AFF1-48E8-8F78-02B9C2842D7B}" type="slidenum">
              <a:rPr lang="ru-RU"/>
              <a:pPr>
                <a:defRPr/>
              </a:pPr>
              <a:t>‹#›</a:t>
            </a:fld>
            <a:endParaRPr lang="ru-RU"/>
          </a:p>
        </p:txBody>
      </p:sp>
    </p:spTree>
    <p:extLst>
      <p:ext uri="{BB962C8B-B14F-4D97-AF65-F5344CB8AC3E}">
        <p14:creationId xmlns:p14="http://schemas.microsoft.com/office/powerpoint/2010/main" val="38687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lvl1pPr>
              <a:defRPr/>
            </a:lvl1pPr>
          </a:lstStyle>
          <a:p>
            <a:pPr>
              <a:defRPr/>
            </a:pPr>
            <a:fld id="{0E9607C5-DE0F-4C87-9FD3-26318F200861}" type="datetime1">
              <a:rPr lang="ru-RU" smtClean="0"/>
              <a:t>22.04.2014</a:t>
            </a:fld>
            <a:endParaRPr lang="ru-RU"/>
          </a:p>
        </p:txBody>
      </p:sp>
      <p:sp>
        <p:nvSpPr>
          <p:cNvPr id="8" name="Footer Placeholder 7"/>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9" name="Slide Number Placeholder 8"/>
          <p:cNvSpPr>
            <a:spLocks noGrp="1"/>
          </p:cNvSpPr>
          <p:nvPr>
            <p:ph type="sldNum" sz="quarter" idx="12"/>
          </p:nvPr>
        </p:nvSpPr>
        <p:spPr/>
        <p:txBody>
          <a:bodyPr/>
          <a:lstStyle>
            <a:lvl1pPr>
              <a:defRPr/>
            </a:lvl1pPr>
          </a:lstStyle>
          <a:p>
            <a:pPr>
              <a:defRPr/>
            </a:pPr>
            <a:fld id="{2A0B86BD-01CC-44C5-B436-653E71EC8BE8}" type="slidenum">
              <a:rPr lang="ru-RU"/>
              <a:pPr>
                <a:defRPr/>
              </a:pPr>
              <a:t>‹#›</a:t>
            </a:fld>
            <a:endParaRPr lang="ru-RU"/>
          </a:p>
        </p:txBody>
      </p:sp>
    </p:spTree>
    <p:extLst>
      <p:ext uri="{BB962C8B-B14F-4D97-AF65-F5344CB8AC3E}">
        <p14:creationId xmlns:p14="http://schemas.microsoft.com/office/powerpoint/2010/main" val="3201685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lvl1pPr>
              <a:defRPr/>
            </a:lvl1pPr>
          </a:lstStyle>
          <a:p>
            <a:pPr>
              <a:defRPr/>
            </a:pPr>
            <a:fld id="{C4BA0BC4-4B8B-4738-B63B-4CED60531C7B}" type="datetime1">
              <a:rPr lang="ru-RU" smtClean="0"/>
              <a:t>22.04.2014</a:t>
            </a:fld>
            <a:endParaRPr lang="ru-RU"/>
          </a:p>
        </p:txBody>
      </p:sp>
      <p:sp>
        <p:nvSpPr>
          <p:cNvPr id="4" name="Footer Placeholder 3"/>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Slide Number Placeholder 4"/>
          <p:cNvSpPr>
            <a:spLocks noGrp="1"/>
          </p:cNvSpPr>
          <p:nvPr>
            <p:ph type="sldNum" sz="quarter" idx="12"/>
          </p:nvPr>
        </p:nvSpPr>
        <p:spPr/>
        <p:txBody>
          <a:bodyPr/>
          <a:lstStyle>
            <a:lvl1pPr>
              <a:defRPr/>
            </a:lvl1pPr>
          </a:lstStyle>
          <a:p>
            <a:pPr>
              <a:defRPr/>
            </a:pPr>
            <a:fld id="{B0C543A6-7B76-4B15-B5AF-2366E4DC9946}" type="slidenum">
              <a:rPr lang="ru-RU"/>
              <a:pPr>
                <a:defRPr/>
              </a:pPr>
              <a:t>‹#›</a:t>
            </a:fld>
            <a:endParaRPr lang="ru-RU"/>
          </a:p>
        </p:txBody>
      </p:sp>
    </p:spTree>
    <p:extLst>
      <p:ext uri="{BB962C8B-B14F-4D97-AF65-F5344CB8AC3E}">
        <p14:creationId xmlns:p14="http://schemas.microsoft.com/office/powerpoint/2010/main" val="117871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D87B42B-188C-4141-A9A1-3E30E02B136D}" type="datetime1">
              <a:rPr lang="ru-RU" smtClean="0"/>
              <a:t>22.04.2014</a:t>
            </a:fld>
            <a:endParaRPr lang="ru-RU"/>
          </a:p>
        </p:txBody>
      </p:sp>
      <p:sp>
        <p:nvSpPr>
          <p:cNvPr id="3" name="Footer Placeholder 2"/>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4" name="Slide Number Placeholder 3"/>
          <p:cNvSpPr>
            <a:spLocks noGrp="1"/>
          </p:cNvSpPr>
          <p:nvPr>
            <p:ph type="sldNum" sz="quarter" idx="12"/>
          </p:nvPr>
        </p:nvSpPr>
        <p:spPr/>
        <p:txBody>
          <a:bodyPr/>
          <a:lstStyle>
            <a:lvl1pPr>
              <a:defRPr/>
            </a:lvl1pPr>
          </a:lstStyle>
          <a:p>
            <a:pPr>
              <a:defRPr/>
            </a:pPr>
            <a:fld id="{D822411F-E024-4DFE-BB30-53F20763E1F2}" type="slidenum">
              <a:rPr lang="ru-RU"/>
              <a:pPr>
                <a:defRPr/>
              </a:pPr>
              <a:t>‹#›</a:t>
            </a:fld>
            <a:endParaRPr lang="ru-RU"/>
          </a:p>
        </p:txBody>
      </p:sp>
    </p:spTree>
    <p:extLst>
      <p:ext uri="{BB962C8B-B14F-4D97-AF65-F5344CB8AC3E}">
        <p14:creationId xmlns:p14="http://schemas.microsoft.com/office/powerpoint/2010/main" val="174868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lvl1pPr>
          </a:lstStyle>
          <a:p>
            <a:pPr>
              <a:defRPr/>
            </a:pPr>
            <a:fld id="{610B5A42-A7AE-4D3F-98DA-2BE896CFD974}" type="datetime1">
              <a:rPr lang="ru-RU" smtClean="0"/>
              <a:t>22.04.2014</a:t>
            </a:fld>
            <a:endParaRPr lang="ru-RU"/>
          </a:p>
        </p:txBody>
      </p:sp>
      <p:sp>
        <p:nvSpPr>
          <p:cNvPr id="6" name="Footer Placeholder 5"/>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7" name="Slide Number Placeholder 6"/>
          <p:cNvSpPr>
            <a:spLocks noGrp="1"/>
          </p:cNvSpPr>
          <p:nvPr>
            <p:ph type="sldNum" sz="quarter" idx="12"/>
          </p:nvPr>
        </p:nvSpPr>
        <p:spPr/>
        <p:txBody>
          <a:bodyPr/>
          <a:lstStyle>
            <a:lvl1pPr>
              <a:defRPr/>
            </a:lvl1pPr>
          </a:lstStyle>
          <a:p>
            <a:pPr>
              <a:defRPr/>
            </a:pPr>
            <a:fld id="{A1AA4916-3DFC-45E3-BE0E-72A52397C4EC}" type="slidenum">
              <a:rPr lang="ru-RU"/>
              <a:pPr>
                <a:defRPr/>
              </a:pPr>
              <a:t>‹#›</a:t>
            </a:fld>
            <a:endParaRPr lang="ru-RU"/>
          </a:p>
        </p:txBody>
      </p:sp>
    </p:spTree>
    <p:extLst>
      <p:ext uri="{BB962C8B-B14F-4D97-AF65-F5344CB8AC3E}">
        <p14:creationId xmlns:p14="http://schemas.microsoft.com/office/powerpoint/2010/main" val="202052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lvl1pPr>
          </a:lstStyle>
          <a:p>
            <a:pPr>
              <a:defRPr/>
            </a:pPr>
            <a:fld id="{EEC6E46E-7CF5-4361-AAB8-025FC036A8A6}" type="datetime1">
              <a:rPr lang="ru-RU" smtClean="0"/>
              <a:t>22.04.2014</a:t>
            </a:fld>
            <a:endParaRPr lang="ru-RU"/>
          </a:p>
        </p:txBody>
      </p:sp>
      <p:sp>
        <p:nvSpPr>
          <p:cNvPr id="6" name="Footer Placeholder 5"/>
          <p:cNvSpPr>
            <a:spLocks noGrp="1"/>
          </p:cNvSpPr>
          <p:nvPr>
            <p:ph type="ftr" sz="quarter" idx="11"/>
          </p:nvPr>
        </p:nvSpPr>
        <p:spPr/>
        <p:txBody>
          <a:bodyPr/>
          <a:lstStyle>
            <a:lvl1pPr>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7" name="Slide Number Placeholder 6"/>
          <p:cNvSpPr>
            <a:spLocks noGrp="1"/>
          </p:cNvSpPr>
          <p:nvPr>
            <p:ph type="sldNum" sz="quarter" idx="12"/>
          </p:nvPr>
        </p:nvSpPr>
        <p:spPr/>
        <p:txBody>
          <a:bodyPr/>
          <a:lstStyle>
            <a:lvl1pPr>
              <a:defRPr/>
            </a:lvl1pPr>
          </a:lstStyle>
          <a:p>
            <a:pPr>
              <a:defRPr/>
            </a:pPr>
            <a:fld id="{271F282B-70F7-4768-9089-DCD49A1B12BF}" type="slidenum">
              <a:rPr lang="ru-RU"/>
              <a:pPr>
                <a:defRPr/>
              </a:pPr>
              <a:t>‹#›</a:t>
            </a:fld>
            <a:endParaRPr lang="ru-RU"/>
          </a:p>
        </p:txBody>
      </p:sp>
    </p:spTree>
    <p:extLst>
      <p:ext uri="{BB962C8B-B14F-4D97-AF65-F5344CB8AC3E}">
        <p14:creationId xmlns:p14="http://schemas.microsoft.com/office/powerpoint/2010/main" val="273512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8696">
              <a:srgbClr val="D0EB96"/>
            </a:gs>
            <a:gs pos="67000">
              <a:schemeClr val="accent1">
                <a:lumMod val="45000"/>
                <a:lumOff val="55000"/>
              </a:schemeClr>
            </a:gs>
            <a:gs pos="78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28" name="Text Placeholder 2"/>
          <p:cNvSpPr>
            <a:spLocks noGrp="1"/>
          </p:cNvSpPr>
          <p:nvPr>
            <p:ph type="body" idx="1"/>
          </p:nvPr>
        </p:nvSpPr>
        <p:spPr bwMode="auto">
          <a:xfrm>
            <a:off x="609600" y="1428750"/>
            <a:ext cx="6348413" cy="461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A228F330-081D-46EF-9DBD-937983A114AB}" type="datetime1">
              <a:rPr lang="ru-RU" smtClean="0"/>
              <a:t>22.04.2014</a:t>
            </a:fld>
            <a:endParaRPr lang="en-US" dirty="0"/>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chemeClr val="accent1"/>
                </a:solidFill>
                <a:latin typeface="Trebuchet MS" panose="020B0603020202020204" pitchFamily="34" charset="0"/>
              </a:defRPr>
            </a:lvl1pPr>
          </a:lstStyle>
          <a:p>
            <a:pPr>
              <a:defRPr/>
            </a:pPr>
            <a:fld id="{6077AAF6-3937-462F-BB06-C7DA6B42E4B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18" r:id="rId10"/>
    <p:sldLayoutId id="2147483830" r:id="rId11"/>
    <p:sldLayoutId id="2147483819" r:id="rId12"/>
    <p:sldLayoutId id="2147483831" r:id="rId13"/>
    <p:sldLayoutId id="2147483820" r:id="rId14"/>
    <p:sldLayoutId id="2147483832" r:id="rId15"/>
    <p:sldLayoutId id="2147483833" r:id="rId16"/>
  </p:sldLayoutIdLst>
  <p:hf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84.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85.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86.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www.uie.com/articles/five_design_decision_sty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ctrTitle"/>
          </p:nvPr>
        </p:nvSpPr>
        <p:spPr>
          <a:xfrm>
            <a:off x="755650" y="2714625"/>
            <a:ext cx="7560766" cy="1885950"/>
          </a:xfrm>
        </p:spPr>
        <p:txBody>
          <a:bodyPr/>
          <a:lstStyle/>
          <a:p>
            <a:pPr algn="l" eaLnBrk="1" hangingPunct="1"/>
            <a:r>
              <a:rPr lang="ru-RU" sz="3600" b="1" dirty="0" smtClean="0"/>
              <a:t>Проектирование, ориентированное </a:t>
            </a:r>
            <a:br>
              <a:rPr lang="ru-RU" sz="3600" b="1" dirty="0" smtClean="0"/>
            </a:br>
            <a:r>
              <a:rPr lang="ru-RU" sz="3600" b="1" dirty="0" smtClean="0"/>
              <a:t>на пользователей. Пользовательский опыт</a:t>
            </a:r>
          </a:p>
        </p:txBody>
      </p:sp>
      <p:sp>
        <p:nvSpPr>
          <p:cNvPr id="3" name="Подзаголовок 2"/>
          <p:cNvSpPr>
            <a:spLocks noGrp="1"/>
          </p:cNvSpPr>
          <p:nvPr>
            <p:ph type="subTitle" idx="1"/>
          </p:nvPr>
        </p:nvSpPr>
        <p:spPr>
          <a:xfrm>
            <a:off x="1346200" y="4719638"/>
            <a:ext cx="6249988" cy="1096962"/>
          </a:xfrm>
        </p:spPr>
        <p:txBody>
          <a:bodyPr/>
          <a:lstStyle/>
          <a:p>
            <a:pPr eaLnBrk="1" hangingPunct="1">
              <a:defRPr/>
            </a:pPr>
            <a:r>
              <a:rPr lang="ru-RU" dirty="0" smtClean="0"/>
              <a:t>Лекция 1</a:t>
            </a:r>
            <a:endParaRPr lang="ru-RU" dirty="0"/>
          </a:p>
        </p:txBody>
      </p:sp>
      <p:sp>
        <p:nvSpPr>
          <p:cNvPr id="17412" name="Нижний колонтитул 3"/>
          <p:cNvSpPr txBox="1">
            <a:spLocks/>
          </p:cNvSpPr>
          <p:nvPr/>
        </p:nvSpPr>
        <p:spPr bwMode="auto">
          <a:xfrm>
            <a:off x="755650" y="5937250"/>
            <a:ext cx="63944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ctr"/>
          <a:lstStyle>
            <a:lvl1pPr defTabSz="6858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defTabSz="68580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defTabSz="6858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defTabSz="6858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6858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ru-RU" sz="1400">
                <a:solidFill>
                  <a:srgbClr val="898989"/>
                </a:solidFill>
              </a:rPr>
              <a:t>Авторы: Березовская Ю.В., Латухина Е.А., Носов К.А., Юфрякова О.А.</a:t>
            </a:r>
          </a:p>
        </p:txBody>
      </p:sp>
      <p:pic>
        <p:nvPicPr>
          <p:cNvPr id="17413" name="Picture 5" descr="http://upload.wikimedia.org/wikipedia/commons/6/66/Android_robo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0300" y="306388"/>
            <a:ext cx="1566863" cy="186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ru-RU" dirty="0" smtClean="0"/>
              <a:t>Эволюция процесса разработки ПО </a:t>
            </a:r>
            <a:br>
              <a:rPr lang="ru-RU" dirty="0" smtClean="0"/>
            </a:br>
            <a:r>
              <a:rPr lang="ru-RU" dirty="0" smtClean="0"/>
              <a:t>Алана Купера</a:t>
            </a:r>
            <a:endParaRPr lang="ru-RU" dirty="0"/>
          </a:p>
        </p:txBody>
      </p:sp>
      <p:sp>
        <p:nvSpPr>
          <p:cNvPr id="7" name="Содержимое 6"/>
          <p:cNvSpPr>
            <a:spLocks noGrp="1"/>
          </p:cNvSpPr>
          <p:nvPr>
            <p:ph idx="1"/>
          </p:nvPr>
        </p:nvSpPr>
        <p:spPr/>
        <p:txBody>
          <a:bodyPr/>
          <a:lstStyle/>
          <a:p>
            <a:endParaRPr lang="ru-RU" dirty="0" smtClean="0"/>
          </a:p>
          <a:p>
            <a:endParaRPr lang="ru-RU" dirty="0" smtClean="0"/>
          </a:p>
          <a:p>
            <a:r>
              <a:rPr lang="ru-RU" dirty="0" smtClean="0"/>
              <a:t>Сегодня решения о возможностях продукта, его форме и поведении принимаются до начала дорогостоящей и сложной фазы создания продукта</a:t>
            </a:r>
          </a:p>
          <a:p>
            <a:r>
              <a:rPr lang="ru-RU" dirty="0" smtClean="0"/>
              <a:t>Это обеспечивается включением в процесс разработки этапа проектирования</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10</a:t>
            </a:fld>
            <a:endParaRPr lang="ru-RU"/>
          </a:p>
        </p:txBody>
      </p:sp>
      <p:pic>
        <p:nvPicPr>
          <p:cNvPr id="4098" name="Picture 2"/>
          <p:cNvPicPr>
            <a:picLocks noChangeAspect="1" noChangeArrowheads="1"/>
          </p:cNvPicPr>
          <p:nvPr/>
        </p:nvPicPr>
        <p:blipFill>
          <a:blip r:embed="rId2" cstate="print"/>
          <a:srcRect t="72863"/>
          <a:stretch>
            <a:fillRect/>
          </a:stretch>
        </p:blipFill>
        <p:spPr bwMode="auto">
          <a:xfrm>
            <a:off x="827584" y="1772816"/>
            <a:ext cx="6194425" cy="1203648"/>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Эффективность проектирования</a:t>
            </a:r>
            <a:endParaRPr lang="ru-RU" dirty="0"/>
          </a:p>
        </p:txBody>
      </p:sp>
      <p:sp>
        <p:nvSpPr>
          <p:cNvPr id="3" name="Содержимое 2"/>
          <p:cNvSpPr>
            <a:spLocks noGrp="1"/>
          </p:cNvSpPr>
          <p:nvPr>
            <p:ph idx="1"/>
          </p:nvPr>
        </p:nvSpPr>
        <p:spPr>
          <a:xfrm>
            <a:off x="609599" y="1500175"/>
            <a:ext cx="6347714" cy="848706"/>
          </a:xfrm>
        </p:spPr>
        <p:txBody>
          <a:bodyPr/>
          <a:lstStyle/>
          <a:p>
            <a:r>
              <a:rPr lang="ru-RU" dirty="0" smtClean="0"/>
              <a:t>определяется выбранным стилем принятия решений</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11</a:t>
            </a:fld>
            <a:endParaRPr lang="en-US"/>
          </a:p>
        </p:txBody>
      </p:sp>
      <p:graphicFrame>
        <p:nvGraphicFramePr>
          <p:cNvPr id="6" name="Объект 1"/>
          <p:cNvGraphicFramePr>
            <a:graphicFrameLocks/>
          </p:cNvGraphicFramePr>
          <p:nvPr>
            <p:extLst>
              <p:ext uri="{D42A27DB-BD31-4B8C-83A1-F6EECF244321}">
                <p14:modId xmlns:p14="http://schemas.microsoft.com/office/powerpoint/2010/main" val="2632217451"/>
              </p:ext>
            </p:extLst>
          </p:nvPr>
        </p:nvGraphicFramePr>
        <p:xfrm>
          <a:off x="609600" y="2492896"/>
          <a:ext cx="7202760" cy="35491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Эффективность проектирования</a:t>
            </a:r>
            <a:endParaRPr lang="ru-RU" dirty="0"/>
          </a:p>
        </p:txBody>
      </p:sp>
      <p:sp>
        <p:nvSpPr>
          <p:cNvPr id="3" name="Содержимое 2"/>
          <p:cNvSpPr>
            <a:spLocks noGrp="1"/>
          </p:cNvSpPr>
          <p:nvPr>
            <p:ph idx="1"/>
          </p:nvPr>
        </p:nvSpPr>
        <p:spPr>
          <a:xfrm>
            <a:off x="609599" y="1500175"/>
            <a:ext cx="6347714" cy="848706"/>
          </a:xfrm>
        </p:spPr>
        <p:txBody>
          <a:bodyPr/>
          <a:lstStyle/>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12</a:t>
            </a:fld>
            <a:endParaRPr lang="en-US"/>
          </a:p>
        </p:txBody>
      </p:sp>
      <p:graphicFrame>
        <p:nvGraphicFramePr>
          <p:cNvPr id="6" name="Объект 1"/>
          <p:cNvGraphicFramePr>
            <a:graphicFrameLocks/>
          </p:cNvGraphicFramePr>
          <p:nvPr>
            <p:extLst>
              <p:ext uri="{D42A27DB-BD31-4B8C-83A1-F6EECF244321}">
                <p14:modId xmlns:p14="http://schemas.microsoft.com/office/powerpoint/2010/main" val="2632217451"/>
              </p:ext>
            </p:extLst>
          </p:nvPr>
        </p:nvGraphicFramePr>
        <p:xfrm>
          <a:off x="611560" y="1268761"/>
          <a:ext cx="7202760"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Эффективность проектирования</a:t>
            </a:r>
            <a:endParaRPr lang="ru-RU" dirty="0"/>
          </a:p>
        </p:txBody>
      </p:sp>
      <p:sp>
        <p:nvSpPr>
          <p:cNvPr id="3" name="Содержимое 2"/>
          <p:cNvSpPr>
            <a:spLocks noGrp="1"/>
          </p:cNvSpPr>
          <p:nvPr>
            <p:ph idx="1"/>
          </p:nvPr>
        </p:nvSpPr>
        <p:spPr>
          <a:xfrm>
            <a:off x="609599" y="1500175"/>
            <a:ext cx="6347714" cy="848706"/>
          </a:xfrm>
        </p:spPr>
        <p:txBody>
          <a:bodyPr/>
          <a:lstStyle/>
          <a:p>
            <a:r>
              <a:rPr lang="ru-RU" dirty="0" smtClean="0"/>
              <a:t>определяется выбранным стилем принятия решений</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13</a:t>
            </a:fld>
            <a:endParaRPr lang="en-US"/>
          </a:p>
        </p:txBody>
      </p:sp>
      <p:graphicFrame>
        <p:nvGraphicFramePr>
          <p:cNvPr id="6" name="Объект 1"/>
          <p:cNvGraphicFramePr>
            <a:graphicFrameLocks/>
          </p:cNvGraphicFramePr>
          <p:nvPr>
            <p:extLst>
              <p:ext uri="{D42A27DB-BD31-4B8C-83A1-F6EECF244321}">
                <p14:modId xmlns:p14="http://schemas.microsoft.com/office/powerpoint/2010/main" val="2632217451"/>
              </p:ext>
            </p:extLst>
          </p:nvPr>
        </p:nvGraphicFramePr>
        <p:xfrm>
          <a:off x="609600" y="1268760"/>
          <a:ext cx="7202760" cy="47732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Эффективность проектирования</a:t>
            </a:r>
            <a:endParaRPr lang="ru-RU" dirty="0"/>
          </a:p>
        </p:txBody>
      </p:sp>
      <p:sp>
        <p:nvSpPr>
          <p:cNvPr id="3" name="Содержимое 2"/>
          <p:cNvSpPr>
            <a:spLocks noGrp="1"/>
          </p:cNvSpPr>
          <p:nvPr>
            <p:ph idx="1"/>
          </p:nvPr>
        </p:nvSpPr>
        <p:spPr>
          <a:xfrm>
            <a:off x="609599" y="1500175"/>
            <a:ext cx="6347714" cy="848706"/>
          </a:xfrm>
        </p:spPr>
        <p:txBody>
          <a:bodyPr/>
          <a:lstStyle/>
          <a:p>
            <a:r>
              <a:rPr lang="ru-RU" dirty="0" smtClean="0"/>
              <a:t>определяется выбранным стилем принятия решений</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14</a:t>
            </a:fld>
            <a:endParaRPr lang="en-US"/>
          </a:p>
        </p:txBody>
      </p:sp>
      <p:graphicFrame>
        <p:nvGraphicFramePr>
          <p:cNvPr id="6" name="Объект 1"/>
          <p:cNvGraphicFramePr>
            <a:graphicFrameLocks/>
          </p:cNvGraphicFramePr>
          <p:nvPr>
            <p:extLst>
              <p:ext uri="{D42A27DB-BD31-4B8C-83A1-F6EECF244321}">
                <p14:modId xmlns:p14="http://schemas.microsoft.com/office/powerpoint/2010/main" val="2632217451"/>
              </p:ext>
            </p:extLst>
          </p:nvPr>
        </p:nvGraphicFramePr>
        <p:xfrm>
          <a:off x="609600" y="1268760"/>
          <a:ext cx="7202760" cy="47732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r>
              <a:rPr lang="ru-RU" b="1" dirty="0" smtClean="0"/>
              <a:t>Проектирование взаимодействия</a:t>
            </a:r>
            <a:endParaRPr lang="ru-RU" dirty="0"/>
          </a:p>
        </p:txBody>
      </p:sp>
      <p:sp>
        <p:nvSpPr>
          <p:cNvPr id="11" name="Текст 10"/>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Проектирование взаимодействия</a:t>
            </a:r>
            <a:endParaRPr lang="ru-RU" dirty="0"/>
          </a:p>
        </p:txBody>
      </p:sp>
      <p:sp>
        <p:nvSpPr>
          <p:cNvPr id="7" name="Содержимое 6"/>
          <p:cNvSpPr>
            <a:spLocks noGrp="1"/>
          </p:cNvSpPr>
          <p:nvPr>
            <p:ph idx="1"/>
          </p:nvPr>
        </p:nvSpPr>
        <p:spPr/>
        <p:txBody>
          <a:bodyPr/>
          <a:lstStyle/>
          <a:p>
            <a:pPr algn="l"/>
            <a:r>
              <a:rPr lang="ru-RU" dirty="0" smtClean="0"/>
              <a:t>проектирование взаимодействия сосредотачивается в основном на проектировании поведения программного продукта.</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16</a:t>
            </a:fld>
            <a:endParaRPr lang="ru-RU"/>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Основных инструменты для проектирования взаимодействия </a:t>
            </a:r>
            <a:endParaRPr lang="ru-RU" dirty="0"/>
          </a:p>
        </p:txBody>
      </p:sp>
      <p:graphicFrame>
        <p:nvGraphicFramePr>
          <p:cNvPr id="6" name="Содержимое 5"/>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Основных инструменты для проектирования взаимодействия </a:t>
            </a:r>
            <a:endParaRPr lang="ru-RU" dirty="0"/>
          </a:p>
        </p:txBody>
      </p:sp>
      <p:graphicFrame>
        <p:nvGraphicFramePr>
          <p:cNvPr id="6" name="Содержимое 5"/>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Формула успеха </a:t>
            </a:r>
            <a:r>
              <a:rPr lang="ru-RU" dirty="0" err="1" smtClean="0"/>
              <a:t>Ларри</a:t>
            </a:r>
            <a:r>
              <a:rPr lang="ru-RU" dirty="0" smtClean="0"/>
              <a:t> Кили (</a:t>
            </a:r>
            <a:r>
              <a:rPr lang="ru-RU" dirty="0" err="1" smtClean="0"/>
              <a:t>Larry</a:t>
            </a:r>
            <a:r>
              <a:rPr lang="ru-RU" dirty="0" smtClean="0"/>
              <a:t> </a:t>
            </a:r>
            <a:r>
              <a:rPr lang="ru-RU" dirty="0" err="1" smtClean="0"/>
              <a:t>Keeley</a:t>
            </a:r>
            <a:r>
              <a:rPr lang="ru-RU" dirty="0" smtClean="0"/>
              <a:t>)</a:t>
            </a:r>
            <a:endParaRPr lang="ru-RU" dirty="0"/>
          </a:p>
        </p:txBody>
      </p:sp>
      <p:graphicFrame>
        <p:nvGraphicFramePr>
          <p:cNvPr id="6" name="Содержимое 5"/>
          <p:cNvGraphicFramePr>
            <a:graphicFrameLocks noGrp="1"/>
          </p:cNvGraphicFramePr>
          <p:nvPr>
            <p:ph idx="1"/>
          </p:nvPr>
        </p:nvGraphicFramePr>
        <p:xfrm>
          <a:off x="611560" y="1412776"/>
          <a:ext cx="6840760"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609600" y="333375"/>
            <a:ext cx="6348413" cy="952500"/>
          </a:xfrm>
        </p:spPr>
        <p:txBody>
          <a:bodyPr/>
          <a:lstStyle/>
          <a:p>
            <a:pPr eaLnBrk="1" hangingPunct="1"/>
            <a:r>
              <a:rPr lang="ru-RU" smtClean="0"/>
              <a:t>Содержание</a:t>
            </a:r>
          </a:p>
        </p:txBody>
      </p:sp>
      <p:sp>
        <p:nvSpPr>
          <p:cNvPr id="18435" name="Объект 2"/>
          <p:cNvSpPr>
            <a:spLocks noGrp="1"/>
          </p:cNvSpPr>
          <p:nvPr>
            <p:ph idx="1"/>
          </p:nvPr>
        </p:nvSpPr>
        <p:spPr>
          <a:xfrm>
            <a:off x="609600" y="1500188"/>
            <a:ext cx="7346776" cy="4541837"/>
          </a:xfrm>
        </p:spPr>
        <p:txBody>
          <a:bodyPr/>
          <a:lstStyle/>
          <a:p>
            <a:r>
              <a:rPr lang="ru-RU" dirty="0" smtClean="0"/>
              <a:t>Введение </a:t>
            </a:r>
          </a:p>
          <a:p>
            <a:r>
              <a:rPr lang="ru-RU" dirty="0" smtClean="0"/>
              <a:t>Эволюция процесса разработки ПО</a:t>
            </a:r>
          </a:p>
          <a:p>
            <a:r>
              <a:rPr lang="ru-RU" dirty="0" smtClean="0"/>
              <a:t>Проектирование взаимодействия</a:t>
            </a:r>
          </a:p>
          <a:p>
            <a:r>
              <a:rPr lang="ru-RU" dirty="0" smtClean="0"/>
              <a:t>Проектирование, ориентированное на цели</a:t>
            </a:r>
          </a:p>
          <a:p>
            <a:r>
              <a:rPr lang="ru-RU" dirty="0" smtClean="0"/>
              <a:t>Исследования пользовательского опыта</a:t>
            </a:r>
          </a:p>
          <a:p>
            <a:r>
              <a:rPr lang="ru-RU" dirty="0" smtClean="0"/>
              <a:t>Персонажи, как модели пользователей</a:t>
            </a:r>
          </a:p>
          <a:p>
            <a:r>
              <a:rPr lang="ru-RU" dirty="0" smtClean="0"/>
              <a:t>Сценарии и требования, как основы проектирования</a:t>
            </a:r>
          </a:p>
          <a:p>
            <a:pPr eaLnBrk="1" hangingPunct="1"/>
            <a:endParaRPr lang="ru-RU" dirty="0" smtClean="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18437"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55CE0B01-AE5A-4834-8C0A-55C5D8E37AAC}" type="slidenum">
              <a:rPr lang="en-US" smtClean="0">
                <a:solidFill>
                  <a:schemeClr val="accent1"/>
                </a:solidFill>
              </a:rPr>
              <a:pPr>
                <a:spcBef>
                  <a:spcPct val="0"/>
                </a:spcBef>
                <a:buClrTx/>
                <a:buSzTx/>
                <a:buFontTx/>
                <a:buNone/>
              </a:pPr>
              <a:t>2</a:t>
            </a:fld>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Проектирование, ориентированное </a:t>
            </a:r>
            <a:br>
              <a:rPr lang="ru-RU" b="1" dirty="0" smtClean="0"/>
            </a:br>
            <a:r>
              <a:rPr lang="ru-RU" b="1" dirty="0" smtClean="0"/>
              <a:t>на цели</a:t>
            </a:r>
            <a:endParaRPr lang="ru-RU" dirty="0"/>
          </a:p>
        </p:txBody>
      </p:sp>
      <p:sp>
        <p:nvSpPr>
          <p:cNvPr id="7" name="Текст 6"/>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pPr lvl="0"/>
            <a:r>
              <a:rPr lang="ru-RU" dirty="0" smtClean="0"/>
              <a:t>Проектирование, ориентированное на цели</a:t>
            </a:r>
            <a:br>
              <a:rPr lang="ru-RU" dirty="0" smtClean="0"/>
            </a:br>
            <a:endParaRPr lang="ru-RU" dirty="0"/>
          </a:p>
        </p:txBody>
      </p:sp>
      <p:graphicFrame>
        <p:nvGraphicFramePr>
          <p:cNvPr id="8" name="Содержимое 7"/>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Процесс проектирования, ориентированного на цели</a:t>
            </a:r>
            <a:endParaRPr lang="ru-RU" dirty="0"/>
          </a:p>
        </p:txBody>
      </p:sp>
      <p:graphicFrame>
        <p:nvGraphicFramePr>
          <p:cNvPr id="6" name="Содержимое 5"/>
          <p:cNvGraphicFramePr>
            <a:graphicFrameLocks noGrp="1"/>
          </p:cNvGraphicFramePr>
          <p:nvPr>
            <p:ph idx="1"/>
          </p:nvPr>
        </p:nvGraphicFramePr>
        <p:xfrm>
          <a:off x="609600" y="1500189"/>
          <a:ext cx="7202760" cy="38730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 1. Исследования</a:t>
            </a: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 2. Моделирование</a:t>
            </a: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u-RU" dirty="0" smtClean="0"/>
              <a:t>Модели пользователя – «персонажи»</a:t>
            </a:r>
            <a:endParaRPr lang="ru-RU" dirty="0"/>
          </a:p>
        </p:txBody>
      </p:sp>
      <p:graphicFrame>
        <p:nvGraphicFramePr>
          <p:cNvPr id="6" name="Содержимое 5"/>
          <p:cNvGraphicFramePr>
            <a:graphicFrameLocks noGrp="1"/>
          </p:cNvGraphicFramePr>
          <p:nvPr>
            <p:ph idx="1"/>
          </p:nvPr>
        </p:nvGraphicFramePr>
        <p:xfrm>
          <a:off x="179512" y="1556792"/>
          <a:ext cx="7200800"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ru-RU" dirty="0" smtClean="0"/>
              <a:t>Этап 3. Выработка требований</a:t>
            </a: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 4. Определение общей инфраструктуры интерфейса</a:t>
            </a:r>
            <a:br>
              <a:rPr lang="ru-RU" dirty="0" smtClean="0"/>
            </a:b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dirty="0" smtClean="0"/>
              <a:t>Этап 5. </a:t>
            </a:r>
            <a:r>
              <a:rPr lang="ru-RU" b="1" dirty="0" smtClean="0"/>
              <a:t>Детализация поведения, формы и содержания </a:t>
            </a:r>
            <a:r>
              <a:rPr lang="ru-RU" dirty="0" smtClean="0"/>
              <a:t/>
            </a:r>
            <a:br>
              <a:rPr lang="ru-RU" dirty="0" smtClean="0"/>
            </a:br>
            <a:r>
              <a:rPr lang="ru-RU" dirty="0" smtClean="0"/>
              <a:t/>
            </a:r>
            <a:br>
              <a:rPr lang="ru-RU" dirty="0" smtClean="0"/>
            </a:b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Этап 6. </a:t>
            </a:r>
            <a:r>
              <a:rPr lang="ru-RU" b="1" dirty="0" smtClean="0"/>
              <a:t>Сопровождение разработки </a:t>
            </a:r>
            <a:br>
              <a:rPr lang="ru-RU" b="1" dirty="0" smtClean="0"/>
            </a:br>
            <a:r>
              <a:rPr lang="ru-RU" dirty="0" smtClean="0"/>
              <a:t/>
            </a:r>
            <a:br>
              <a:rPr lang="ru-RU" dirty="0" smtClean="0"/>
            </a:br>
            <a:r>
              <a:rPr lang="ru-RU" dirty="0" smtClean="0"/>
              <a:t/>
            </a:r>
            <a:br>
              <a:rPr lang="ru-RU" dirty="0" smtClean="0"/>
            </a:br>
            <a:endParaRPr lang="ru-RU" dirty="0"/>
          </a:p>
        </p:txBody>
      </p:sp>
      <p:graphicFrame>
        <p:nvGraphicFramePr>
          <p:cNvPr id="6" name="Содержимое 5"/>
          <p:cNvGraphicFramePr>
            <a:graphicFrameLocks noGrp="1"/>
          </p:cNvGraphicFramePr>
          <p:nvPr>
            <p:ph idx="1"/>
          </p:nvPr>
        </p:nvGraphicFramePr>
        <p:xfrm>
          <a:off x="609600" y="1500188"/>
          <a:ext cx="7058744" cy="3729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609600" y="404813"/>
            <a:ext cx="6348413" cy="881062"/>
          </a:xfrm>
        </p:spPr>
        <p:txBody>
          <a:bodyPr>
            <a:normAutofit/>
          </a:bodyPr>
          <a:lstStyle/>
          <a:p>
            <a:pPr>
              <a:defRPr/>
            </a:pPr>
            <a:r>
              <a:rPr lang="ru-RU" sz="2400" dirty="0" smtClean="0"/>
              <a:t>Проектирование взаимодействия</a:t>
            </a:r>
            <a:r>
              <a:rPr lang="ru-RU" dirty="0" smtClean="0"/>
              <a:t/>
            </a:r>
            <a:br>
              <a:rPr lang="ru-RU" dirty="0" smtClean="0"/>
            </a:br>
            <a:endParaRPr lang="ru-RU" dirty="0" smtClean="0"/>
          </a:p>
        </p:txBody>
      </p:sp>
      <p:graphicFrame>
        <p:nvGraphicFramePr>
          <p:cNvPr id="2" name="Объект 1"/>
          <p:cNvGraphicFramePr>
            <a:graphicFrameLocks noGrp="1"/>
          </p:cNvGraphicFramePr>
          <p:nvPr>
            <p:ph idx="1"/>
            <p:extLst>
              <p:ext uri="{D42A27DB-BD31-4B8C-83A1-F6EECF244321}">
                <p14:modId xmlns:p14="http://schemas.microsoft.com/office/powerpoint/2010/main" val="1181752392"/>
              </p:ext>
            </p:extLst>
          </p:nvPr>
        </p:nvGraphicFramePr>
        <p:xfrm>
          <a:off x="609600" y="1285876"/>
          <a:ext cx="7418784" cy="475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22533"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567BA601-9EB0-4344-A64A-F14F03E9510B}" type="slidenum">
              <a:rPr lang="en-US" smtClean="0">
                <a:solidFill>
                  <a:schemeClr val="accent1"/>
                </a:solidFill>
              </a:rPr>
              <a:pPr>
                <a:spcBef>
                  <a:spcPct val="0"/>
                </a:spcBef>
                <a:buClrTx/>
                <a:buSzTx/>
                <a:buFontTx/>
                <a:buNone/>
              </a:pPr>
              <a:t>3</a:t>
            </a:fld>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Исследования пользовательского опыта</a:t>
            </a:r>
            <a:endParaRPr lang="ru-RU" dirty="0"/>
          </a:p>
        </p:txBody>
      </p:sp>
      <p:sp>
        <p:nvSpPr>
          <p:cNvPr id="7" name="Текст 6"/>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ru-RU" dirty="0"/>
              <a:t>П</a:t>
            </a:r>
            <a:r>
              <a:rPr lang="ru-RU" dirty="0" smtClean="0"/>
              <a:t>ользовательский </a:t>
            </a:r>
            <a:r>
              <a:rPr lang="ru-RU" dirty="0"/>
              <a:t>опыт (</a:t>
            </a:r>
            <a:r>
              <a:rPr lang="en-US" dirty="0"/>
              <a:t>User</a:t>
            </a:r>
            <a:r>
              <a:rPr lang="ru-RU" dirty="0"/>
              <a:t> </a:t>
            </a:r>
            <a:r>
              <a:rPr lang="en-US" dirty="0"/>
              <a:t>Experience</a:t>
            </a:r>
            <a:r>
              <a:rPr lang="ru-RU" dirty="0" smtClean="0"/>
              <a:t>)</a:t>
            </a:r>
            <a:endParaRPr lang="ru-RU" dirty="0"/>
          </a:p>
        </p:txBody>
      </p:sp>
      <p:sp>
        <p:nvSpPr>
          <p:cNvPr id="7" name="Content Placeholder 6"/>
          <p:cNvSpPr>
            <a:spLocks noGrp="1"/>
          </p:cNvSpPr>
          <p:nvPr>
            <p:ph idx="1"/>
          </p:nvPr>
        </p:nvSpPr>
        <p:spPr/>
        <p:txBody>
          <a:bodyPr/>
          <a:lstStyle/>
          <a:p>
            <a:r>
              <a:rPr lang="ru-RU" dirty="0" smtClean="0"/>
              <a:t>показывает</a:t>
            </a:r>
            <a:r>
              <a:rPr lang="ru-RU" dirty="0"/>
              <a:t>, насколько удобно чувствует себя пользователь при использовании того или иного интерфейса. </a:t>
            </a:r>
            <a:endParaRPr lang="ru-RU" dirty="0" smtClean="0"/>
          </a:p>
          <a:p>
            <a:endParaRPr lang="ru-RU" dirty="0"/>
          </a:p>
          <a:p>
            <a:r>
              <a:rPr lang="ru-RU" dirty="0" smtClean="0"/>
              <a:t>Можно </a:t>
            </a:r>
            <a:r>
              <a:rPr lang="ru-RU" dirty="0"/>
              <a:t>рассматривать пользовательский опыт, как комплексный подход к разработке системы взаимодействий между человеком и </a:t>
            </a:r>
            <a:r>
              <a:rPr lang="ru-RU" dirty="0" smtClean="0"/>
              <a:t>продуктом</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Slide Number Placeholder 4"/>
          <p:cNvSpPr>
            <a:spLocks noGrp="1"/>
          </p:cNvSpPr>
          <p:nvPr>
            <p:ph type="sldNum" sz="quarter" idx="12"/>
          </p:nvPr>
        </p:nvSpPr>
        <p:spPr/>
        <p:txBody>
          <a:bodyPr/>
          <a:lstStyle/>
          <a:p>
            <a:pPr>
              <a:defRPr/>
            </a:pPr>
            <a:fld id="{CCC9E50A-4856-4920-BFA4-6BD184A5CF39}" type="slidenum">
              <a:rPr lang="ru-RU" smtClean="0"/>
              <a:pPr>
                <a:defRPr/>
              </a:pPr>
              <a:t>31</a:t>
            </a:fld>
            <a:endParaRPr lang="ru-RU"/>
          </a:p>
        </p:txBody>
      </p:sp>
    </p:spTree>
    <p:extLst>
      <p:ext uri="{BB962C8B-B14F-4D97-AF65-F5344CB8AC3E}">
        <p14:creationId xmlns:p14="http://schemas.microsoft.com/office/powerpoint/2010/main" val="27695177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dirty="0" smtClean="0"/>
              <a:t>Модели продукта</a:t>
            </a:r>
            <a:endParaRPr lang="ru-RU" dirty="0"/>
          </a:p>
        </p:txBody>
      </p:sp>
      <p:sp>
        <p:nvSpPr>
          <p:cNvPr id="7" name="Content Placeholder 6"/>
          <p:cNvSpPr>
            <a:spLocks noGrp="1"/>
          </p:cNvSpPr>
          <p:nvPr>
            <p:ph idx="1"/>
          </p:nvPr>
        </p:nvSpPr>
        <p:spPr/>
        <p:txBody>
          <a:bodyPr/>
          <a:lstStyle/>
          <a:p>
            <a:r>
              <a:rPr lang="ru-RU" i="1" dirty="0"/>
              <a:t>модель </a:t>
            </a:r>
            <a:r>
              <a:rPr lang="ru-RU" i="1" dirty="0" smtClean="0"/>
              <a:t>реализации</a:t>
            </a:r>
          </a:p>
          <a:p>
            <a:pPr marL="0" indent="0">
              <a:buNone/>
            </a:pPr>
            <a:r>
              <a:rPr lang="ru-RU" dirty="0"/>
              <a:t>описывает подробности реализации </a:t>
            </a:r>
            <a:r>
              <a:rPr lang="ru-RU" dirty="0" smtClean="0"/>
              <a:t>продукта </a:t>
            </a:r>
            <a:r>
              <a:rPr lang="ru-RU" dirty="0"/>
              <a:t>в коде</a:t>
            </a:r>
          </a:p>
          <a:p>
            <a:r>
              <a:rPr lang="ru-RU" i="1" dirty="0" smtClean="0"/>
              <a:t>ментальная модель</a:t>
            </a:r>
          </a:p>
          <a:p>
            <a:pPr marL="0" indent="0">
              <a:buNone/>
            </a:pPr>
            <a:r>
              <a:rPr lang="ru-RU" dirty="0"/>
              <a:t>упрощенное представление, описывающее взаимодействие с системой</a:t>
            </a:r>
          </a:p>
          <a:p>
            <a:r>
              <a:rPr lang="ru-RU" i="1" dirty="0" smtClean="0"/>
              <a:t>модель</a:t>
            </a:r>
            <a:r>
              <a:rPr lang="ru-RU" dirty="0" smtClean="0"/>
              <a:t> </a:t>
            </a:r>
            <a:r>
              <a:rPr lang="ru-RU" i="1" dirty="0" smtClean="0"/>
              <a:t>представления </a:t>
            </a:r>
            <a:r>
              <a:rPr lang="ru-RU" dirty="0" smtClean="0"/>
              <a:t>(</a:t>
            </a:r>
            <a:r>
              <a:rPr lang="ru-RU" i="1" dirty="0" smtClean="0"/>
              <a:t>интерфейс</a:t>
            </a:r>
            <a:r>
              <a:rPr lang="ru-RU" dirty="0" smtClean="0"/>
              <a:t>)</a:t>
            </a:r>
            <a:endParaRPr lang="ru-RU" dirty="0"/>
          </a:p>
          <a:p>
            <a:pPr marL="0" indent="0">
              <a:buNone/>
            </a:pPr>
            <a:r>
              <a:rPr lang="ru-RU" dirty="0"/>
              <a:t>способ предъявления пользователю функционирования программы </a:t>
            </a:r>
          </a:p>
          <a:p>
            <a:pPr marL="0" indent="0">
              <a:buNone/>
            </a:pP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Slide Number Placeholder 4"/>
          <p:cNvSpPr>
            <a:spLocks noGrp="1"/>
          </p:cNvSpPr>
          <p:nvPr>
            <p:ph type="sldNum" sz="quarter" idx="12"/>
          </p:nvPr>
        </p:nvSpPr>
        <p:spPr/>
        <p:txBody>
          <a:bodyPr/>
          <a:lstStyle/>
          <a:p>
            <a:pPr>
              <a:defRPr/>
            </a:pPr>
            <a:fld id="{CCC9E50A-4856-4920-BFA4-6BD184A5CF39}" type="slidenum">
              <a:rPr lang="ru-RU" smtClean="0"/>
              <a:pPr>
                <a:defRPr/>
              </a:pPr>
              <a:t>32</a:t>
            </a:fld>
            <a:endParaRPr lang="ru-RU"/>
          </a:p>
        </p:txBody>
      </p:sp>
    </p:spTree>
    <p:extLst>
      <p:ext uri="{BB962C8B-B14F-4D97-AF65-F5344CB8AC3E}">
        <p14:creationId xmlns:p14="http://schemas.microsoft.com/office/powerpoint/2010/main" val="9771684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dirty="0" smtClean="0"/>
              <a:t>Модели продукта</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33</a:t>
            </a:fld>
            <a:endParaRPr lang="en-US"/>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96455867"/>
              </p:ext>
            </p:extLst>
          </p:nvPr>
        </p:nvGraphicFramePr>
        <p:xfrm>
          <a:off x="323528" y="1285860"/>
          <a:ext cx="6914728"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Explosion 2 13"/>
          <p:cNvSpPr/>
          <p:nvPr/>
        </p:nvSpPr>
        <p:spPr>
          <a:xfrm>
            <a:off x="899592" y="1844824"/>
            <a:ext cx="914400" cy="9144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Explosion 2 14"/>
          <p:cNvSpPr/>
          <p:nvPr/>
        </p:nvSpPr>
        <p:spPr>
          <a:xfrm>
            <a:off x="2382592" y="1788840"/>
            <a:ext cx="720080" cy="9144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10-Point Star 15"/>
          <p:cNvSpPr/>
          <p:nvPr/>
        </p:nvSpPr>
        <p:spPr>
          <a:xfrm>
            <a:off x="3264376" y="1788840"/>
            <a:ext cx="813792" cy="914400"/>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Decagon 18"/>
          <p:cNvSpPr/>
          <p:nvPr/>
        </p:nvSpPr>
        <p:spPr>
          <a:xfrm>
            <a:off x="4239872" y="1844824"/>
            <a:ext cx="914968" cy="866826"/>
          </a:xfrm>
          <a:prstGeom prst="dec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Oval 19"/>
          <p:cNvSpPr/>
          <p:nvPr/>
        </p:nvSpPr>
        <p:spPr>
          <a:xfrm>
            <a:off x="5801000" y="1844824"/>
            <a:ext cx="864096" cy="858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2" name="Straight Arrow Connector 21"/>
          <p:cNvCxnSpPr/>
          <p:nvPr/>
        </p:nvCxnSpPr>
        <p:spPr>
          <a:xfrm>
            <a:off x="2552842" y="4869160"/>
            <a:ext cx="2376264" cy="0"/>
          </a:xfrm>
          <a:prstGeom prst="straightConnector1">
            <a:avLst/>
          </a:prstGeom>
          <a:ln w="38100">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555776" y="4956761"/>
            <a:ext cx="914400" cy="369332"/>
          </a:xfrm>
          <a:prstGeom prst="rect">
            <a:avLst/>
          </a:prstGeom>
          <a:noFill/>
        </p:spPr>
        <p:txBody>
          <a:bodyPr wrap="square" rtlCol="0">
            <a:spAutoFit/>
          </a:bodyPr>
          <a:lstStyle/>
          <a:p>
            <a:r>
              <a:rPr lang="ru-RU" dirty="0" smtClean="0">
                <a:solidFill>
                  <a:schemeClr val="bg1"/>
                </a:solidFill>
              </a:rPr>
              <a:t>хуже</a:t>
            </a:r>
            <a:endParaRPr lang="ru-RU" dirty="0">
              <a:solidFill>
                <a:schemeClr val="bg1"/>
              </a:solidFill>
            </a:endParaRPr>
          </a:p>
        </p:txBody>
      </p:sp>
      <p:sp>
        <p:nvSpPr>
          <p:cNvPr id="24" name="TextBox 23"/>
          <p:cNvSpPr txBox="1"/>
          <p:nvPr/>
        </p:nvSpPr>
        <p:spPr>
          <a:xfrm>
            <a:off x="4078168" y="4951125"/>
            <a:ext cx="914400" cy="369332"/>
          </a:xfrm>
          <a:prstGeom prst="rect">
            <a:avLst/>
          </a:prstGeom>
          <a:noFill/>
        </p:spPr>
        <p:txBody>
          <a:bodyPr wrap="square" rtlCol="0">
            <a:spAutoFit/>
          </a:bodyPr>
          <a:lstStyle/>
          <a:p>
            <a:r>
              <a:rPr lang="ru-RU" dirty="0" smtClean="0">
                <a:solidFill>
                  <a:schemeClr val="bg1"/>
                </a:solidFill>
              </a:rPr>
              <a:t>лучше</a:t>
            </a:r>
            <a:endParaRPr lang="ru-RU" dirty="0">
              <a:solidFill>
                <a:schemeClr val="bg1"/>
              </a:solidFill>
            </a:endParaRPr>
          </a:p>
        </p:txBody>
      </p:sp>
    </p:spTree>
    <p:extLst>
      <p:ext uri="{BB962C8B-B14F-4D97-AF65-F5344CB8AC3E}">
        <p14:creationId xmlns:p14="http://schemas.microsoft.com/office/powerpoint/2010/main" val="26901409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Группы пользователей</a:t>
            </a:r>
            <a:endParaRPr lang="ru-RU" dirty="0"/>
          </a:p>
        </p:txBody>
      </p:sp>
      <p:graphicFrame>
        <p:nvGraphicFramePr>
          <p:cNvPr id="8" name="Содержимое 7"/>
          <p:cNvGraphicFramePr>
            <a:graphicFrameLocks noGrp="1"/>
          </p:cNvGraphicFramePr>
          <p:nvPr>
            <p:ph idx="1"/>
            <p:extLst>
              <p:ext uri="{D42A27DB-BD31-4B8C-83A1-F6EECF244321}">
                <p14:modId xmlns:p14="http://schemas.microsoft.com/office/powerpoint/2010/main" val="3627587505"/>
              </p:ext>
            </p:extLst>
          </p:nvPr>
        </p:nvGraphicFramePr>
        <p:xfrm>
          <a:off x="1115616" y="908720"/>
          <a:ext cx="7346777" cy="4557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34</a:t>
            </a:fld>
            <a:endParaRPr lang="ru-RU"/>
          </a:p>
        </p:txBody>
      </p:sp>
      <p:sp>
        <p:nvSpPr>
          <p:cNvPr id="2" name="TextBox 1"/>
          <p:cNvSpPr txBox="1"/>
          <p:nvPr/>
        </p:nvSpPr>
        <p:spPr>
          <a:xfrm>
            <a:off x="251520" y="3063778"/>
            <a:ext cx="2448272" cy="1200329"/>
          </a:xfrm>
          <a:prstGeom prst="rect">
            <a:avLst/>
          </a:prstGeom>
          <a:noFill/>
        </p:spPr>
        <p:txBody>
          <a:bodyPr wrap="square" rtlCol="0">
            <a:spAutoFit/>
          </a:bodyPr>
          <a:lstStyle/>
          <a:p>
            <a:r>
              <a:rPr lang="ru-RU" dirty="0" smtClean="0">
                <a:solidFill>
                  <a:schemeClr val="accent1">
                    <a:lumMod val="75000"/>
                  </a:schemeClr>
                </a:solidFill>
              </a:rPr>
              <a:t>необходимо проектировать наилучшее взаимодействие</a:t>
            </a:r>
            <a:endParaRPr lang="ru-RU" dirty="0">
              <a:solidFill>
                <a:schemeClr val="accent1">
                  <a:lumMod val="75000"/>
                </a:schemeClr>
              </a:solidFill>
            </a:endParaRPr>
          </a:p>
        </p:txBody>
      </p:sp>
      <p:sp>
        <p:nvSpPr>
          <p:cNvPr id="3" name="Curved Right Arrow 2"/>
          <p:cNvSpPr/>
          <p:nvPr/>
        </p:nvSpPr>
        <p:spPr>
          <a:xfrm rot="17706452">
            <a:off x="1311889" y="4220773"/>
            <a:ext cx="900955" cy="216874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Группы пользователей</a:t>
            </a:r>
            <a:endParaRPr lang="ru-RU" dirty="0"/>
          </a:p>
        </p:txBody>
      </p:sp>
      <p:graphicFrame>
        <p:nvGraphicFramePr>
          <p:cNvPr id="8" name="Содержимое 7"/>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35</a:t>
            </a:fld>
            <a:endParaRPr lang="ru-RU"/>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Группы пользователей</a:t>
            </a:r>
            <a:endParaRPr lang="ru-RU" dirty="0"/>
          </a:p>
        </p:txBody>
      </p:sp>
      <p:graphicFrame>
        <p:nvGraphicFramePr>
          <p:cNvPr id="8" name="Содержимое 7"/>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36</a:t>
            </a:fld>
            <a:endParaRPr lang="ru-RU"/>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Группы пользователей</a:t>
            </a:r>
            <a:endParaRPr lang="ru-RU" dirty="0"/>
          </a:p>
        </p:txBody>
      </p:sp>
      <p:graphicFrame>
        <p:nvGraphicFramePr>
          <p:cNvPr id="8" name="Содержимое 7"/>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37</a:t>
            </a:fld>
            <a:endParaRPr lang="ru-RU"/>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Качественные исследования позволяют</a:t>
            </a:r>
            <a:endParaRPr lang="ru-RU" dirty="0"/>
          </a:p>
        </p:txBody>
      </p:sp>
      <p:sp>
        <p:nvSpPr>
          <p:cNvPr id="3" name="Содержимое 2"/>
          <p:cNvSpPr>
            <a:spLocks noGrp="1"/>
          </p:cNvSpPr>
          <p:nvPr>
            <p:ph idx="1"/>
          </p:nvPr>
        </p:nvSpPr>
        <p:spPr/>
        <p:txBody>
          <a:bodyPr/>
          <a:lstStyle/>
          <a:p>
            <a:pPr lvl="0"/>
            <a:r>
              <a:rPr lang="ru-RU" sz="1800" dirty="0" smtClean="0"/>
              <a:t>изучить взгляды и склонности потенциальных пользователей продукта, выявить шаблоны их поведения;</a:t>
            </a:r>
          </a:p>
          <a:p>
            <a:pPr lvl="0"/>
            <a:r>
              <a:rPr lang="ru-RU" sz="1800" dirty="0" smtClean="0"/>
              <a:t>изучить предметную область, выявить технический, экологический и деловой контексты разрабатываемого продукта;</a:t>
            </a:r>
          </a:p>
          <a:p>
            <a:pPr lvl="0"/>
            <a:r>
              <a:rPr lang="ru-RU" sz="1800" dirty="0" smtClean="0"/>
              <a:t>изучить используемый лексикон и прочие социальные аспекты предметной области;</a:t>
            </a:r>
          </a:p>
          <a:p>
            <a:pPr lvl="0"/>
            <a:r>
              <a:rPr lang="ru-RU" sz="1800" dirty="0" smtClean="0"/>
              <a:t>изучить способы применения существующих продуктов.</a:t>
            </a: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Качественные исследования позволяют</a:t>
            </a:r>
            <a:endParaRPr lang="ru-RU" dirty="0"/>
          </a:p>
        </p:txBody>
      </p:sp>
      <p:sp>
        <p:nvSpPr>
          <p:cNvPr id="3" name="Содержимое 2"/>
          <p:cNvSpPr>
            <a:spLocks noGrp="1"/>
          </p:cNvSpPr>
          <p:nvPr>
            <p:ph idx="1"/>
          </p:nvPr>
        </p:nvSpPr>
        <p:spPr/>
        <p:txBody>
          <a:bodyPr/>
          <a:lstStyle/>
          <a:p>
            <a:pPr lvl="0"/>
            <a:r>
              <a:rPr lang="ru-RU" sz="1800" dirty="0" smtClean="0"/>
              <a:t>изучить взгляды и склонности потенциальных пользователей продукта, выявить шаблоны их поведения;</a:t>
            </a:r>
          </a:p>
          <a:p>
            <a:pPr lvl="0"/>
            <a:r>
              <a:rPr lang="ru-RU" sz="1800" dirty="0" smtClean="0"/>
              <a:t>изучить предметную область, выявить технический, экологический и деловой контексты разрабатываемого продукта;</a:t>
            </a:r>
          </a:p>
          <a:p>
            <a:pPr lvl="0"/>
            <a:r>
              <a:rPr lang="ru-RU" sz="1800" dirty="0" smtClean="0"/>
              <a:t>изучить используемый лексикон и прочие социальные аспекты предметной области;</a:t>
            </a:r>
          </a:p>
          <a:p>
            <a:pPr lvl="0"/>
            <a:r>
              <a:rPr lang="ru-RU" sz="1800" dirty="0" smtClean="0"/>
              <a:t>изучить способы применения существующих продуктов.</a:t>
            </a: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Проектирование взаимодействия</a:t>
            </a:r>
            <a:endParaRPr lang="ru-RU" dirty="0"/>
          </a:p>
        </p:txBody>
      </p:sp>
      <p:sp>
        <p:nvSpPr>
          <p:cNvPr id="3" name="Содержимое 2"/>
          <p:cNvSpPr>
            <a:spLocks noGrp="1"/>
          </p:cNvSpPr>
          <p:nvPr>
            <p:ph idx="1"/>
          </p:nvPr>
        </p:nvSpPr>
        <p:spPr/>
        <p:txBody>
          <a:bodyPr/>
          <a:lstStyle/>
          <a:p>
            <a:r>
              <a:rPr lang="ru-RU" dirty="0" smtClean="0"/>
              <a:t>описание окончательного варианта продукта, которое содержит предельно ясную и точную информацию о том, </a:t>
            </a:r>
          </a:p>
          <a:p>
            <a:pPr lvl="1"/>
            <a:r>
              <a:rPr lang="ru-RU" dirty="0" smtClean="0"/>
              <a:t>кто конкретно будет использовать продукт?</a:t>
            </a:r>
          </a:p>
          <a:p>
            <a:pPr lvl="1"/>
            <a:r>
              <a:rPr lang="ru-RU" dirty="0" smtClean="0"/>
              <a:t>каким образом?</a:t>
            </a:r>
          </a:p>
          <a:p>
            <a:pPr lvl="1"/>
            <a:r>
              <a:rPr lang="ru-RU" dirty="0" smtClean="0"/>
              <a:t>с какой целью?</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dirty="0" smtClean="0"/>
              <a:t>Полезные методики качественных исследований</a:t>
            </a:r>
            <a:endParaRPr lang="ru-RU" dirty="0"/>
          </a:p>
        </p:txBody>
      </p:sp>
      <p:graphicFrame>
        <p:nvGraphicFramePr>
          <p:cNvPr id="6" name="Содержимое 5"/>
          <p:cNvGraphicFramePr>
            <a:graphicFrameLocks noGrp="1"/>
          </p:cNvGraphicFramePr>
          <p:nvPr>
            <p:ph idx="1"/>
          </p:nvPr>
        </p:nvGraphicFramePr>
        <p:xfrm>
          <a:off x="609600" y="1500188"/>
          <a:ext cx="7418784"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extLst>
              <p:ext uri="{D42A27DB-BD31-4B8C-83A1-F6EECF244321}">
                <p14:modId xmlns:p14="http://schemas.microsoft.com/office/powerpoint/2010/main" val="2002852269"/>
              </p:ext>
            </p:extLst>
          </p:nvPr>
        </p:nvGraphicFramePr>
        <p:xfrm>
          <a:off x="609600" y="1500188"/>
          <a:ext cx="7346776"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7058744"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7058744"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Содержимое 5"/>
          <p:cNvGraphicFramePr>
            <a:graphicFrameLocks noGrp="1"/>
          </p:cNvGraphicFramePr>
          <p:nvPr>
            <p:ph idx="1"/>
          </p:nvPr>
        </p:nvGraphicFramePr>
        <p:xfrm>
          <a:off x="609600" y="1500188"/>
          <a:ext cx="6348413"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609600" y="404813"/>
            <a:ext cx="6348413" cy="881062"/>
          </a:xfrm>
        </p:spPr>
        <p:txBody>
          <a:bodyPr>
            <a:normAutofit fontScale="90000"/>
          </a:bodyPr>
          <a:lstStyle/>
          <a:p>
            <a:pPr>
              <a:defRPr/>
            </a:pPr>
            <a:r>
              <a:rPr lang="ru-RU" sz="2400" dirty="0" smtClean="0"/>
              <a:t>Проектирование взаимодействия.</a:t>
            </a:r>
            <a:br>
              <a:rPr lang="ru-RU" sz="2400" dirty="0" smtClean="0"/>
            </a:br>
            <a:r>
              <a:rPr lang="ru-RU" sz="2400" dirty="0" smtClean="0"/>
              <a:t>Преимущества</a:t>
            </a:r>
            <a:r>
              <a:rPr lang="ru-RU" dirty="0" smtClean="0"/>
              <a:t/>
            </a:r>
            <a:br>
              <a:rPr lang="ru-RU" dirty="0" smtClean="0"/>
            </a:br>
            <a:endParaRPr lang="ru-RU" dirty="0" smtClean="0"/>
          </a:p>
        </p:txBody>
      </p:sp>
      <p:graphicFrame>
        <p:nvGraphicFramePr>
          <p:cNvPr id="2" name="Объект 1"/>
          <p:cNvGraphicFramePr>
            <a:graphicFrameLocks noGrp="1"/>
          </p:cNvGraphicFramePr>
          <p:nvPr>
            <p:ph idx="1"/>
            <p:extLst>
              <p:ext uri="{D42A27DB-BD31-4B8C-83A1-F6EECF244321}">
                <p14:modId xmlns:p14="http://schemas.microsoft.com/office/powerpoint/2010/main" val="1181752392"/>
              </p:ext>
            </p:extLst>
          </p:nvPr>
        </p:nvGraphicFramePr>
        <p:xfrm>
          <a:off x="609600" y="1285876"/>
          <a:ext cx="7418784" cy="4756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22533"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567BA601-9EB0-4344-A64A-F14F03E9510B}" type="slidenum">
              <a:rPr lang="en-US" smtClean="0">
                <a:solidFill>
                  <a:schemeClr val="accent1"/>
                </a:solidFill>
              </a:rPr>
              <a:pPr>
                <a:spcBef>
                  <a:spcPct val="0"/>
                </a:spcBef>
                <a:buClrTx/>
                <a:buSzTx/>
                <a:buFontTx/>
                <a:buNone/>
              </a:pPr>
              <a:t>5</a:t>
            </a:fld>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Персонажи, как модели пользователей</a:t>
            </a:r>
            <a:endParaRPr lang="ru-RU" dirty="0"/>
          </a:p>
        </p:txBody>
      </p:sp>
      <p:sp>
        <p:nvSpPr>
          <p:cNvPr id="7" name="Текст 6"/>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Slide Number Placeholder 4"/>
          <p:cNvSpPr>
            <a:spLocks noGrp="1"/>
          </p:cNvSpPr>
          <p:nvPr>
            <p:ph type="sldNum" sz="quarter" idx="12"/>
          </p:nvPr>
        </p:nvSpPr>
        <p:spPr/>
        <p:txBody>
          <a:bodyPr/>
          <a:lstStyle/>
          <a:p>
            <a:pPr>
              <a:defRPr/>
            </a:pPr>
            <a:fld id="{CCC9E50A-4856-4920-BFA4-6BD184A5CF39}" type="slidenum">
              <a:rPr lang="ru-RU" smtClean="0"/>
              <a:pPr>
                <a:defRPr/>
              </a:pPr>
              <a:t>51</a:t>
            </a:fld>
            <a:endParaRPr lang="ru-RU"/>
          </a:p>
        </p:txBody>
      </p:sp>
      <p:sp>
        <p:nvSpPr>
          <p:cNvPr id="6" name="Title 5"/>
          <p:cNvSpPr>
            <a:spLocks noGrp="1"/>
          </p:cNvSpPr>
          <p:nvPr>
            <p:ph type="title" idx="4294967295"/>
          </p:nvPr>
        </p:nvSpPr>
        <p:spPr>
          <a:xfrm>
            <a:off x="553561" y="578237"/>
            <a:ext cx="2339752" cy="676275"/>
          </a:xfrm>
        </p:spPr>
        <p:txBody>
          <a:bodyPr/>
          <a:lstStyle/>
          <a:p>
            <a:r>
              <a:rPr lang="ru-RU" dirty="0" smtClean="0">
                <a:solidFill>
                  <a:schemeClr val="accent1">
                    <a:lumMod val="75000"/>
                  </a:schemeClr>
                </a:solidFill>
              </a:rPr>
              <a:t>Персонаж</a:t>
            </a:r>
            <a:endParaRPr lang="ru-RU" dirty="0">
              <a:solidFill>
                <a:schemeClr val="accent1">
                  <a:lumMod val="75000"/>
                </a:schemeClr>
              </a:solidFill>
            </a:endParaRPr>
          </a:p>
        </p:txBody>
      </p:sp>
      <p:sp>
        <p:nvSpPr>
          <p:cNvPr id="8" name="Smiley Face 7"/>
          <p:cNvSpPr/>
          <p:nvPr/>
        </p:nvSpPr>
        <p:spPr>
          <a:xfrm>
            <a:off x="1111369" y="1254512"/>
            <a:ext cx="1224136" cy="122413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886835" y="1254512"/>
            <a:ext cx="4342983" cy="646331"/>
          </a:xfrm>
          <a:prstGeom prst="rect">
            <a:avLst/>
          </a:prstGeom>
          <a:noFill/>
        </p:spPr>
        <p:txBody>
          <a:bodyPr wrap="square" rtlCol="0">
            <a:spAutoFit/>
          </a:bodyPr>
          <a:lstStyle/>
          <a:p>
            <a:r>
              <a:rPr lang="ru-RU" dirty="0" smtClean="0">
                <a:solidFill>
                  <a:schemeClr val="accent1">
                    <a:lumMod val="75000"/>
                  </a:schemeClr>
                </a:solidFill>
              </a:rPr>
              <a:t>описательная</a:t>
            </a:r>
            <a:r>
              <a:rPr lang="ru-RU" dirty="0" smtClean="0">
                <a:solidFill>
                  <a:schemeClr val="accent1">
                    <a:lumMod val="50000"/>
                  </a:schemeClr>
                </a:solidFill>
              </a:rPr>
              <a:t> </a:t>
            </a:r>
            <a:r>
              <a:rPr lang="ru-RU" dirty="0" smtClean="0">
                <a:solidFill>
                  <a:schemeClr val="accent1">
                    <a:lumMod val="75000"/>
                  </a:schemeClr>
                </a:solidFill>
              </a:rPr>
              <a:t>модель </a:t>
            </a:r>
            <a:r>
              <a:rPr lang="ru-RU" dirty="0">
                <a:solidFill>
                  <a:schemeClr val="accent1">
                    <a:lumMod val="75000"/>
                  </a:schemeClr>
                </a:solidFill>
              </a:rPr>
              <a:t>пользователей</a:t>
            </a:r>
          </a:p>
          <a:p>
            <a:endParaRPr lang="ru-RU" dirty="0">
              <a:solidFill>
                <a:schemeClr val="accent1">
                  <a:lumMod val="75000"/>
                </a:schemeClr>
              </a:solidFill>
            </a:endParaRPr>
          </a:p>
        </p:txBody>
      </p:sp>
      <p:sp>
        <p:nvSpPr>
          <p:cNvPr id="10" name="TextBox 9"/>
          <p:cNvSpPr txBox="1"/>
          <p:nvPr/>
        </p:nvSpPr>
        <p:spPr>
          <a:xfrm>
            <a:off x="2893312" y="1799174"/>
            <a:ext cx="4342983" cy="646331"/>
          </a:xfrm>
          <a:prstGeom prst="rect">
            <a:avLst/>
          </a:prstGeom>
          <a:noFill/>
        </p:spPr>
        <p:txBody>
          <a:bodyPr wrap="square" rtlCol="0">
            <a:spAutoFit/>
          </a:bodyPr>
          <a:lstStyle/>
          <a:p>
            <a:r>
              <a:rPr lang="ru-RU" dirty="0" smtClean="0">
                <a:solidFill>
                  <a:schemeClr val="accent1">
                    <a:lumMod val="75000"/>
                  </a:schemeClr>
                </a:solidFill>
              </a:rPr>
              <a:t>представитель </a:t>
            </a:r>
            <a:r>
              <a:rPr lang="ru-RU" dirty="0">
                <a:solidFill>
                  <a:schemeClr val="accent1">
                    <a:lumMod val="75000"/>
                  </a:schemeClr>
                </a:solidFill>
              </a:rPr>
              <a:t>значимого подмножества целевой </a:t>
            </a:r>
            <a:r>
              <a:rPr lang="ru-RU" dirty="0" smtClean="0">
                <a:solidFill>
                  <a:schemeClr val="accent1">
                    <a:lumMod val="75000"/>
                  </a:schemeClr>
                </a:solidFill>
              </a:rPr>
              <a:t>аудитории</a:t>
            </a:r>
            <a:endParaRPr lang="ru-RU" dirty="0">
              <a:solidFill>
                <a:schemeClr val="accent1">
                  <a:lumMod val="75000"/>
                </a:schemeClr>
              </a:solidFill>
            </a:endParaRPr>
          </a:p>
        </p:txBody>
      </p:sp>
      <p:sp>
        <p:nvSpPr>
          <p:cNvPr id="11" name="TextBox 10"/>
          <p:cNvSpPr txBox="1"/>
          <p:nvPr/>
        </p:nvSpPr>
        <p:spPr>
          <a:xfrm>
            <a:off x="1403648" y="3284984"/>
            <a:ext cx="5041602" cy="646331"/>
          </a:xfrm>
          <a:prstGeom prst="rect">
            <a:avLst/>
          </a:prstGeom>
          <a:noFill/>
        </p:spPr>
        <p:txBody>
          <a:bodyPr wrap="square" rtlCol="0">
            <a:spAutoFit/>
          </a:bodyPr>
          <a:lstStyle/>
          <a:p>
            <a:r>
              <a:rPr lang="ru-RU" sz="3600" dirty="0">
                <a:solidFill>
                  <a:schemeClr val="accent1">
                    <a:lumMod val="75000"/>
                  </a:schemeClr>
                </a:solidFill>
              </a:rPr>
              <a:t>строится на основе</a:t>
            </a:r>
          </a:p>
        </p:txBody>
      </p:sp>
      <p:sp>
        <p:nvSpPr>
          <p:cNvPr id="12" name="TextBox 11"/>
          <p:cNvSpPr txBox="1"/>
          <p:nvPr/>
        </p:nvSpPr>
        <p:spPr>
          <a:xfrm>
            <a:off x="641042" y="4185951"/>
            <a:ext cx="4937853" cy="461665"/>
          </a:xfrm>
          <a:prstGeom prst="rect">
            <a:avLst/>
          </a:prstGeom>
          <a:noFill/>
        </p:spPr>
        <p:txBody>
          <a:bodyPr wrap="square" rtlCol="0">
            <a:spAutoFit/>
          </a:bodyPr>
          <a:lstStyle/>
          <a:p>
            <a:r>
              <a:rPr lang="ru-RU" sz="2400" dirty="0">
                <a:solidFill>
                  <a:schemeClr val="accent1">
                    <a:lumMod val="75000"/>
                  </a:schemeClr>
                </a:solidFill>
              </a:rPr>
              <a:t>мотивации </a:t>
            </a:r>
            <a:r>
              <a:rPr lang="ru-RU" sz="2400" dirty="0" smtClean="0">
                <a:solidFill>
                  <a:schemeClr val="accent1">
                    <a:lumMod val="75000"/>
                  </a:schemeClr>
                </a:solidFill>
              </a:rPr>
              <a:t>реальных людей</a:t>
            </a:r>
            <a:endParaRPr lang="ru-RU" sz="2400" dirty="0">
              <a:solidFill>
                <a:schemeClr val="accent1">
                  <a:lumMod val="75000"/>
                </a:schemeClr>
              </a:solidFill>
            </a:endParaRPr>
          </a:p>
        </p:txBody>
      </p:sp>
      <p:sp>
        <p:nvSpPr>
          <p:cNvPr id="14" name="Rectangle 13"/>
          <p:cNvSpPr/>
          <p:nvPr/>
        </p:nvSpPr>
        <p:spPr>
          <a:xfrm>
            <a:off x="641042" y="4804832"/>
            <a:ext cx="3839769" cy="461665"/>
          </a:xfrm>
          <a:prstGeom prst="rect">
            <a:avLst/>
          </a:prstGeom>
        </p:spPr>
        <p:txBody>
          <a:bodyPr wrap="none">
            <a:spAutoFit/>
          </a:bodyPr>
          <a:lstStyle/>
          <a:p>
            <a:r>
              <a:rPr lang="ru-RU" sz="2400" dirty="0">
                <a:solidFill>
                  <a:schemeClr val="accent1">
                    <a:lumMod val="75000"/>
                  </a:schemeClr>
                </a:solidFill>
              </a:rPr>
              <a:t>поведенческих шаблонов</a:t>
            </a:r>
          </a:p>
        </p:txBody>
      </p:sp>
    </p:spTree>
    <p:extLst>
      <p:ext uri="{BB962C8B-B14F-4D97-AF65-F5344CB8AC3E}">
        <p14:creationId xmlns:p14="http://schemas.microsoft.com/office/powerpoint/2010/main" val="1161149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8995" y="116632"/>
            <a:ext cx="6347713" cy="676260"/>
          </a:xfrm>
        </p:spPr>
        <p:txBody>
          <a:bodyPr>
            <a:normAutofit fontScale="90000"/>
          </a:bodyPr>
          <a:lstStyle/>
          <a:p>
            <a:r>
              <a:rPr lang="ru-RU" dirty="0"/>
              <a:t>Персонажи позволяют решать основные </a:t>
            </a:r>
            <a:r>
              <a:rPr lang="ru-RU" dirty="0" smtClean="0"/>
              <a:t>проблемы:</a:t>
            </a:r>
            <a:endParaRPr lang="ru-RU" dirty="0"/>
          </a:p>
        </p:txBody>
      </p:sp>
      <p:sp>
        <p:nvSpPr>
          <p:cNvPr id="5" name="Content Placeholder 4"/>
          <p:cNvSpPr>
            <a:spLocks noGrp="1"/>
          </p:cNvSpPr>
          <p:nvPr>
            <p:ph idx="1"/>
          </p:nvPr>
        </p:nvSpPr>
        <p:spPr>
          <a:xfrm>
            <a:off x="609599" y="1484784"/>
            <a:ext cx="6347714" cy="4556579"/>
          </a:xfrm>
        </p:spPr>
        <p:txBody>
          <a:bodyPr/>
          <a:lstStyle/>
          <a:p>
            <a:r>
              <a:rPr lang="ru-RU" sz="1800" b="1" dirty="0"/>
              <a:t>Проблема пластилинового пользователя</a:t>
            </a:r>
            <a:r>
              <a:rPr lang="ru-RU" sz="1800" dirty="0"/>
              <a:t> заключается в возможности подстройки представления о пользователе под мнения и предположения разработчиков, тогда как требуется решение, </a:t>
            </a:r>
            <a:r>
              <a:rPr lang="ru-RU" sz="1800" dirty="0" smtClean="0"/>
              <a:t>удовлетворяющее </a:t>
            </a:r>
            <a:r>
              <a:rPr lang="ru-RU" sz="1800" dirty="0"/>
              <a:t>потребности реальных </a:t>
            </a:r>
            <a:r>
              <a:rPr lang="ru-RU" sz="1800" dirty="0" smtClean="0"/>
              <a:t>пользователей</a:t>
            </a:r>
            <a:endParaRPr lang="ru-RU" sz="1800" dirty="0"/>
          </a:p>
          <a:p>
            <a:r>
              <a:rPr lang="ru-RU" sz="1800" b="1" dirty="0" smtClean="0"/>
              <a:t>Проектирование </a:t>
            </a:r>
            <a:r>
              <a:rPr lang="ru-RU" sz="1800" b="1" dirty="0"/>
              <a:t>под себя</a:t>
            </a:r>
            <a:r>
              <a:rPr lang="ru-RU" sz="1800" dirty="0"/>
              <a:t>, когда пользователь продукта наделяется качествами проектировщика или </a:t>
            </a:r>
            <a:r>
              <a:rPr lang="ru-RU" sz="1800" dirty="0" smtClean="0"/>
              <a:t>разработчика</a:t>
            </a:r>
            <a:endParaRPr lang="ru-RU" sz="1800" dirty="0"/>
          </a:p>
          <a:p>
            <a:r>
              <a:rPr lang="ru-RU" sz="1800" b="1" dirty="0"/>
              <a:t>Проектирование в расчете на исключительные ситуации</a:t>
            </a:r>
            <a:endParaRPr lang="ru-RU" sz="1800" dirty="0"/>
          </a:p>
          <a:p>
            <a:endParaRPr lang="ru-RU" dirty="0"/>
          </a:p>
        </p:txBody>
      </p:sp>
      <p:sp>
        <p:nvSpPr>
          <p:cNvPr id="2" name="Footer Placeholder 1"/>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3" name="Slide Number Placeholder 2"/>
          <p:cNvSpPr>
            <a:spLocks noGrp="1"/>
          </p:cNvSpPr>
          <p:nvPr>
            <p:ph type="sldNum" sz="quarter" idx="12"/>
          </p:nvPr>
        </p:nvSpPr>
        <p:spPr/>
        <p:txBody>
          <a:bodyPr/>
          <a:lstStyle/>
          <a:p>
            <a:pPr>
              <a:defRPr/>
            </a:pPr>
            <a:fld id="{D822411F-E024-4DFE-BB30-53F20763E1F2}" type="slidenum">
              <a:rPr lang="ru-RU" smtClean="0"/>
              <a:pPr>
                <a:defRPr/>
              </a:pPr>
              <a:t>52</a:t>
            </a:fld>
            <a:endParaRPr lang="ru-RU"/>
          </a:p>
        </p:txBody>
      </p:sp>
    </p:spTree>
    <p:extLst>
      <p:ext uri="{BB962C8B-B14F-4D97-AF65-F5344CB8AC3E}">
        <p14:creationId xmlns:p14="http://schemas.microsoft.com/office/powerpoint/2010/main" val="174408617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53</a:t>
            </a:fld>
            <a:endParaRPr lang="en-US"/>
          </a:p>
        </p:txBody>
      </p:sp>
      <p:sp>
        <p:nvSpPr>
          <p:cNvPr id="6" name="Rectangle 5"/>
          <p:cNvSpPr/>
          <p:nvPr/>
        </p:nvSpPr>
        <p:spPr>
          <a:xfrm>
            <a:off x="482304" y="1268760"/>
            <a:ext cx="6482680" cy="3970318"/>
          </a:xfrm>
          <a:prstGeom prst="rect">
            <a:avLst/>
          </a:prstGeom>
        </p:spPr>
        <p:txBody>
          <a:bodyPr wrap="square">
            <a:spAutoFit/>
          </a:bodyPr>
          <a:lstStyle/>
          <a:p>
            <a:pPr algn="just">
              <a:lnSpc>
                <a:spcPct val="150000"/>
              </a:lnSpc>
            </a:pPr>
            <a:r>
              <a:rPr lang="ru-RU" sz="2400" dirty="0">
                <a:solidFill>
                  <a:srgbClr val="000000"/>
                </a:solidFill>
                <a:latin typeface="Calibri" panose="020F0502020204030204" pitchFamily="34" charset="0"/>
              </a:rPr>
              <a:t>Стимулами поведения любого пользователя являются его цели, функциональность и поведение продукта должны быть ориентированы на достижение целей пользователя, поэтому при формировании описания каждого персонажа необходимо моделировать цели пользователя.</a:t>
            </a:r>
            <a:endParaRPr lang="ru-RU" sz="2400"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5756522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332656"/>
            <a:ext cx="6347713" cy="676260"/>
          </a:xfrm>
        </p:spPr>
        <p:txBody>
          <a:bodyPr/>
          <a:lstStyle/>
          <a:p>
            <a:r>
              <a:rPr lang="ru-RU" sz="2800" b="1" dirty="0"/>
              <a:t>Эмоциональные цели</a:t>
            </a:r>
            <a:endParaRPr lang="ru-RU" dirty="0"/>
          </a:p>
        </p:txBody>
      </p:sp>
      <p:sp>
        <p:nvSpPr>
          <p:cNvPr id="5" name="Content Placeholder 4"/>
          <p:cNvSpPr>
            <a:spLocks noGrp="1"/>
          </p:cNvSpPr>
          <p:nvPr>
            <p:ph idx="1"/>
          </p:nvPr>
        </p:nvSpPr>
        <p:spPr>
          <a:xfrm>
            <a:off x="467544" y="1196752"/>
            <a:ext cx="6912767" cy="4844611"/>
          </a:xfrm>
        </p:spPr>
        <p:txBody>
          <a:bodyPr/>
          <a:lstStyle/>
          <a:p>
            <a:pPr marL="0" indent="0">
              <a:buNone/>
            </a:pPr>
            <a:r>
              <a:rPr lang="ru-RU" sz="1600" dirty="0" smtClean="0"/>
              <a:t>описывают </a:t>
            </a:r>
            <a:r>
              <a:rPr lang="ru-RU" sz="1600" dirty="0"/>
              <a:t>качество взаимодействия с продуктом и являются сугубо личными. Для проектировщиков необходимо переводить эмоциональные цели персонажа в элементы формы, поведения, динамики, звукового сопровождения продукта, чтобы передать нужные эмоции и тон. </a:t>
            </a:r>
            <a:endParaRPr lang="ru-RU" sz="1600" dirty="0" smtClean="0"/>
          </a:p>
          <a:p>
            <a:pPr marL="0" indent="0">
              <a:buNone/>
            </a:pPr>
            <a:r>
              <a:rPr lang="ru-RU" sz="1600" dirty="0" smtClean="0"/>
              <a:t>Примеры</a:t>
            </a:r>
            <a:r>
              <a:rPr lang="ru-RU" sz="1600" dirty="0"/>
              <a:t>:</a:t>
            </a:r>
          </a:p>
          <a:p>
            <a:r>
              <a:rPr lang="ru-RU" sz="1600" dirty="0"/>
              <a:t>Чувствовать уверенность в том, что ситуация под контролем.</a:t>
            </a:r>
          </a:p>
          <a:p>
            <a:r>
              <a:rPr lang="ru-RU" sz="1600" dirty="0"/>
              <a:t>Получать удовольствие.</a:t>
            </a:r>
          </a:p>
          <a:p>
            <a:r>
              <a:rPr lang="ru-RU" sz="1600" dirty="0"/>
              <a:t>Ощущать душевный подъем или расслабленность.</a:t>
            </a:r>
          </a:p>
          <a:p>
            <a:r>
              <a:rPr lang="ru-RU" sz="1600" dirty="0"/>
              <a:t>Быть собранным и сосредоточенным.</a:t>
            </a:r>
          </a:p>
          <a:p>
            <a:endParaRPr lang="ru-RU" sz="1600" dirty="0"/>
          </a:p>
        </p:txBody>
      </p:sp>
      <p:sp>
        <p:nvSpPr>
          <p:cNvPr id="2" name="Footer Placeholder 1"/>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3" name="Slide Number Placeholder 2"/>
          <p:cNvSpPr>
            <a:spLocks noGrp="1"/>
          </p:cNvSpPr>
          <p:nvPr>
            <p:ph type="sldNum" sz="quarter" idx="12"/>
          </p:nvPr>
        </p:nvSpPr>
        <p:spPr/>
        <p:txBody>
          <a:bodyPr/>
          <a:lstStyle/>
          <a:p>
            <a:pPr>
              <a:defRPr/>
            </a:pPr>
            <a:fld id="{D822411F-E024-4DFE-BB30-53F20763E1F2}" type="slidenum">
              <a:rPr lang="ru-RU" smtClean="0"/>
              <a:pPr>
                <a:defRPr/>
              </a:pPr>
              <a:t>54</a:t>
            </a:fld>
            <a:endParaRPr lang="ru-RU"/>
          </a:p>
        </p:txBody>
      </p:sp>
    </p:spTree>
    <p:extLst>
      <p:ext uri="{BB962C8B-B14F-4D97-AF65-F5344CB8AC3E}">
        <p14:creationId xmlns:p14="http://schemas.microsoft.com/office/powerpoint/2010/main" val="298342006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60648"/>
            <a:ext cx="6347713" cy="676260"/>
          </a:xfrm>
        </p:spPr>
        <p:txBody>
          <a:bodyPr>
            <a:normAutofit/>
          </a:bodyPr>
          <a:lstStyle/>
          <a:p>
            <a:r>
              <a:rPr lang="ru-RU" b="1" dirty="0"/>
              <a:t>Конечные </a:t>
            </a:r>
            <a:r>
              <a:rPr lang="ru-RU" b="1" dirty="0" smtClean="0"/>
              <a:t>цели</a:t>
            </a:r>
            <a:endParaRPr lang="ru-RU" dirty="0"/>
          </a:p>
        </p:txBody>
      </p:sp>
      <p:sp>
        <p:nvSpPr>
          <p:cNvPr id="3" name="Content Placeholder 2"/>
          <p:cNvSpPr>
            <a:spLocks noGrp="1"/>
          </p:cNvSpPr>
          <p:nvPr>
            <p:ph idx="1"/>
          </p:nvPr>
        </p:nvSpPr>
        <p:spPr>
          <a:xfrm>
            <a:off x="398098" y="907819"/>
            <a:ext cx="6838198" cy="5041461"/>
          </a:xfrm>
        </p:spPr>
        <p:txBody>
          <a:bodyPr/>
          <a:lstStyle/>
          <a:p>
            <a:pPr marL="0" indent="0">
              <a:buNone/>
            </a:pPr>
            <a:r>
              <a:rPr lang="ru-RU" sz="1600" dirty="0"/>
              <a:t>отражают мотивацию пользователей при выполнении задач, связанных с использованием конкретного продукта. Эти цели являются предметом рассмотрения при проектировании взаимодействия, создании информационной архитектуры и проработке функциональных аспектов дизайна. </a:t>
            </a:r>
            <a:endParaRPr lang="ru-RU" sz="1600" dirty="0" smtClean="0"/>
          </a:p>
          <a:p>
            <a:pPr marL="0" indent="0">
              <a:buNone/>
            </a:pPr>
            <a:r>
              <a:rPr lang="ru-RU" sz="1600" dirty="0" smtClean="0"/>
              <a:t>Примеры</a:t>
            </a:r>
            <a:r>
              <a:rPr lang="ru-RU" sz="1600" dirty="0"/>
              <a:t>:</a:t>
            </a:r>
          </a:p>
          <a:p>
            <a:r>
              <a:rPr lang="ru-RU" sz="1600" dirty="0"/>
              <a:t>Узнавать о проблемах до того, как они </a:t>
            </a:r>
            <a:r>
              <a:rPr lang="ru-RU" sz="1600" dirty="0" smtClean="0"/>
              <a:t>станут </a:t>
            </a:r>
            <a:r>
              <a:rPr lang="ru-RU" sz="1600" dirty="0"/>
              <a:t>причиной катастрофы.</a:t>
            </a:r>
          </a:p>
          <a:p>
            <a:r>
              <a:rPr lang="ru-RU" sz="1600" dirty="0"/>
              <a:t>Поддерживать контакт с родными и друзьями.</a:t>
            </a:r>
          </a:p>
          <a:p>
            <a:r>
              <a:rPr lang="ru-RU" sz="1600" dirty="0"/>
              <a:t>Заканчивать запланированные дела </a:t>
            </a:r>
            <a:r>
              <a:rPr lang="ru-RU" sz="1600" dirty="0" smtClean="0"/>
              <a:t>в 17:00 ежедневно</a:t>
            </a:r>
            <a:r>
              <a:rPr lang="ru-RU" sz="1600" dirty="0"/>
              <a:t>.</a:t>
            </a:r>
          </a:p>
          <a:p>
            <a:r>
              <a:rPr lang="ru-RU" sz="1600" dirty="0"/>
              <a:t>Найти музыку, которая мне понравится.</a:t>
            </a:r>
          </a:p>
          <a:p>
            <a:r>
              <a:rPr lang="ru-RU" sz="1600" dirty="0"/>
              <a:t>Получить наилучшее предложение</a:t>
            </a:r>
            <a:r>
              <a:rPr lang="ru-RU" sz="1600" dirty="0" smtClean="0"/>
              <a:t>.</a:t>
            </a:r>
            <a:endParaRPr lang="ru-RU" sz="1600"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55</a:t>
            </a:fld>
            <a:endParaRPr lang="en-US"/>
          </a:p>
        </p:txBody>
      </p:sp>
    </p:spTree>
    <p:extLst>
      <p:ext uri="{BB962C8B-B14F-4D97-AF65-F5344CB8AC3E}">
        <p14:creationId xmlns:p14="http://schemas.microsoft.com/office/powerpoint/2010/main" val="3047778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32656"/>
            <a:ext cx="6347713" cy="676260"/>
          </a:xfrm>
        </p:spPr>
        <p:txBody>
          <a:bodyPr>
            <a:normAutofit/>
          </a:bodyPr>
          <a:lstStyle/>
          <a:p>
            <a:r>
              <a:rPr lang="ru-RU" b="1" dirty="0"/>
              <a:t>Жизненные </a:t>
            </a:r>
            <a:r>
              <a:rPr lang="ru-RU" b="1" dirty="0" smtClean="0"/>
              <a:t>цели</a:t>
            </a:r>
            <a:endParaRPr lang="ru-RU" dirty="0"/>
          </a:p>
        </p:txBody>
      </p:sp>
      <p:sp>
        <p:nvSpPr>
          <p:cNvPr id="3" name="Content Placeholder 2"/>
          <p:cNvSpPr>
            <a:spLocks noGrp="1"/>
          </p:cNvSpPr>
          <p:nvPr>
            <p:ph idx="1"/>
          </p:nvPr>
        </p:nvSpPr>
        <p:spPr>
          <a:xfrm>
            <a:off x="609598" y="1196752"/>
            <a:ext cx="6698705" cy="4844611"/>
          </a:xfrm>
        </p:spPr>
        <p:txBody>
          <a:bodyPr/>
          <a:lstStyle/>
          <a:p>
            <a:pPr marL="0" indent="0">
              <a:buNone/>
            </a:pPr>
            <a:r>
              <a:rPr lang="ru-RU" sz="1600" dirty="0"/>
              <a:t>представляют личные стремления пользователя и обычно выходят за пределы контекста работы с проектируемым продуктом, связаны с глубинными стимулами и мотивами, помогающими объяснить, почему пользователь пытается достичь конечных целей. Эти цели являются предметом рассмотрения при проектировании продукта в целом, создания стратегии и брендинга для него. </a:t>
            </a:r>
            <a:endParaRPr lang="ru-RU" sz="1600" dirty="0" smtClean="0"/>
          </a:p>
          <a:p>
            <a:pPr marL="0" indent="0">
              <a:buNone/>
            </a:pPr>
            <a:r>
              <a:rPr lang="ru-RU" sz="1600" dirty="0" smtClean="0"/>
              <a:t>Примеры:</a:t>
            </a:r>
          </a:p>
          <a:p>
            <a:r>
              <a:rPr lang="ru-RU" sz="1600" dirty="0" smtClean="0"/>
              <a:t>Прожить </a:t>
            </a:r>
            <a:r>
              <a:rPr lang="ru-RU" sz="1600" dirty="0"/>
              <a:t>хорошую </a:t>
            </a:r>
            <a:r>
              <a:rPr lang="ru-RU" sz="1600" dirty="0" smtClean="0"/>
              <a:t>жизнь</a:t>
            </a:r>
          </a:p>
          <a:p>
            <a:r>
              <a:rPr lang="ru-RU" sz="1600" dirty="0" smtClean="0"/>
              <a:t>Преуспеть </a:t>
            </a:r>
            <a:r>
              <a:rPr lang="ru-RU" sz="1600" dirty="0"/>
              <a:t>в реализации амбиций </a:t>
            </a:r>
            <a:endParaRPr lang="ru-RU" sz="1600" dirty="0" smtClean="0"/>
          </a:p>
          <a:p>
            <a:r>
              <a:rPr lang="ru-RU" sz="1600" dirty="0" smtClean="0"/>
              <a:t>Стать </a:t>
            </a:r>
            <a:r>
              <a:rPr lang="ru-RU" sz="1600" dirty="0"/>
              <a:t>знатоком в определенной </a:t>
            </a:r>
            <a:r>
              <a:rPr lang="ru-RU" sz="1600" dirty="0" smtClean="0"/>
              <a:t>области</a:t>
            </a:r>
          </a:p>
          <a:p>
            <a:r>
              <a:rPr lang="ru-RU" sz="1600" dirty="0" smtClean="0"/>
              <a:t>Быть </a:t>
            </a:r>
            <a:r>
              <a:rPr lang="ru-RU" sz="1600" dirty="0"/>
              <a:t>привлекательным, популярным, завоевать уважение коллег</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56</a:t>
            </a:fld>
            <a:endParaRPr lang="en-US"/>
          </a:p>
        </p:txBody>
      </p:sp>
    </p:spTree>
    <p:extLst>
      <p:ext uri="{BB962C8B-B14F-4D97-AF65-F5344CB8AC3E}">
        <p14:creationId xmlns:p14="http://schemas.microsoft.com/office/powerpoint/2010/main" val="42339466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214" y="188640"/>
            <a:ext cx="6347713" cy="676260"/>
          </a:xfrm>
        </p:spPr>
        <p:txBody>
          <a:bodyPr>
            <a:normAutofit/>
          </a:bodyPr>
          <a:lstStyle/>
          <a:p>
            <a:r>
              <a:rPr lang="ru-RU" b="1" dirty="0" smtClean="0"/>
              <a:t>Процесс </a:t>
            </a:r>
            <a:r>
              <a:rPr lang="ru-RU" b="1" dirty="0"/>
              <a:t>разработки </a:t>
            </a:r>
            <a:r>
              <a:rPr lang="ru-RU" b="1" dirty="0" smtClean="0"/>
              <a:t>персонажа</a:t>
            </a:r>
            <a:endParaRPr lang="ru-RU" b="1" dirty="0"/>
          </a:p>
        </p:txBody>
      </p:sp>
      <p:sp>
        <p:nvSpPr>
          <p:cNvPr id="3" name="Content Placeholder 2"/>
          <p:cNvSpPr>
            <a:spLocks noGrp="1"/>
          </p:cNvSpPr>
          <p:nvPr>
            <p:ph idx="1"/>
          </p:nvPr>
        </p:nvSpPr>
        <p:spPr/>
        <p:txBody>
          <a:bodyPr/>
          <a:lstStyle/>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57</a:t>
            </a:fld>
            <a:endParaRPr lang="en-US"/>
          </a:p>
        </p:txBody>
      </p:sp>
      <p:graphicFrame>
        <p:nvGraphicFramePr>
          <p:cNvPr id="6" name="Содержимое 5"/>
          <p:cNvGraphicFramePr>
            <a:graphicFrameLocks/>
          </p:cNvGraphicFramePr>
          <p:nvPr>
            <p:extLst>
              <p:ext uri="{D42A27DB-BD31-4B8C-83A1-F6EECF244321}">
                <p14:modId xmlns:p14="http://schemas.microsoft.com/office/powerpoint/2010/main" val="2658512296"/>
              </p:ext>
            </p:extLst>
          </p:nvPr>
        </p:nvGraphicFramePr>
        <p:xfrm>
          <a:off x="179512" y="1340768"/>
          <a:ext cx="7202760" cy="4447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84597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918" y="0"/>
            <a:ext cx="7026394" cy="881196"/>
          </a:xfrm>
        </p:spPr>
        <p:txBody>
          <a:bodyPr>
            <a:normAutofit/>
          </a:bodyPr>
          <a:lstStyle/>
          <a:p>
            <a:r>
              <a:rPr lang="ru-RU" b="1" dirty="0"/>
              <a:t>Шаг 1.</a:t>
            </a:r>
            <a:r>
              <a:rPr lang="ru-RU" dirty="0"/>
              <a:t> Выявление поведенческих </a:t>
            </a:r>
            <a:r>
              <a:rPr lang="ru-RU" dirty="0" smtClean="0"/>
              <a:t>переменных</a:t>
            </a:r>
            <a:endParaRPr lang="ru-RU" dirty="0"/>
          </a:p>
        </p:txBody>
      </p:sp>
      <p:sp>
        <p:nvSpPr>
          <p:cNvPr id="3" name="Content Placeholder 2"/>
          <p:cNvSpPr>
            <a:spLocks noGrp="1"/>
          </p:cNvSpPr>
          <p:nvPr>
            <p:ph idx="1"/>
          </p:nvPr>
        </p:nvSpPr>
        <p:spPr>
          <a:xfrm>
            <a:off x="323528" y="1500174"/>
            <a:ext cx="7128791" cy="4541189"/>
          </a:xfrm>
        </p:spPr>
        <p:txBody>
          <a:bodyPr/>
          <a:lstStyle/>
          <a:p>
            <a:pPr marL="0" indent="0">
              <a:buNone/>
            </a:pPr>
            <a:r>
              <a:rPr lang="ru-RU" sz="1600" dirty="0" smtClean="0"/>
              <a:t>определяют </a:t>
            </a:r>
            <a:r>
              <a:rPr lang="ru-RU" sz="1600" dirty="0"/>
              <a:t>самостоятельные аспекты наблюдавшихся вариантов </a:t>
            </a:r>
            <a:r>
              <a:rPr lang="ru-RU" sz="1600" dirty="0" smtClean="0"/>
              <a:t>поведения </a:t>
            </a:r>
          </a:p>
          <a:p>
            <a:pPr marL="0" indent="0">
              <a:buNone/>
            </a:pPr>
            <a:r>
              <a:rPr lang="ru-RU" sz="1600" dirty="0" smtClean="0"/>
              <a:t>Типы:</a:t>
            </a:r>
            <a:endParaRPr lang="ru-RU" sz="1600" dirty="0"/>
          </a:p>
          <a:p>
            <a:r>
              <a:rPr lang="ru-RU" sz="1600" dirty="0"/>
              <a:t>Деятельность: чем занят пользователь, частота и объем.</a:t>
            </a:r>
          </a:p>
          <a:p>
            <a:r>
              <a:rPr lang="ru-RU" sz="1600" dirty="0"/>
              <a:t>Взгляды: каким образом пользователь думает о предметной области и технологии продукта.</a:t>
            </a:r>
          </a:p>
          <a:p>
            <a:r>
              <a:rPr lang="ru-RU" sz="1600" dirty="0"/>
              <a:t>Наклонности: каковы образование и подготовка пользователя, его способность обучаться.</a:t>
            </a:r>
          </a:p>
          <a:p>
            <a:r>
              <a:rPr lang="ru-RU" sz="1600" dirty="0"/>
              <a:t>Мотивация: каким образом пользователь вовлечен в предметную область продукта.</a:t>
            </a:r>
          </a:p>
          <a:p>
            <a:r>
              <a:rPr lang="ru-RU" sz="1600" dirty="0"/>
              <a:t>Навыки: умения пользователя, связанные с предметной областью продукта и используемой технологией.</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58</a:t>
            </a:fld>
            <a:endParaRPr lang="en-US"/>
          </a:p>
        </p:txBody>
      </p:sp>
    </p:spTree>
    <p:extLst>
      <p:ext uri="{BB962C8B-B14F-4D97-AF65-F5344CB8AC3E}">
        <p14:creationId xmlns:p14="http://schemas.microsoft.com/office/powerpoint/2010/main" val="335314122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19" y="260648"/>
            <a:ext cx="6347713" cy="676260"/>
          </a:xfrm>
        </p:spPr>
        <p:txBody>
          <a:bodyPr>
            <a:normAutofit fontScale="90000"/>
          </a:bodyPr>
          <a:lstStyle/>
          <a:p>
            <a:r>
              <a:rPr lang="ru-RU" b="1" dirty="0"/>
              <a:t>Шаг 2.</a:t>
            </a:r>
            <a:r>
              <a:rPr lang="ru-RU" dirty="0"/>
              <a:t> Сопоставление респондентов с поведенческими </a:t>
            </a:r>
            <a:r>
              <a:rPr lang="ru-RU" dirty="0" smtClean="0"/>
              <a:t>переменными</a:t>
            </a:r>
            <a:endParaRPr lang="ru-RU" dirty="0"/>
          </a:p>
        </p:txBody>
      </p:sp>
      <p:sp>
        <p:nvSpPr>
          <p:cNvPr id="3" name="Content Placeholder 2"/>
          <p:cNvSpPr>
            <a:spLocks noGrp="1"/>
          </p:cNvSpPr>
          <p:nvPr>
            <p:ph idx="1"/>
          </p:nvPr>
        </p:nvSpPr>
        <p:spPr/>
        <p:txBody>
          <a:bodyPr/>
          <a:lstStyle/>
          <a:p>
            <a:pPr marL="0" indent="0">
              <a:buNone/>
            </a:pPr>
            <a:r>
              <a:rPr lang="ru-RU" sz="1800" dirty="0"/>
              <a:t>Необходимо каждому респонденту назначить соответствующее место в диапазоне каждой переменной. Некоторые из переменных будут отражать непрерывный диапазон поведения (к примеру, от новичка до эксперта в компьютерной области), а некоторые – дискретные варианты выбора (скажем, использование цифрового либо пленочного фотоаппарата). При расположении важна не столько точность значений, сколько взаимное расположение респондентов. Результатом этого шага должна стать группировка всех респондентов по каждой из осей. </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59</a:t>
            </a:fld>
            <a:endParaRPr lang="en-US"/>
          </a:p>
        </p:txBody>
      </p:sp>
    </p:spTree>
    <p:extLst>
      <p:ext uri="{BB962C8B-B14F-4D97-AF65-F5344CB8AC3E}">
        <p14:creationId xmlns:p14="http://schemas.microsoft.com/office/powerpoint/2010/main" val="3708494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Эволюция процесса разработки программного обеспечения</a:t>
            </a:r>
            <a:endParaRPr lang="ru-RU" dirty="0"/>
          </a:p>
        </p:txBody>
      </p:sp>
      <p:sp>
        <p:nvSpPr>
          <p:cNvPr id="7" name="Текст 6"/>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6</a:t>
            </a:fld>
            <a:endParaRPr lang="en-US"/>
          </a:p>
        </p:txBody>
      </p:sp>
    </p:spTree>
    <p:extLst>
      <p:ext uri="{BB962C8B-B14F-4D97-AF65-F5344CB8AC3E}">
        <p14:creationId xmlns:p14="http://schemas.microsoft.com/office/powerpoint/2010/main" val="29116994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u-RU" b="1" dirty="0"/>
              <a:t>Шаг 3.</a:t>
            </a:r>
            <a:r>
              <a:rPr lang="ru-RU" dirty="0"/>
              <a:t> Выявление значимых шаблонов </a:t>
            </a:r>
            <a:r>
              <a:rPr lang="ru-RU" dirty="0" smtClean="0"/>
              <a:t>поведения</a:t>
            </a:r>
            <a:endParaRPr lang="ru-RU" dirty="0"/>
          </a:p>
        </p:txBody>
      </p:sp>
      <p:sp>
        <p:nvSpPr>
          <p:cNvPr id="3" name="Content Placeholder 2"/>
          <p:cNvSpPr>
            <a:spLocks noGrp="1"/>
          </p:cNvSpPr>
          <p:nvPr>
            <p:ph idx="1"/>
          </p:nvPr>
        </p:nvSpPr>
        <p:spPr/>
        <p:txBody>
          <a:bodyPr/>
          <a:lstStyle/>
          <a:p>
            <a:pPr marL="0" indent="0">
              <a:buNone/>
            </a:pPr>
            <a:r>
              <a:rPr lang="ru-RU" sz="1800" dirty="0"/>
              <a:t>После размещения респондентов по осям, можно выделить группы (кластеры) отдельных респондентов, близких сразу по нескольким диапазонам или переменным. Группа респондентов, кластеризованная сразу по шести-восьми различным переменным, вероятнее всего, представляет значимый шаблон поведения, который ляжет в основу персонажа. У некоторых специализированных ролей может быть лишь один значимый шаблон, однако обычно таких шаблонов два или даже три</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60</a:t>
            </a:fld>
            <a:endParaRPr lang="en-US"/>
          </a:p>
        </p:txBody>
      </p:sp>
    </p:spTree>
    <p:extLst>
      <p:ext uri="{BB962C8B-B14F-4D97-AF65-F5344CB8AC3E}">
        <p14:creationId xmlns:p14="http://schemas.microsoft.com/office/powerpoint/2010/main" val="17425207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60648"/>
            <a:ext cx="6347713" cy="676260"/>
          </a:xfrm>
        </p:spPr>
        <p:txBody>
          <a:bodyPr>
            <a:normAutofit fontScale="90000"/>
          </a:bodyPr>
          <a:lstStyle/>
          <a:p>
            <a:r>
              <a:rPr lang="ru-RU" b="1" dirty="0"/>
              <a:t>Шаг 4.</a:t>
            </a:r>
            <a:r>
              <a:rPr lang="ru-RU" dirty="0"/>
              <a:t> Синтез характеристик и соответствующих им </a:t>
            </a:r>
            <a:r>
              <a:rPr lang="ru-RU" dirty="0" smtClean="0"/>
              <a:t>целей</a:t>
            </a:r>
            <a:endParaRPr lang="ru-RU" dirty="0"/>
          </a:p>
        </p:txBody>
      </p:sp>
      <p:sp>
        <p:nvSpPr>
          <p:cNvPr id="3" name="Content Placeholder 2"/>
          <p:cNvSpPr>
            <a:spLocks noGrp="1"/>
          </p:cNvSpPr>
          <p:nvPr>
            <p:ph idx="1"/>
          </p:nvPr>
        </p:nvSpPr>
        <p:spPr>
          <a:xfrm>
            <a:off x="467544" y="1268760"/>
            <a:ext cx="6840759" cy="4772603"/>
          </a:xfrm>
        </p:spPr>
        <p:txBody>
          <a:bodyPr/>
          <a:lstStyle/>
          <a:p>
            <a:pPr marL="0" indent="0">
              <a:buNone/>
            </a:pPr>
            <a:r>
              <a:rPr lang="ru-RU" dirty="0"/>
              <a:t>Для каждого выявленного значимого шаблона поведения необходимо синтезировать детали на основе имеющихся данных. На этом этапе достаточно простого перечисления различных характеристик поведения, представленного в сжатой форме. </a:t>
            </a:r>
          </a:p>
          <a:p>
            <a:pPr marL="0" indent="0">
              <a:buNone/>
            </a:pPr>
            <a:r>
              <a:rPr lang="ru-RU" dirty="0"/>
              <a:t>Самыми значимыми из деталей, синтезируемых на основе данных интервью и наблюдений за поведением, являются цели. Цели должны всегда иметь некоторое непосредственное отношение к проектируемому продукту</a:t>
            </a:r>
            <a:r>
              <a:rPr lang="ru-RU" dirty="0" smtClean="0"/>
              <a:t>.</a:t>
            </a:r>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61</a:t>
            </a:fld>
            <a:endParaRPr lang="en-US"/>
          </a:p>
        </p:txBody>
      </p:sp>
    </p:spTree>
    <p:extLst>
      <p:ext uri="{BB962C8B-B14F-4D97-AF65-F5344CB8AC3E}">
        <p14:creationId xmlns:p14="http://schemas.microsoft.com/office/powerpoint/2010/main" val="20010400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60648"/>
            <a:ext cx="6347713" cy="809188"/>
          </a:xfrm>
        </p:spPr>
        <p:txBody>
          <a:bodyPr>
            <a:normAutofit fontScale="90000"/>
          </a:bodyPr>
          <a:lstStyle/>
          <a:p>
            <a:r>
              <a:rPr lang="ru-RU" b="1" dirty="0"/>
              <a:t>Шаг 5. </a:t>
            </a:r>
            <a:r>
              <a:rPr lang="ru-RU" dirty="0"/>
              <a:t>Проверка полноты и выявление </a:t>
            </a:r>
            <a:r>
              <a:rPr lang="ru-RU" dirty="0" smtClean="0"/>
              <a:t>избыточности</a:t>
            </a:r>
            <a:endParaRPr lang="ru-RU" dirty="0"/>
          </a:p>
        </p:txBody>
      </p:sp>
      <p:sp>
        <p:nvSpPr>
          <p:cNvPr id="3" name="Content Placeholder 2"/>
          <p:cNvSpPr>
            <a:spLocks noGrp="1"/>
          </p:cNvSpPr>
          <p:nvPr>
            <p:ph idx="1"/>
          </p:nvPr>
        </p:nvSpPr>
        <p:spPr>
          <a:xfrm>
            <a:off x="609598" y="1340768"/>
            <a:ext cx="6698705" cy="4700595"/>
          </a:xfrm>
        </p:spPr>
        <p:txBody>
          <a:bodyPr/>
          <a:lstStyle/>
          <a:p>
            <a:pPr marL="0" indent="0">
              <a:buNone/>
            </a:pPr>
            <a:r>
              <a:rPr lang="ru-RU" dirty="0"/>
              <a:t>На этом этапе персонажи уже должны начать оживать. Необходимо убедиться в полноте набора персонажей и в том, что все персонажи осмысленно уникальны, в этом случае можно получить набор персонажей, достаточно хорошо представляющий разнообразие вариантов поведения и потребности реальных людей и при этом максимально компактный, что позволит сократить усилия на этапе проектирования взаимодействия.</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62</a:t>
            </a:fld>
            <a:endParaRPr lang="en-US"/>
          </a:p>
        </p:txBody>
      </p:sp>
    </p:spTree>
    <p:extLst>
      <p:ext uri="{BB962C8B-B14F-4D97-AF65-F5344CB8AC3E}">
        <p14:creationId xmlns:p14="http://schemas.microsoft.com/office/powerpoint/2010/main" val="7422465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214" y="332656"/>
            <a:ext cx="6347713" cy="676260"/>
          </a:xfrm>
        </p:spPr>
        <p:txBody>
          <a:bodyPr>
            <a:normAutofit fontScale="90000"/>
          </a:bodyPr>
          <a:lstStyle/>
          <a:p>
            <a:r>
              <a:rPr lang="ru-RU" b="1" dirty="0"/>
              <a:t>Шаг 6.</a:t>
            </a:r>
            <a:r>
              <a:rPr lang="ru-RU" dirty="0"/>
              <a:t> Расширение описания атрибутов и </a:t>
            </a:r>
            <a:r>
              <a:rPr lang="ru-RU" dirty="0" smtClean="0"/>
              <a:t>поведений</a:t>
            </a:r>
            <a:endParaRPr lang="ru-RU" dirty="0"/>
          </a:p>
        </p:txBody>
      </p:sp>
      <p:sp>
        <p:nvSpPr>
          <p:cNvPr id="3" name="Content Placeholder 2"/>
          <p:cNvSpPr>
            <a:spLocks noGrp="1"/>
          </p:cNvSpPr>
          <p:nvPr>
            <p:ph idx="1"/>
          </p:nvPr>
        </p:nvSpPr>
        <p:spPr>
          <a:xfrm>
            <a:off x="609598" y="1500174"/>
            <a:ext cx="6842721" cy="4541189"/>
          </a:xfrm>
        </p:spPr>
        <p:txBody>
          <a:bodyPr/>
          <a:lstStyle/>
          <a:p>
            <a:pPr marL="0" indent="0">
              <a:buNone/>
            </a:pPr>
            <a:r>
              <a:rPr lang="ru-RU" dirty="0" smtClean="0"/>
              <a:t>Повествование </a:t>
            </a:r>
            <a:r>
              <a:rPr lang="ru-RU" dirty="0"/>
              <a:t>от третьего лица является </a:t>
            </a:r>
            <a:r>
              <a:rPr lang="ru-RU" dirty="0" smtClean="0"/>
              <a:t>ярким </a:t>
            </a:r>
            <a:r>
              <a:rPr lang="ru-RU" dirty="0"/>
              <a:t>способом представить взгляды, потребности и проблемы персонажа другим участникам процесса разработки. </a:t>
            </a:r>
            <a:endParaRPr lang="ru-RU" dirty="0" smtClean="0"/>
          </a:p>
          <a:p>
            <a:pPr marL="0" indent="0">
              <a:buNone/>
            </a:pPr>
            <a:endParaRPr lang="ru-RU" dirty="0"/>
          </a:p>
          <a:p>
            <a:pPr marL="0" indent="0">
              <a:buNone/>
            </a:pPr>
            <a:r>
              <a:rPr lang="ru-RU" dirty="0" smtClean="0"/>
              <a:t>Типичное </a:t>
            </a:r>
            <a:r>
              <a:rPr lang="ru-RU" dirty="0"/>
              <a:t>описание персонажа – это синтез наиболее важных деталей, полученных в ходе исследований и относящихся к этому персонажу.</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63</a:t>
            </a:fld>
            <a:endParaRPr lang="en-US"/>
          </a:p>
        </p:txBody>
      </p:sp>
    </p:spTree>
    <p:extLst>
      <p:ext uri="{BB962C8B-B14F-4D97-AF65-F5344CB8AC3E}">
        <p14:creationId xmlns:p14="http://schemas.microsoft.com/office/powerpoint/2010/main" val="1344155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u-RU" b="1" dirty="0"/>
              <a:t>Шаг 7. </a:t>
            </a:r>
            <a:r>
              <a:rPr lang="ru-RU" dirty="0"/>
              <a:t>Назначение персонажам </a:t>
            </a:r>
            <a:r>
              <a:rPr lang="ru-RU" dirty="0" smtClean="0"/>
              <a:t>типов</a:t>
            </a:r>
            <a:endParaRPr lang="ru-RU" dirty="0"/>
          </a:p>
        </p:txBody>
      </p:sp>
      <p:sp>
        <p:nvSpPr>
          <p:cNvPr id="3" name="Content Placeholder 2"/>
          <p:cNvSpPr>
            <a:spLocks noGrp="1"/>
          </p:cNvSpPr>
          <p:nvPr>
            <p:ph sz="half" idx="2"/>
          </p:nvPr>
        </p:nvSpPr>
        <p:spPr>
          <a:xfrm>
            <a:off x="609599" y="2132856"/>
            <a:ext cx="3090672" cy="3908507"/>
          </a:xfrm>
        </p:spPr>
        <p:txBody>
          <a:bodyPr>
            <a:normAutofit/>
          </a:bodyPr>
          <a:lstStyle/>
          <a:p>
            <a:r>
              <a:rPr lang="ru-RU" b="1" dirty="0" smtClean="0"/>
              <a:t>ключевой</a:t>
            </a:r>
          </a:p>
          <a:p>
            <a:pPr marL="0" indent="0">
              <a:buNone/>
            </a:pPr>
            <a:endParaRPr lang="ru-RU" dirty="0" smtClean="0"/>
          </a:p>
          <a:p>
            <a:pPr marL="0" indent="0">
              <a:buNone/>
            </a:pPr>
            <a:endParaRPr lang="ru-RU" dirty="0"/>
          </a:p>
          <a:p>
            <a:r>
              <a:rPr lang="ru-RU" b="1" dirty="0" smtClean="0"/>
              <a:t>второстепенный</a:t>
            </a:r>
          </a:p>
          <a:p>
            <a:pPr marL="0" indent="0">
              <a:buNone/>
            </a:pPr>
            <a:endParaRPr lang="ru-RU" b="1" dirty="0" smtClean="0"/>
          </a:p>
          <a:p>
            <a:pPr marL="0" indent="0">
              <a:buNone/>
            </a:pPr>
            <a:endParaRPr lang="ru-RU" b="1" dirty="0" smtClean="0"/>
          </a:p>
          <a:p>
            <a:r>
              <a:rPr lang="ru-RU" b="1" dirty="0" smtClean="0"/>
              <a:t>дополнительный</a:t>
            </a:r>
          </a:p>
          <a:p>
            <a:pPr marL="0" indent="0">
              <a:buNone/>
            </a:pPr>
            <a:endParaRPr lang="ru-RU" dirty="0"/>
          </a:p>
        </p:txBody>
      </p:sp>
      <p:sp>
        <p:nvSpPr>
          <p:cNvPr id="8" name="Content Placeholder 7"/>
          <p:cNvSpPr>
            <a:spLocks noGrp="1"/>
          </p:cNvSpPr>
          <p:nvPr>
            <p:ph sz="quarter" idx="4"/>
          </p:nvPr>
        </p:nvSpPr>
        <p:spPr>
          <a:xfrm>
            <a:off x="3866640" y="2132856"/>
            <a:ext cx="3090672" cy="3908507"/>
          </a:xfrm>
        </p:spPr>
        <p:txBody>
          <a:bodyPr/>
          <a:lstStyle/>
          <a:p>
            <a:r>
              <a:rPr lang="ru-RU" b="1" dirty="0" smtClean="0"/>
              <a:t>покупатель</a:t>
            </a:r>
          </a:p>
          <a:p>
            <a:endParaRPr lang="ru-RU" dirty="0" smtClean="0"/>
          </a:p>
          <a:p>
            <a:endParaRPr lang="ru-RU" dirty="0"/>
          </a:p>
          <a:p>
            <a:r>
              <a:rPr lang="ru-RU" b="1" dirty="0" smtClean="0"/>
              <a:t>обслуживаемый</a:t>
            </a:r>
          </a:p>
          <a:p>
            <a:pPr marL="0" indent="0">
              <a:buNone/>
            </a:pPr>
            <a:endParaRPr lang="ru-RU" dirty="0" smtClean="0"/>
          </a:p>
          <a:p>
            <a:pPr marL="0" indent="0">
              <a:buNone/>
            </a:pPr>
            <a:endParaRPr lang="ru-RU" dirty="0"/>
          </a:p>
          <a:p>
            <a:r>
              <a:rPr lang="ru-RU" b="1" dirty="0"/>
              <a:t>отвергаемый</a:t>
            </a:r>
            <a:endParaRPr lang="ru-RU" dirty="0"/>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64</a:t>
            </a:fld>
            <a:endParaRPr lang="en-US"/>
          </a:p>
        </p:txBody>
      </p:sp>
    </p:spTree>
    <p:extLst>
      <p:ext uri="{BB962C8B-B14F-4D97-AF65-F5344CB8AC3E}">
        <p14:creationId xmlns:p14="http://schemas.microsoft.com/office/powerpoint/2010/main" val="24961147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599" y="188640"/>
            <a:ext cx="6347713" cy="676260"/>
          </a:xfrm>
        </p:spPr>
        <p:txBody>
          <a:bodyPr>
            <a:normAutofit/>
          </a:bodyPr>
          <a:lstStyle/>
          <a:p>
            <a:r>
              <a:rPr lang="ru-RU" b="1" dirty="0"/>
              <a:t>Шаг 7. </a:t>
            </a:r>
            <a:r>
              <a:rPr lang="ru-RU" dirty="0"/>
              <a:t>Назначение персонажам </a:t>
            </a:r>
            <a:r>
              <a:rPr lang="ru-RU" dirty="0" smtClean="0"/>
              <a:t>типов</a:t>
            </a:r>
            <a:endParaRPr lang="ru-RU" dirty="0"/>
          </a:p>
        </p:txBody>
      </p:sp>
      <p:sp>
        <p:nvSpPr>
          <p:cNvPr id="10" name="Content Placeholder 9"/>
          <p:cNvSpPr>
            <a:spLocks noGrp="1"/>
          </p:cNvSpPr>
          <p:nvPr>
            <p:ph idx="1"/>
          </p:nvPr>
        </p:nvSpPr>
        <p:spPr>
          <a:xfrm>
            <a:off x="609598" y="1500174"/>
            <a:ext cx="6842721" cy="4541189"/>
          </a:xfrm>
        </p:spPr>
        <p:txBody>
          <a:bodyPr/>
          <a:lstStyle/>
          <a:p>
            <a:pPr marL="0" indent="0">
              <a:buNone/>
            </a:pPr>
            <a:r>
              <a:rPr lang="ru-RU" b="1" dirty="0"/>
              <a:t>ключевой</a:t>
            </a:r>
            <a:r>
              <a:rPr lang="ru-RU" dirty="0"/>
              <a:t> </a:t>
            </a:r>
            <a:endParaRPr lang="ru-RU" dirty="0" smtClean="0"/>
          </a:p>
          <a:p>
            <a:pPr marL="0" indent="0">
              <a:buNone/>
            </a:pPr>
            <a:r>
              <a:rPr lang="ru-RU" dirty="0" smtClean="0"/>
              <a:t>задает </a:t>
            </a:r>
            <a:r>
              <a:rPr lang="ru-RU" dirty="0"/>
              <a:t>основную цель в проектировании интерфейса, выбирается методом исключения: цели каждого персонажа рассматриваются в сравнении с целями остальных. Если не очевидно, какой из персонажей является ключевым, это может означать одно из двух: или продукту требуется несколько интерфейсов, каждый из которых предназначен для своего ключевого персонажа (так часто бывает в корпоративных и технических продуктах), или же объем его функциональности слишком широк. </a:t>
            </a:r>
          </a:p>
          <a:p>
            <a:endParaRPr lang="ru-RU" dirty="0"/>
          </a:p>
        </p:txBody>
      </p:sp>
      <p:sp>
        <p:nvSpPr>
          <p:cNvPr id="7" name="Footer Placeholder 6"/>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8" name="Slide Number Placeholder 7"/>
          <p:cNvSpPr>
            <a:spLocks noGrp="1"/>
          </p:cNvSpPr>
          <p:nvPr>
            <p:ph type="sldNum" sz="quarter" idx="12"/>
          </p:nvPr>
        </p:nvSpPr>
        <p:spPr/>
        <p:txBody>
          <a:bodyPr/>
          <a:lstStyle/>
          <a:p>
            <a:pPr>
              <a:defRPr/>
            </a:pPr>
            <a:fld id="{2A0B86BD-01CC-44C5-B436-653E71EC8BE8}" type="slidenum">
              <a:rPr lang="ru-RU" smtClean="0"/>
              <a:pPr>
                <a:defRPr/>
              </a:pPr>
              <a:t>65</a:t>
            </a:fld>
            <a:endParaRPr lang="ru-RU"/>
          </a:p>
        </p:txBody>
      </p:sp>
    </p:spTree>
    <p:extLst>
      <p:ext uri="{BB962C8B-B14F-4D97-AF65-F5344CB8AC3E}">
        <p14:creationId xmlns:p14="http://schemas.microsoft.com/office/powerpoint/2010/main" val="81487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10300" y="297628"/>
            <a:ext cx="6553988" cy="1320800"/>
          </a:xfrm>
        </p:spPr>
        <p:txBody>
          <a:bodyPr>
            <a:normAutofit/>
          </a:bodyPr>
          <a:lstStyle/>
          <a:p>
            <a:r>
              <a:rPr lang="ru-RU" b="1" dirty="0"/>
              <a:t>Шаг 7. </a:t>
            </a:r>
            <a:r>
              <a:rPr lang="ru-RU" dirty="0"/>
              <a:t>Назначение персонажам </a:t>
            </a:r>
            <a:r>
              <a:rPr lang="ru-RU" dirty="0" smtClean="0"/>
              <a:t>типов</a:t>
            </a:r>
            <a:endParaRPr lang="ru-RU" dirty="0"/>
          </a:p>
        </p:txBody>
      </p:sp>
      <p:sp>
        <p:nvSpPr>
          <p:cNvPr id="2" name="Text Placeholder 1"/>
          <p:cNvSpPr>
            <a:spLocks noGrp="1"/>
          </p:cNvSpPr>
          <p:nvPr>
            <p:ph type="body" idx="1"/>
          </p:nvPr>
        </p:nvSpPr>
        <p:spPr>
          <a:xfrm>
            <a:off x="466563" y="1702897"/>
            <a:ext cx="3090672" cy="576262"/>
          </a:xfrm>
        </p:spPr>
        <p:txBody>
          <a:bodyPr/>
          <a:lstStyle/>
          <a:p>
            <a:r>
              <a:rPr lang="ru-RU" b="1" dirty="0"/>
              <a:t>второстепенный</a:t>
            </a:r>
            <a:r>
              <a:rPr lang="ru-RU" dirty="0"/>
              <a:t> </a:t>
            </a:r>
          </a:p>
        </p:txBody>
      </p:sp>
      <p:sp>
        <p:nvSpPr>
          <p:cNvPr id="10" name="Content Placeholder 9"/>
          <p:cNvSpPr>
            <a:spLocks noGrp="1"/>
          </p:cNvSpPr>
          <p:nvPr>
            <p:ph sz="half" idx="2"/>
          </p:nvPr>
        </p:nvSpPr>
        <p:spPr>
          <a:xfrm>
            <a:off x="323528" y="2279160"/>
            <a:ext cx="3376743" cy="3762204"/>
          </a:xfrm>
        </p:spPr>
        <p:txBody>
          <a:bodyPr>
            <a:normAutofit/>
          </a:bodyPr>
          <a:lstStyle/>
          <a:p>
            <a:pPr marL="0" indent="0">
              <a:buNone/>
            </a:pPr>
            <a:r>
              <a:rPr lang="ru-RU" sz="2000" dirty="0" smtClean="0"/>
              <a:t>в </a:t>
            </a:r>
            <a:r>
              <a:rPr lang="ru-RU" sz="2000" dirty="0"/>
              <a:t>основном оказывается доволен интерфейсом ключевого персонажа, но имеет дополнительные потребности, которые можно включить в продукт, не нарушая его способности служить ключевому </a:t>
            </a:r>
            <a:r>
              <a:rPr lang="ru-RU" sz="2000" dirty="0" smtClean="0"/>
              <a:t>персонажу </a:t>
            </a:r>
            <a:endParaRPr lang="ru-RU" sz="2000" dirty="0"/>
          </a:p>
        </p:txBody>
      </p:sp>
      <p:sp>
        <p:nvSpPr>
          <p:cNvPr id="3" name="Text Placeholder 2"/>
          <p:cNvSpPr>
            <a:spLocks noGrp="1"/>
          </p:cNvSpPr>
          <p:nvPr>
            <p:ph type="body" sz="quarter" idx="3"/>
          </p:nvPr>
        </p:nvSpPr>
        <p:spPr>
          <a:xfrm>
            <a:off x="4207163" y="1702897"/>
            <a:ext cx="3090672" cy="576262"/>
          </a:xfrm>
        </p:spPr>
        <p:txBody>
          <a:bodyPr/>
          <a:lstStyle/>
          <a:p>
            <a:r>
              <a:rPr lang="ru-RU" b="1" dirty="0"/>
              <a:t>дополнительный</a:t>
            </a:r>
            <a:r>
              <a:rPr lang="ru-RU" dirty="0"/>
              <a:t> </a:t>
            </a:r>
          </a:p>
        </p:txBody>
      </p:sp>
      <p:sp>
        <p:nvSpPr>
          <p:cNvPr id="4" name="Content Placeholder 3"/>
          <p:cNvSpPr>
            <a:spLocks noGrp="1"/>
          </p:cNvSpPr>
          <p:nvPr>
            <p:ph sz="quarter" idx="4"/>
          </p:nvPr>
        </p:nvSpPr>
        <p:spPr>
          <a:xfrm>
            <a:off x="4072669" y="2279159"/>
            <a:ext cx="3739691" cy="3762203"/>
          </a:xfrm>
        </p:spPr>
        <p:txBody>
          <a:bodyPr>
            <a:noAutofit/>
          </a:bodyPr>
          <a:lstStyle/>
          <a:p>
            <a:pPr marL="0" indent="0">
              <a:buNone/>
            </a:pPr>
            <a:r>
              <a:rPr lang="ru-RU" sz="2000" dirty="0"/>
              <a:t>пользовательский персонаж, не являющийся ни ключевыми, ни второстепенным. </a:t>
            </a:r>
            <a:endParaRPr lang="ru-RU" sz="2000" dirty="0" smtClean="0"/>
          </a:p>
          <a:p>
            <a:pPr marL="0" indent="0">
              <a:buNone/>
            </a:pPr>
            <a:r>
              <a:rPr lang="ru-RU" sz="2000" dirty="0" smtClean="0"/>
              <a:t>Их </a:t>
            </a:r>
            <a:r>
              <a:rPr lang="ru-RU" sz="2000" dirty="0"/>
              <a:t>нужды обычно полностью представлены сочетанием нужд ключевого и второстепенных персонажей и удовлетворяются одним из ключевых интерфейсов</a:t>
            </a:r>
          </a:p>
        </p:txBody>
      </p:sp>
      <p:sp>
        <p:nvSpPr>
          <p:cNvPr id="7" name="Footer Placeholder 6"/>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8" name="Slide Number Placeholder 7"/>
          <p:cNvSpPr>
            <a:spLocks noGrp="1"/>
          </p:cNvSpPr>
          <p:nvPr>
            <p:ph type="sldNum" sz="quarter" idx="12"/>
          </p:nvPr>
        </p:nvSpPr>
        <p:spPr/>
        <p:txBody>
          <a:bodyPr/>
          <a:lstStyle/>
          <a:p>
            <a:pPr>
              <a:defRPr/>
            </a:pPr>
            <a:fld id="{2A0B86BD-01CC-44C5-B436-653E71EC8BE8}" type="slidenum">
              <a:rPr lang="ru-RU" smtClean="0"/>
              <a:pPr>
                <a:defRPr/>
              </a:pPr>
              <a:t>66</a:t>
            </a:fld>
            <a:endParaRPr lang="ru-RU"/>
          </a:p>
        </p:txBody>
      </p:sp>
    </p:spTree>
    <p:extLst>
      <p:ext uri="{BB962C8B-B14F-4D97-AF65-F5344CB8AC3E}">
        <p14:creationId xmlns:p14="http://schemas.microsoft.com/office/powerpoint/2010/main" val="34107761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207" y="260648"/>
            <a:ext cx="6347713" cy="676260"/>
          </a:xfrm>
        </p:spPr>
        <p:txBody>
          <a:bodyPr>
            <a:noAutofit/>
          </a:bodyPr>
          <a:lstStyle/>
          <a:p>
            <a:r>
              <a:rPr lang="ru-RU" sz="3600" b="1" dirty="0"/>
              <a:t>Шаг 7. </a:t>
            </a:r>
            <a:r>
              <a:rPr lang="ru-RU" sz="3600" dirty="0"/>
              <a:t>Назначение персонажам типов</a:t>
            </a:r>
          </a:p>
        </p:txBody>
      </p:sp>
      <p:sp>
        <p:nvSpPr>
          <p:cNvPr id="3" name="Content Placeholder 2"/>
          <p:cNvSpPr>
            <a:spLocks noGrp="1"/>
          </p:cNvSpPr>
          <p:nvPr>
            <p:ph idx="1"/>
          </p:nvPr>
        </p:nvSpPr>
        <p:spPr>
          <a:xfrm>
            <a:off x="609598" y="1500174"/>
            <a:ext cx="6914729" cy="4541189"/>
          </a:xfrm>
        </p:spPr>
        <p:txBody>
          <a:bodyPr/>
          <a:lstStyle/>
          <a:p>
            <a:pPr marL="0" indent="0">
              <a:buNone/>
            </a:pPr>
            <a:r>
              <a:rPr lang="ru-RU" b="1" dirty="0"/>
              <a:t>покупатель</a:t>
            </a:r>
            <a:r>
              <a:rPr lang="ru-RU" dirty="0"/>
              <a:t> </a:t>
            </a:r>
          </a:p>
          <a:p>
            <a:pPr marL="0" indent="0">
              <a:buNone/>
            </a:pPr>
            <a:r>
              <a:rPr lang="ru-RU" dirty="0" smtClean="0"/>
              <a:t>персонаж</a:t>
            </a:r>
            <a:r>
              <a:rPr lang="ru-RU" dirty="0"/>
              <a:t>, отражающий потребности покупателей, а не конечных пользователей. Обычно персонажи покупателей используются в качестве второстепенных персонажей. Однако в некоторых корпоративных средах кто-то из таких персонажей может оказаться ключевым, если ему предназначается собственный административный интерфейс.</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67</a:t>
            </a:fld>
            <a:endParaRPr lang="en-US"/>
          </a:p>
        </p:txBody>
      </p:sp>
    </p:spTree>
    <p:extLst>
      <p:ext uri="{BB962C8B-B14F-4D97-AF65-F5344CB8AC3E}">
        <p14:creationId xmlns:p14="http://schemas.microsoft.com/office/powerpoint/2010/main" val="26543797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207" y="260648"/>
            <a:ext cx="6347713" cy="676260"/>
          </a:xfrm>
        </p:spPr>
        <p:txBody>
          <a:bodyPr>
            <a:noAutofit/>
          </a:bodyPr>
          <a:lstStyle/>
          <a:p>
            <a:r>
              <a:rPr lang="ru-RU" sz="3600" b="1" dirty="0"/>
              <a:t>Шаг 7. </a:t>
            </a:r>
            <a:r>
              <a:rPr lang="ru-RU" sz="3600" dirty="0"/>
              <a:t>Назначение персонажам типов</a:t>
            </a:r>
          </a:p>
        </p:txBody>
      </p:sp>
      <p:sp>
        <p:nvSpPr>
          <p:cNvPr id="3" name="Content Placeholder 2"/>
          <p:cNvSpPr>
            <a:spLocks noGrp="1"/>
          </p:cNvSpPr>
          <p:nvPr>
            <p:ph idx="1"/>
          </p:nvPr>
        </p:nvSpPr>
        <p:spPr>
          <a:xfrm>
            <a:off x="609598" y="1500174"/>
            <a:ext cx="6914729" cy="4541189"/>
          </a:xfrm>
        </p:spPr>
        <p:txBody>
          <a:bodyPr/>
          <a:lstStyle/>
          <a:p>
            <a:pPr marL="0" indent="0">
              <a:buNone/>
            </a:pPr>
            <a:r>
              <a:rPr lang="ru-RU" b="1" dirty="0"/>
              <a:t>обслуживаемый</a:t>
            </a:r>
            <a:r>
              <a:rPr lang="ru-RU" dirty="0"/>
              <a:t> </a:t>
            </a:r>
            <a:endParaRPr lang="ru-RU" dirty="0" smtClean="0"/>
          </a:p>
          <a:p>
            <a:pPr marL="0" indent="0">
              <a:buNone/>
            </a:pPr>
            <a:r>
              <a:rPr lang="ru-RU" dirty="0" smtClean="0"/>
              <a:t>не </a:t>
            </a:r>
            <a:r>
              <a:rPr lang="ru-RU" dirty="0"/>
              <a:t>является пользователем продукта, однако его непосредственно затрагивает применение продукта. Обслуживаемые персонажи – это способ отслеживать социальные и физические воздействия второго порядка, оказываемые продуктом. Эти персонажи используются так же, как второстепенные персонажи.</a:t>
            </a:r>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68</a:t>
            </a:fld>
            <a:endParaRPr lang="en-US"/>
          </a:p>
        </p:txBody>
      </p:sp>
    </p:spTree>
    <p:extLst>
      <p:ext uri="{BB962C8B-B14F-4D97-AF65-F5344CB8AC3E}">
        <p14:creationId xmlns:p14="http://schemas.microsoft.com/office/powerpoint/2010/main" val="32590477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207" y="260648"/>
            <a:ext cx="6347713" cy="676260"/>
          </a:xfrm>
        </p:spPr>
        <p:txBody>
          <a:bodyPr>
            <a:noAutofit/>
          </a:bodyPr>
          <a:lstStyle/>
          <a:p>
            <a:r>
              <a:rPr lang="ru-RU" sz="3600" b="1" dirty="0"/>
              <a:t>Шаг 7. </a:t>
            </a:r>
            <a:r>
              <a:rPr lang="ru-RU" sz="3600" dirty="0"/>
              <a:t>Назначение персонажам типов</a:t>
            </a:r>
          </a:p>
        </p:txBody>
      </p:sp>
      <p:sp>
        <p:nvSpPr>
          <p:cNvPr id="3" name="Content Placeholder 2"/>
          <p:cNvSpPr>
            <a:spLocks noGrp="1"/>
          </p:cNvSpPr>
          <p:nvPr>
            <p:ph idx="1"/>
          </p:nvPr>
        </p:nvSpPr>
        <p:spPr>
          <a:xfrm>
            <a:off x="609598" y="1500174"/>
            <a:ext cx="6914729" cy="4541189"/>
          </a:xfrm>
        </p:spPr>
        <p:txBody>
          <a:bodyPr/>
          <a:lstStyle/>
          <a:p>
            <a:pPr marL="0" indent="0">
              <a:buNone/>
            </a:pPr>
            <a:r>
              <a:rPr lang="ru-RU" b="1" dirty="0"/>
              <a:t>отвергаемый</a:t>
            </a:r>
            <a:r>
              <a:rPr lang="ru-RU" dirty="0"/>
              <a:t> </a:t>
            </a:r>
            <a:endParaRPr lang="ru-RU" dirty="0" smtClean="0"/>
          </a:p>
          <a:p>
            <a:pPr marL="0" indent="0">
              <a:buNone/>
            </a:pPr>
            <a:r>
              <a:rPr lang="ru-RU" dirty="0" smtClean="0"/>
              <a:t>используются</a:t>
            </a:r>
            <a:r>
              <a:rPr lang="ru-RU" dirty="0"/>
              <a:t>, чтобы демонстрировать заинтересованным лицам и участникам разработки, что существуют пользователи, для которых продукт не предназначен.</a:t>
            </a:r>
          </a:p>
          <a:p>
            <a:pPr marL="0" indent="0">
              <a:buNone/>
            </a:pPr>
            <a:endParaRPr lang="ru-RU" dirty="0"/>
          </a:p>
          <a:p>
            <a:endParaRPr lang="ru-RU" dirty="0"/>
          </a:p>
        </p:txBody>
      </p:sp>
      <p:sp>
        <p:nvSpPr>
          <p:cNvPr id="4" name="Footer Placeholder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Slide Number Placeholder 4"/>
          <p:cNvSpPr>
            <a:spLocks noGrp="1"/>
          </p:cNvSpPr>
          <p:nvPr>
            <p:ph type="sldNum" sz="quarter" idx="12"/>
          </p:nvPr>
        </p:nvSpPr>
        <p:spPr/>
        <p:txBody>
          <a:bodyPr/>
          <a:lstStyle/>
          <a:p>
            <a:pPr>
              <a:defRPr/>
            </a:pPr>
            <a:fld id="{F6095916-A02A-4863-9595-C4A30083BB97}" type="slidenum">
              <a:rPr lang="en-US" smtClean="0"/>
              <a:pPr>
                <a:defRPr/>
              </a:pPr>
              <a:t>69</a:t>
            </a:fld>
            <a:endParaRPr lang="en-US"/>
          </a:p>
        </p:txBody>
      </p:sp>
    </p:spTree>
    <p:extLst>
      <p:ext uri="{BB962C8B-B14F-4D97-AF65-F5344CB8AC3E}">
        <p14:creationId xmlns:p14="http://schemas.microsoft.com/office/powerpoint/2010/main" val="1296428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ru-RU" dirty="0" smtClean="0"/>
              <a:t>Эволюция процесса разработки ПО </a:t>
            </a:r>
            <a:br>
              <a:rPr lang="ru-RU" dirty="0" smtClean="0"/>
            </a:br>
            <a:r>
              <a:rPr lang="ru-RU" dirty="0" smtClean="0"/>
              <a:t>Алана Купера</a:t>
            </a:r>
            <a:endParaRPr lang="ru-RU" dirty="0"/>
          </a:p>
        </p:txBody>
      </p:sp>
      <p:sp>
        <p:nvSpPr>
          <p:cNvPr id="7" name="Содержимое 6"/>
          <p:cNvSpPr>
            <a:spLocks noGrp="1"/>
          </p:cNvSpPr>
          <p:nvPr>
            <p:ph idx="1"/>
          </p:nvPr>
        </p:nvSpPr>
        <p:spPr/>
        <p:txBody>
          <a:bodyPr/>
          <a:lstStyle/>
          <a:p>
            <a:endParaRPr lang="ru-RU" dirty="0" smtClean="0"/>
          </a:p>
          <a:p>
            <a:endParaRPr lang="ru-RU" dirty="0" smtClean="0"/>
          </a:p>
          <a:p>
            <a:r>
              <a:rPr lang="ru-RU" dirty="0" smtClean="0"/>
              <a:t>В ранние дни развития индустрии ПО процесс разработки сводился к тому, что программисты вынашивали идею продукта, а затем создавали и самостоятельно тестировали его</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7</a:t>
            </a:fld>
            <a:endParaRPr lang="ru-RU"/>
          </a:p>
        </p:txBody>
      </p:sp>
      <p:pic>
        <p:nvPicPr>
          <p:cNvPr id="1027" name="Picture 3"/>
          <p:cNvPicPr>
            <a:picLocks noChangeAspect="1" noChangeArrowheads="1"/>
          </p:cNvPicPr>
          <p:nvPr/>
        </p:nvPicPr>
        <p:blipFill>
          <a:blip r:embed="rId2" cstate="print"/>
          <a:srcRect r="64246" b="78748"/>
          <a:stretch>
            <a:fillRect/>
          </a:stretch>
        </p:blipFill>
        <p:spPr bwMode="auto">
          <a:xfrm>
            <a:off x="1835696" y="1412776"/>
            <a:ext cx="4229622" cy="1800200"/>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b="1" dirty="0" smtClean="0"/>
              <a:t>Сценарии и требования, как основы проектирования</a:t>
            </a:r>
            <a:endParaRPr lang="ru-RU" dirty="0"/>
          </a:p>
        </p:txBody>
      </p:sp>
      <p:sp>
        <p:nvSpPr>
          <p:cNvPr id="7" name="Текст 6"/>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Виды деятельности, используемые</a:t>
            </a:r>
            <a:br>
              <a:rPr lang="ru-RU" dirty="0" smtClean="0"/>
            </a:br>
            <a:r>
              <a:rPr lang="ru-RU" dirty="0" smtClean="0"/>
              <a:t>для получения искомых проектных решений </a:t>
            </a:r>
            <a:endParaRPr lang="ru-RU" dirty="0"/>
          </a:p>
        </p:txBody>
      </p:sp>
      <p:sp>
        <p:nvSpPr>
          <p:cNvPr id="3" name="Содержимое 2"/>
          <p:cNvSpPr>
            <a:spLocks noGrp="1"/>
          </p:cNvSpPr>
          <p:nvPr>
            <p:ph idx="1"/>
          </p:nvPr>
        </p:nvSpPr>
        <p:spPr/>
        <p:txBody>
          <a:bodyPr/>
          <a:lstStyle/>
          <a:p>
            <a:r>
              <a:rPr lang="ru-RU" dirty="0" smtClean="0"/>
              <a:t>создание сценариев, как средства описания идеального для пользователя взаимодействия;</a:t>
            </a:r>
          </a:p>
          <a:p>
            <a:r>
              <a:rPr lang="ru-RU" dirty="0" smtClean="0"/>
              <a:t>использование этих сценариев для выработки требований; </a:t>
            </a:r>
          </a:p>
          <a:p>
            <a:r>
              <a:rPr lang="ru-RU" dirty="0" smtClean="0"/>
              <a:t>определение на основе этих требований инфраструктуры взаимодействия для продукта и пошаговое наполнение этой структуры все более детальными решениями</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Типы сценариев, основанных на персонажах </a:t>
            </a:r>
            <a:endParaRPr lang="ru-RU" dirty="0"/>
          </a:p>
        </p:txBody>
      </p:sp>
      <p:graphicFrame>
        <p:nvGraphicFramePr>
          <p:cNvPr id="6" name="Содержимое 5"/>
          <p:cNvGraphicFramePr>
            <a:graphicFrameLocks noGrp="1"/>
          </p:cNvGraphicFramePr>
          <p:nvPr>
            <p:ph idx="1"/>
          </p:nvPr>
        </p:nvGraphicFramePr>
        <p:xfrm>
          <a:off x="609600" y="1340768"/>
          <a:ext cx="698673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599" y="609600"/>
            <a:ext cx="6347713" cy="1235224"/>
          </a:xfrm>
        </p:spPr>
        <p:txBody>
          <a:bodyPr>
            <a:normAutofit/>
          </a:bodyPr>
          <a:lstStyle/>
          <a:p>
            <a:r>
              <a:rPr lang="ru-RU" dirty="0" smtClean="0"/>
              <a:t>Процесс формирования требований </a:t>
            </a:r>
            <a:br>
              <a:rPr lang="ru-RU" dirty="0" smtClean="0"/>
            </a:br>
            <a:r>
              <a:rPr lang="ru-RU" dirty="0" smtClean="0"/>
              <a:t>к продукту на основе персонажей и сценариев</a:t>
            </a:r>
            <a:endParaRPr lang="ru-RU" dirty="0"/>
          </a:p>
        </p:txBody>
      </p:sp>
      <p:graphicFrame>
        <p:nvGraphicFramePr>
          <p:cNvPr id="6" name="Содержимое 5"/>
          <p:cNvGraphicFramePr>
            <a:graphicFrameLocks noGrp="1"/>
          </p:cNvGraphicFramePr>
          <p:nvPr>
            <p:ph idx="1"/>
          </p:nvPr>
        </p:nvGraphicFramePr>
        <p:xfrm>
          <a:off x="609600" y="1500188"/>
          <a:ext cx="6842720" cy="4541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1:</a:t>
            </a:r>
            <a:r>
              <a:rPr lang="ru-RU" sz="2800" dirty="0" smtClean="0"/>
              <a:t> Постановка задачи и определение образа продукта</a:t>
            </a:r>
            <a:endParaRPr lang="ru-RU" dirty="0"/>
          </a:p>
        </p:txBody>
      </p:sp>
      <p:sp>
        <p:nvSpPr>
          <p:cNvPr id="3" name="Содержимое 2"/>
          <p:cNvSpPr>
            <a:spLocks noGrp="1"/>
          </p:cNvSpPr>
          <p:nvPr>
            <p:ph idx="1"/>
          </p:nvPr>
        </p:nvSpPr>
        <p:spPr/>
        <p:txBody>
          <a:bodyPr/>
          <a:lstStyle/>
          <a:p>
            <a:r>
              <a:rPr lang="ru-RU" sz="1600" dirty="0" smtClean="0"/>
              <a:t>Создание надежного основания для процесса проектирования. </a:t>
            </a:r>
          </a:p>
          <a:p>
            <a:r>
              <a:rPr lang="ru-RU" sz="1600" dirty="0" smtClean="0"/>
              <a:t>Постановка задачи определяет цель самого проектирования, кратко отражает ситуацию, требующую изменения, как с точки зрения персонажей, так и с точки зрения бизнеса, который создает для этих персонажей продукт.</a:t>
            </a:r>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1:</a:t>
            </a:r>
            <a:r>
              <a:rPr lang="ru-RU" sz="2800" dirty="0" smtClean="0"/>
              <a:t> Постановка задачи и определение образа продукта</a:t>
            </a:r>
            <a:endParaRPr lang="ru-RU" dirty="0"/>
          </a:p>
        </p:txBody>
      </p:sp>
      <p:sp>
        <p:nvSpPr>
          <p:cNvPr id="3" name="Содержимое 2"/>
          <p:cNvSpPr>
            <a:spLocks noGrp="1"/>
          </p:cNvSpPr>
          <p:nvPr>
            <p:ph idx="1"/>
          </p:nvPr>
        </p:nvSpPr>
        <p:spPr/>
        <p:txBody>
          <a:bodyPr/>
          <a:lstStyle/>
          <a:p>
            <a:r>
              <a:rPr lang="ru-RU" sz="1600" dirty="0" smtClean="0"/>
              <a:t>Определение образа продукта ставит на первое место потребности пользователей</a:t>
            </a:r>
          </a:p>
          <a:p>
            <a:r>
              <a:rPr lang="ru-RU" sz="1600" dirty="0" smtClean="0"/>
              <a:t>Сводка целей пользователей и испытываемых ими сложностей в виде постановки задачи и определения образа продукта помогает достичь взаимопонимания внутри команды и привлечь ее внимание к приоритетам предстоящего проектирования</a:t>
            </a:r>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Шаг 2:</a:t>
            </a:r>
            <a:r>
              <a:rPr lang="ru-RU" dirty="0" smtClean="0"/>
              <a:t> Мозговой штурм</a:t>
            </a:r>
            <a:br>
              <a:rPr lang="ru-RU" dirty="0" smtClean="0"/>
            </a:br>
            <a:endParaRPr lang="ru-RU" dirty="0"/>
          </a:p>
        </p:txBody>
      </p:sp>
      <p:sp>
        <p:nvSpPr>
          <p:cNvPr id="3" name="Содержимое 2"/>
          <p:cNvSpPr>
            <a:spLocks noGrp="1"/>
          </p:cNvSpPr>
          <p:nvPr>
            <p:ph idx="1"/>
          </p:nvPr>
        </p:nvSpPr>
        <p:spPr/>
        <p:txBody>
          <a:bodyPr/>
          <a:lstStyle/>
          <a:p>
            <a:r>
              <a:rPr lang="ru-RU" dirty="0" smtClean="0"/>
              <a:t>извлечение идеи о персонажах и их желаниях в отношении взаимодействия с продуктом</a:t>
            </a:r>
          </a:p>
          <a:p>
            <a:r>
              <a:rPr lang="ru-RU" dirty="0" smtClean="0"/>
              <a:t>избавление проектировщиков от предубеждений, </a:t>
            </a:r>
          </a:p>
          <a:p>
            <a:r>
              <a:rPr lang="ru-RU" dirty="0" smtClean="0"/>
              <a:t>определение возможности открыто и гибко работать над созданием сценариев, </a:t>
            </a:r>
            <a:r>
              <a:rPr lang="ru-RU" dirty="0" err="1" smtClean="0"/>
              <a:t>задействуя</a:t>
            </a:r>
            <a:r>
              <a:rPr lang="ru-RU" dirty="0" smtClean="0"/>
              <a:t> свое воображение и применяя свои аналитические способности для извлечения требований из этих сценариев.</a:t>
            </a: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3:</a:t>
            </a:r>
            <a:r>
              <a:rPr lang="ru-RU" sz="2800" dirty="0" smtClean="0"/>
              <a:t> Выявление ожиданий персонажей</a:t>
            </a:r>
            <a:endParaRPr lang="ru-RU" dirty="0"/>
          </a:p>
        </p:txBody>
      </p:sp>
      <p:sp>
        <p:nvSpPr>
          <p:cNvPr id="3" name="Содержимое 2"/>
          <p:cNvSpPr>
            <a:spLocks noGrp="1"/>
          </p:cNvSpPr>
          <p:nvPr>
            <p:ph idx="1"/>
          </p:nvPr>
        </p:nvSpPr>
        <p:spPr/>
        <p:txBody>
          <a:bodyPr/>
          <a:lstStyle/>
          <a:p>
            <a:pPr>
              <a:buNone/>
            </a:pPr>
            <a:r>
              <a:rPr lang="ru-RU" sz="1800" dirty="0" smtClean="0"/>
              <a:t>Для каждого ключевого или второстепенного персонажа необходимо выявить:</a:t>
            </a:r>
          </a:p>
          <a:p>
            <a:pPr lvl="0"/>
            <a:r>
              <a:rPr lang="ru-RU" sz="1800" dirty="0" smtClean="0"/>
              <a:t>Взгляды, опыт, устремления, а равно и другие социальные, культурные, физические и когнитивные факторы, влияющие на ожидания персонажа.</a:t>
            </a:r>
          </a:p>
          <a:p>
            <a:pPr lvl="0"/>
            <a:r>
              <a:rPr lang="ru-RU" sz="1800" dirty="0" smtClean="0"/>
              <a:t>Общие ожидания и желания, которые может иметь персонаж в связи с использованием продукта.</a:t>
            </a:r>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3:</a:t>
            </a:r>
            <a:r>
              <a:rPr lang="ru-RU" sz="2800" dirty="0" smtClean="0"/>
              <a:t> Выявление ожиданий персонажей</a:t>
            </a:r>
            <a:endParaRPr lang="ru-RU" dirty="0"/>
          </a:p>
        </p:txBody>
      </p:sp>
      <p:sp>
        <p:nvSpPr>
          <p:cNvPr id="3" name="Содержимое 2"/>
          <p:cNvSpPr>
            <a:spLocks noGrp="1"/>
          </p:cNvSpPr>
          <p:nvPr>
            <p:ph idx="1"/>
          </p:nvPr>
        </p:nvSpPr>
        <p:spPr/>
        <p:txBody>
          <a:bodyPr/>
          <a:lstStyle/>
          <a:p>
            <a:pPr>
              <a:buNone/>
            </a:pPr>
            <a:r>
              <a:rPr lang="ru-RU" sz="1800" dirty="0" smtClean="0"/>
              <a:t>Для каждого ключевого или второстепенного персонажа необходимо выявить:</a:t>
            </a:r>
          </a:p>
          <a:p>
            <a:pPr lvl="0"/>
            <a:r>
              <a:rPr lang="ru-RU" sz="1800" dirty="0" smtClean="0"/>
              <a:t>Ожидаемое или желаемое персонажем поведение продукта.</a:t>
            </a:r>
          </a:p>
          <a:p>
            <a:pPr lvl="0"/>
            <a:r>
              <a:rPr lang="ru-RU" sz="1800" dirty="0" smtClean="0"/>
              <a:t>Что персонаж думает о базовых единицах информации (скажем, в приложении для электронной почты базовой единицей информации будет сообщение или корреспондент).</a:t>
            </a:r>
          </a:p>
          <a:p>
            <a:endParaRPr lang="ru-RU" sz="1400"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4:</a:t>
            </a:r>
            <a:r>
              <a:rPr lang="ru-RU" sz="2800" dirty="0" smtClean="0"/>
              <a:t> Разработка контекстных сценариев</a:t>
            </a:r>
            <a:endParaRPr lang="ru-RU" dirty="0"/>
          </a:p>
        </p:txBody>
      </p:sp>
      <p:sp>
        <p:nvSpPr>
          <p:cNvPr id="3" name="Содержимое 2"/>
          <p:cNvSpPr>
            <a:spLocks noGrp="1"/>
          </p:cNvSpPr>
          <p:nvPr>
            <p:ph idx="1"/>
          </p:nvPr>
        </p:nvSpPr>
        <p:spPr/>
        <p:txBody>
          <a:bodyPr/>
          <a:lstStyle/>
          <a:p>
            <a:r>
              <a:rPr lang="ru-RU" sz="1600" dirty="0" smtClean="0"/>
              <a:t>Контекстные сценарии </a:t>
            </a:r>
          </a:p>
          <a:p>
            <a:r>
              <a:rPr lang="ru-RU" sz="1600" dirty="0" smtClean="0"/>
              <a:t>сконцентрированы вокруг деятельности персонажа, его ментальных моделей и мотивов, </a:t>
            </a:r>
          </a:p>
          <a:p>
            <a:r>
              <a:rPr lang="ru-RU" sz="1600" dirty="0" smtClean="0"/>
              <a:t>описывают широкий контекст, в котором проявляются шаблоны использования, </a:t>
            </a:r>
          </a:p>
          <a:p>
            <a:r>
              <a:rPr lang="ru-RU" sz="1600" dirty="0" smtClean="0"/>
              <a:t>включают информацию о среде использования и об организационных вопросах. </a:t>
            </a:r>
          </a:p>
          <a:p>
            <a:endParaRPr lang="ru-RU" sz="1600"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ru-RU" dirty="0" smtClean="0"/>
              <a:t>Эволюция процесса разработки ПО </a:t>
            </a:r>
            <a:br>
              <a:rPr lang="ru-RU" dirty="0" smtClean="0"/>
            </a:br>
            <a:r>
              <a:rPr lang="ru-RU" dirty="0" smtClean="0"/>
              <a:t>Алана Купера</a:t>
            </a:r>
            <a:endParaRPr lang="ru-RU" dirty="0"/>
          </a:p>
        </p:txBody>
      </p:sp>
      <p:sp>
        <p:nvSpPr>
          <p:cNvPr id="7" name="Содержимое 6"/>
          <p:cNvSpPr>
            <a:spLocks noGrp="1"/>
          </p:cNvSpPr>
          <p:nvPr>
            <p:ph idx="1"/>
          </p:nvPr>
        </p:nvSpPr>
        <p:spPr/>
        <p:txBody>
          <a:bodyPr/>
          <a:lstStyle/>
          <a:p>
            <a:endParaRPr lang="ru-RU" dirty="0" smtClean="0"/>
          </a:p>
          <a:p>
            <a:endParaRPr lang="ru-RU" dirty="0" smtClean="0"/>
          </a:p>
          <a:p>
            <a:r>
              <a:rPr lang="ru-RU" dirty="0" smtClean="0"/>
              <a:t>В более поздние времена к процессу стали подключаться профессиональные управленцы, их задачи сводились к оценке потребностей рынка и формулированию основных требований к разрабатываемому ПО</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8</a:t>
            </a:fld>
            <a:endParaRPr lang="ru-RU"/>
          </a:p>
        </p:txBody>
      </p:sp>
      <p:pic>
        <p:nvPicPr>
          <p:cNvPr id="2050" name="Picture 2"/>
          <p:cNvPicPr>
            <a:picLocks noChangeAspect="1" noChangeArrowheads="1"/>
          </p:cNvPicPr>
          <p:nvPr/>
        </p:nvPicPr>
        <p:blipFill>
          <a:blip r:embed="rId2" cstate="print"/>
          <a:srcRect t="22536" r="40699" b="51489"/>
          <a:stretch>
            <a:fillRect/>
          </a:stretch>
        </p:blipFill>
        <p:spPr bwMode="auto">
          <a:xfrm>
            <a:off x="1691680" y="1700808"/>
            <a:ext cx="4591689" cy="1440160"/>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4:</a:t>
            </a:r>
            <a:r>
              <a:rPr lang="ru-RU" sz="2800" dirty="0" smtClean="0"/>
              <a:t> Разработка контекстных сценариев</a:t>
            </a:r>
            <a:endParaRPr lang="ru-RU" dirty="0"/>
          </a:p>
        </p:txBody>
      </p:sp>
      <p:sp>
        <p:nvSpPr>
          <p:cNvPr id="3" name="Содержимое 2"/>
          <p:cNvSpPr>
            <a:spLocks noGrp="1"/>
          </p:cNvSpPr>
          <p:nvPr>
            <p:ph idx="1"/>
          </p:nvPr>
        </p:nvSpPr>
        <p:spPr/>
        <p:txBody>
          <a:bodyPr/>
          <a:lstStyle/>
          <a:p>
            <a:r>
              <a:rPr lang="ru-RU" sz="1800" dirty="0" smtClean="0"/>
              <a:t>При создании контекстных сценариев необходимо основное внимание уделить тому, как проектируемый продукт может наилучшим образом помогать персонажам в достижении их целей. Именно здесь начинается проектирование.</a:t>
            </a:r>
          </a:p>
          <a:p>
            <a:endParaRPr lang="ru-RU" sz="1800"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t>Шаг 4:</a:t>
            </a:r>
            <a:r>
              <a:rPr lang="ru-RU" sz="2800" dirty="0" smtClean="0"/>
              <a:t> Разработка контекстных сценариев</a:t>
            </a:r>
            <a:endParaRPr lang="ru-RU" dirty="0"/>
          </a:p>
        </p:txBody>
      </p:sp>
      <p:sp>
        <p:nvSpPr>
          <p:cNvPr id="3" name="Содержимое 2"/>
          <p:cNvSpPr>
            <a:spLocks noGrp="1"/>
          </p:cNvSpPr>
          <p:nvPr>
            <p:ph idx="1"/>
          </p:nvPr>
        </p:nvSpPr>
        <p:spPr/>
        <p:txBody>
          <a:bodyPr/>
          <a:lstStyle/>
          <a:p>
            <a:r>
              <a:rPr lang="ru-RU" sz="1800" dirty="0" smtClean="0"/>
              <a:t>Контекстные сценарии устанавливают основные точки соприкосновения каждого ключевого и второстепенного персонажа с проектируемой системой (возможно, и с другими персонажами посредством системы) в течение дня или иного осмысленного промежутка времени.</a:t>
            </a:r>
          </a:p>
          <a:p>
            <a:endParaRPr lang="ru-RU" sz="1400"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Шаг 5: </a:t>
            </a:r>
            <a:r>
              <a:rPr lang="ru-RU" dirty="0" smtClean="0"/>
              <a:t>Выявление требований</a:t>
            </a:r>
            <a:endParaRPr lang="ru-RU" dirty="0"/>
          </a:p>
        </p:txBody>
      </p:sp>
      <p:sp>
        <p:nvSpPr>
          <p:cNvPr id="3" name="Содержимое 2"/>
          <p:cNvSpPr>
            <a:spLocks noGrp="1"/>
          </p:cNvSpPr>
          <p:nvPr>
            <p:ph idx="1"/>
          </p:nvPr>
        </p:nvSpPr>
        <p:spPr/>
        <p:txBody>
          <a:bodyPr/>
          <a:lstStyle/>
          <a:p>
            <a:r>
              <a:rPr lang="ru-RU" dirty="0" smtClean="0"/>
              <a:t>На основе анализа контекстного сценария можно получить потребности персонажей – требования, которые могут включать в себя объекты, действия и контексты</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Шаг 5: </a:t>
            </a:r>
            <a:r>
              <a:rPr lang="ru-RU" dirty="0" smtClean="0"/>
              <a:t>Выявление требований</a:t>
            </a:r>
            <a:endParaRPr lang="ru-RU" dirty="0"/>
          </a:p>
        </p:txBody>
      </p:sp>
      <p:graphicFrame>
        <p:nvGraphicFramePr>
          <p:cNvPr id="6" name="Содержимое 5"/>
          <p:cNvGraphicFramePr>
            <a:graphicFrameLocks noGrp="1"/>
          </p:cNvGraphicFramePr>
          <p:nvPr>
            <p:ph idx="1"/>
          </p:nvPr>
        </p:nvGraphicFramePr>
        <p:xfrm>
          <a:off x="609600" y="1500189"/>
          <a:ext cx="7058744" cy="38010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Шаг 5: </a:t>
            </a:r>
            <a:r>
              <a:rPr lang="ru-RU" dirty="0" smtClean="0"/>
              <a:t>Выявление требований</a:t>
            </a:r>
            <a:endParaRPr lang="ru-RU" dirty="0"/>
          </a:p>
        </p:txBody>
      </p:sp>
      <p:graphicFrame>
        <p:nvGraphicFramePr>
          <p:cNvPr id="6" name="Содержимое 5"/>
          <p:cNvGraphicFramePr>
            <a:graphicFrameLocks noGrp="1"/>
          </p:cNvGraphicFramePr>
          <p:nvPr>
            <p:ph idx="1"/>
          </p:nvPr>
        </p:nvGraphicFramePr>
        <p:xfrm>
          <a:off x="609600" y="1500189"/>
          <a:ext cx="6770712" cy="40170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Шаг 5: </a:t>
            </a:r>
            <a:r>
              <a:rPr lang="ru-RU" dirty="0" smtClean="0"/>
              <a:t>Выявление требований</a:t>
            </a:r>
            <a:endParaRPr lang="ru-RU" dirty="0"/>
          </a:p>
        </p:txBody>
      </p:sp>
      <p:graphicFrame>
        <p:nvGraphicFramePr>
          <p:cNvPr id="6" name="Содержимое 5"/>
          <p:cNvGraphicFramePr>
            <a:graphicFrameLocks noGrp="1"/>
          </p:cNvGraphicFramePr>
          <p:nvPr>
            <p:ph idx="1"/>
          </p:nvPr>
        </p:nvGraphicFramePr>
        <p:xfrm>
          <a:off x="609600" y="1500189"/>
          <a:ext cx="6842720" cy="3729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Шаг 5: </a:t>
            </a:r>
            <a:r>
              <a:rPr lang="ru-RU" dirty="0" smtClean="0"/>
              <a:t>Выявление требований</a:t>
            </a:r>
            <a:endParaRPr lang="ru-RU" dirty="0"/>
          </a:p>
        </p:txBody>
      </p:sp>
      <p:graphicFrame>
        <p:nvGraphicFramePr>
          <p:cNvPr id="6" name="Содержимое 5"/>
          <p:cNvGraphicFramePr>
            <a:graphicFrameLocks noGrp="1"/>
          </p:cNvGraphicFramePr>
          <p:nvPr>
            <p:ph idx="1"/>
          </p:nvPr>
        </p:nvGraphicFramePr>
        <p:xfrm>
          <a:off x="609600" y="1500189"/>
          <a:ext cx="6626696" cy="4089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Процесс выявления требований является итерационным </a:t>
            </a:r>
          </a:p>
          <a:p>
            <a:r>
              <a:rPr lang="ru-RU" dirty="0" smtClean="0"/>
              <a:t>шаги с третьего по пятый придется выполнить несколько раз, прежде чем требования станут устойчивыми. </a:t>
            </a: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ru-RU" dirty="0" smtClean="0"/>
              <a:t>После выполнения всех действий должно появиться приблизительное описание того, как продукт поможет пользователям достигать своих целей, которое содержит контекстные сценарии и перечень основных требований. </a:t>
            </a:r>
          </a:p>
          <a:p>
            <a:r>
              <a:rPr lang="ru-RU" dirty="0" smtClean="0"/>
              <a:t>На построенной базе можно рассматривать детали поведения продукта и формировать инфраструктуру взаимодействия.</a:t>
            </a:r>
          </a:p>
          <a:p>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5" name="Номер слайда 4"/>
          <p:cNvSpPr>
            <a:spLocks noGrp="1"/>
          </p:cNvSpPr>
          <p:nvPr>
            <p:ph type="sldNum" sz="quarter" idx="12"/>
          </p:nvPr>
        </p:nvSpPr>
        <p:spPr/>
        <p:txBody>
          <a:bodyPr/>
          <a:lstStyle/>
          <a:p>
            <a:pPr>
              <a:defRPr/>
            </a:pPr>
            <a:fld id="{F6095916-A02A-4863-9595-C4A30083BB97}" type="slidenum">
              <a:rPr lang="en-US" smtClean="0"/>
              <a:pPr>
                <a:defRPr/>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r>
              <a:rPr lang="ru-RU" dirty="0" smtClean="0"/>
              <a:t>Что дальше?</a:t>
            </a:r>
          </a:p>
        </p:txBody>
      </p:sp>
      <p:sp>
        <p:nvSpPr>
          <p:cNvPr id="2" name="Текст 1"/>
          <p:cNvSpPr>
            <a:spLocks noGrp="1"/>
          </p:cNvSpPr>
          <p:nvPr>
            <p:ph type="body" idx="1"/>
          </p:nvPr>
        </p:nvSpPr>
        <p:spPr/>
        <p:txBody>
          <a:bodyPr/>
          <a:lstStyle/>
          <a:p>
            <a:endParaRPr lang="ru-RU"/>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37893"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8571EAE5-1701-46F5-9A65-821D53E3636E}" type="slidenum">
              <a:rPr lang="en-US" smtClean="0">
                <a:solidFill>
                  <a:schemeClr val="accent1"/>
                </a:solidFill>
              </a:rPr>
              <a:pPr>
                <a:spcBef>
                  <a:spcPct val="0"/>
                </a:spcBef>
                <a:buClrTx/>
                <a:buSzTx/>
                <a:buFontTx/>
                <a:buNone/>
              </a:pPr>
              <a:t>89</a:t>
            </a:fld>
            <a:endParaRPr lang="en-US" smtClean="0">
              <a:solidFill>
                <a:schemeClr val="accent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normAutofit fontScale="90000"/>
          </a:bodyPr>
          <a:lstStyle/>
          <a:p>
            <a:r>
              <a:rPr lang="ru-RU" dirty="0" smtClean="0"/>
              <a:t>Эволюция процесса разработки ПО </a:t>
            </a:r>
            <a:br>
              <a:rPr lang="ru-RU" dirty="0" smtClean="0"/>
            </a:br>
            <a:r>
              <a:rPr lang="ru-RU" dirty="0" smtClean="0"/>
              <a:t>Алана Купера</a:t>
            </a:r>
            <a:endParaRPr lang="ru-RU" dirty="0"/>
          </a:p>
        </p:txBody>
      </p:sp>
      <p:sp>
        <p:nvSpPr>
          <p:cNvPr id="7" name="Содержимое 6"/>
          <p:cNvSpPr>
            <a:spLocks noGrp="1"/>
          </p:cNvSpPr>
          <p:nvPr>
            <p:ph idx="1"/>
          </p:nvPr>
        </p:nvSpPr>
        <p:spPr/>
        <p:txBody>
          <a:bodyPr/>
          <a:lstStyle/>
          <a:p>
            <a:endParaRPr lang="ru-RU" dirty="0" smtClean="0"/>
          </a:p>
          <a:p>
            <a:endParaRPr lang="ru-RU" dirty="0" smtClean="0"/>
          </a:p>
          <a:p>
            <a:r>
              <a:rPr lang="ru-RU" dirty="0" smtClean="0"/>
              <a:t>С развитием индустрии выделилось тестирование и получили графические интерфейсы пользователя, появилась необходимость разработки различных визуальных элементов, в связи с чем к процессу разработки ПО подключились графические дизайнеры </a:t>
            </a:r>
            <a:endParaRPr lang="ru-RU"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ru-RU"/>
          </a:p>
        </p:txBody>
      </p:sp>
      <p:sp>
        <p:nvSpPr>
          <p:cNvPr id="5" name="Номер слайда 4"/>
          <p:cNvSpPr>
            <a:spLocks noGrp="1"/>
          </p:cNvSpPr>
          <p:nvPr>
            <p:ph type="sldNum" sz="quarter" idx="12"/>
          </p:nvPr>
        </p:nvSpPr>
        <p:spPr/>
        <p:txBody>
          <a:bodyPr/>
          <a:lstStyle/>
          <a:p>
            <a:pPr>
              <a:defRPr/>
            </a:pPr>
            <a:fld id="{CCC9E50A-4856-4920-BFA4-6BD184A5CF39}" type="slidenum">
              <a:rPr lang="ru-RU" smtClean="0"/>
              <a:pPr>
                <a:defRPr/>
              </a:pPr>
              <a:t>9</a:t>
            </a:fld>
            <a:endParaRPr lang="ru-RU"/>
          </a:p>
        </p:txBody>
      </p:sp>
      <p:pic>
        <p:nvPicPr>
          <p:cNvPr id="3074" name="Picture 2"/>
          <p:cNvPicPr>
            <a:picLocks noChangeAspect="1" noChangeArrowheads="1"/>
          </p:cNvPicPr>
          <p:nvPr/>
        </p:nvPicPr>
        <p:blipFill>
          <a:blip r:embed="rId2" cstate="print"/>
          <a:srcRect t="48511" b="25514"/>
          <a:stretch>
            <a:fillRect/>
          </a:stretch>
        </p:blipFill>
        <p:spPr bwMode="auto">
          <a:xfrm>
            <a:off x="827584" y="1484784"/>
            <a:ext cx="6194425" cy="1152128"/>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a:xfrm>
            <a:off x="609600" y="333375"/>
            <a:ext cx="6348413" cy="952500"/>
          </a:xfrm>
        </p:spPr>
        <p:txBody>
          <a:bodyPr/>
          <a:lstStyle/>
          <a:p>
            <a:r>
              <a:rPr lang="ru-RU" smtClean="0"/>
              <a:t>Список дополнительных источников</a:t>
            </a:r>
          </a:p>
        </p:txBody>
      </p:sp>
      <p:sp>
        <p:nvSpPr>
          <p:cNvPr id="37891" name="Объект 2"/>
          <p:cNvSpPr>
            <a:spLocks noGrp="1"/>
          </p:cNvSpPr>
          <p:nvPr>
            <p:ph idx="1"/>
          </p:nvPr>
        </p:nvSpPr>
        <p:spPr>
          <a:xfrm>
            <a:off x="609600" y="1052736"/>
            <a:ext cx="6348413" cy="4989289"/>
          </a:xfrm>
        </p:spPr>
        <p:txBody>
          <a:bodyPr/>
          <a:lstStyle/>
          <a:p>
            <a:pPr lvl="0"/>
            <a:r>
              <a:rPr lang="ru-RU" sz="1600" dirty="0" smtClean="0"/>
              <a:t>Купер А., Рейман Р., </a:t>
            </a:r>
            <a:r>
              <a:rPr lang="ru-RU" sz="1600" dirty="0" err="1" smtClean="0"/>
              <a:t>Кронин</a:t>
            </a:r>
            <a:r>
              <a:rPr lang="ru-RU" sz="1600" dirty="0" smtClean="0"/>
              <a:t> Д. Алан Купер об интерфейсе. Основы проектирования взаимодействия. – Пер. с англ. – СПб.: Символ-Плюс, 2009. – 688 с.</a:t>
            </a:r>
          </a:p>
          <a:p>
            <a:pPr lvl="0"/>
            <a:r>
              <a:rPr lang="en-US" sz="1600" dirty="0" smtClean="0"/>
              <a:t>JARED M. SPOOL, “5 Design Decision Styles. What's Yours?” </a:t>
            </a:r>
            <a:r>
              <a:rPr lang="ru-RU" sz="1600" dirty="0" smtClean="0"/>
              <a:t>[Электронный ресурс] – Режим доступа: </a:t>
            </a:r>
            <a:r>
              <a:rPr lang="en-US" sz="1600" u="sng" dirty="0" smtClean="0">
                <a:hlinkClick r:id="rId2"/>
              </a:rPr>
              <a:t>https</a:t>
            </a:r>
            <a:r>
              <a:rPr lang="ru-RU" sz="1600" u="sng" dirty="0" smtClean="0">
                <a:hlinkClick r:id="rId2"/>
              </a:rPr>
              <a:t>://</a:t>
            </a:r>
            <a:r>
              <a:rPr lang="en-US" sz="1600" u="sng" dirty="0" smtClean="0">
                <a:hlinkClick r:id="rId2"/>
              </a:rPr>
              <a:t>www</a:t>
            </a:r>
            <a:r>
              <a:rPr lang="ru-RU" sz="1600" u="sng" dirty="0" smtClean="0">
                <a:hlinkClick r:id="rId2"/>
              </a:rPr>
              <a:t>.</a:t>
            </a:r>
            <a:r>
              <a:rPr lang="en-US" sz="1600" u="sng" dirty="0" smtClean="0">
                <a:hlinkClick r:id="rId2"/>
              </a:rPr>
              <a:t>uie</a:t>
            </a:r>
            <a:r>
              <a:rPr lang="ru-RU" sz="1600" u="sng" dirty="0" smtClean="0">
                <a:hlinkClick r:id="rId2"/>
              </a:rPr>
              <a:t>.</a:t>
            </a:r>
            <a:r>
              <a:rPr lang="en-US" sz="1600" u="sng" dirty="0" smtClean="0">
                <a:hlinkClick r:id="rId2"/>
              </a:rPr>
              <a:t>com</a:t>
            </a:r>
            <a:r>
              <a:rPr lang="ru-RU" sz="1600" u="sng" dirty="0" smtClean="0">
                <a:hlinkClick r:id="rId2"/>
              </a:rPr>
              <a:t>/</a:t>
            </a:r>
            <a:r>
              <a:rPr lang="en-US" sz="1600" u="sng" dirty="0" smtClean="0">
                <a:hlinkClick r:id="rId2"/>
              </a:rPr>
              <a:t>articles</a:t>
            </a:r>
            <a:r>
              <a:rPr lang="ru-RU" sz="1600" u="sng" dirty="0" smtClean="0">
                <a:hlinkClick r:id="rId2"/>
              </a:rPr>
              <a:t>/</a:t>
            </a:r>
            <a:r>
              <a:rPr lang="en-US" sz="1600" u="sng" dirty="0" smtClean="0">
                <a:hlinkClick r:id="rId2"/>
              </a:rPr>
              <a:t>five</a:t>
            </a:r>
            <a:r>
              <a:rPr lang="ru-RU" sz="1600" u="sng" dirty="0" smtClean="0">
                <a:hlinkClick r:id="rId2"/>
              </a:rPr>
              <a:t>_</a:t>
            </a:r>
            <a:r>
              <a:rPr lang="en-US" sz="1600" u="sng" dirty="0" smtClean="0">
                <a:hlinkClick r:id="rId2"/>
              </a:rPr>
              <a:t>design</a:t>
            </a:r>
            <a:r>
              <a:rPr lang="ru-RU" sz="1600" u="sng" dirty="0" smtClean="0">
                <a:hlinkClick r:id="rId2"/>
              </a:rPr>
              <a:t>_</a:t>
            </a:r>
            <a:r>
              <a:rPr lang="en-US" sz="1600" u="sng" dirty="0" smtClean="0">
                <a:hlinkClick r:id="rId2"/>
              </a:rPr>
              <a:t>decision</a:t>
            </a:r>
            <a:r>
              <a:rPr lang="ru-RU" sz="1600" u="sng" dirty="0" smtClean="0">
                <a:hlinkClick r:id="rId2"/>
              </a:rPr>
              <a:t>_</a:t>
            </a:r>
            <a:r>
              <a:rPr lang="en-US" sz="1600" u="sng" dirty="0" smtClean="0">
                <a:hlinkClick r:id="rId2"/>
              </a:rPr>
              <a:t>styles</a:t>
            </a:r>
            <a:r>
              <a:rPr lang="ru-RU" sz="1600" u="sng" dirty="0" smtClean="0">
                <a:hlinkClick r:id="rId2"/>
              </a:rPr>
              <a:t>/</a:t>
            </a:r>
            <a:endParaRPr lang="ru-RU" sz="1600" dirty="0" smtClean="0"/>
          </a:p>
          <a:p>
            <a:pPr lvl="0"/>
            <a:r>
              <a:rPr lang="ru-RU" sz="1600" dirty="0" smtClean="0"/>
              <a:t>Л. </a:t>
            </a:r>
            <a:r>
              <a:rPr lang="ru-RU" sz="1600" dirty="0" err="1" smtClean="0"/>
              <a:t>Константайн</a:t>
            </a:r>
            <a:r>
              <a:rPr lang="ru-RU" sz="1600" dirty="0" smtClean="0"/>
              <a:t>, Л. </a:t>
            </a:r>
            <a:r>
              <a:rPr lang="ru-RU" sz="1600" dirty="0" err="1" smtClean="0"/>
              <a:t>Локвуд</a:t>
            </a:r>
            <a:r>
              <a:rPr lang="ru-RU" sz="1600" dirty="0" smtClean="0"/>
              <a:t> «Разработка программного обеспечения». – Пер. с англ. – СПб: Питер, 2004.</a:t>
            </a:r>
          </a:p>
          <a:p>
            <a:pPr lvl="0"/>
            <a:r>
              <a:rPr lang="ru-RU" sz="1600" dirty="0" smtClean="0"/>
              <a:t>А. Купер «Психбольница в руках пациентов. Почему высокие технологии сводят нас с ума и как восстановить душевное равновесие», дополненное издание. – Пер. с англ. – СПб: Символ-Плюс, 2009.</a:t>
            </a:r>
            <a:endParaRPr lang="ru-RU" sz="1600" dirty="0"/>
          </a:p>
        </p:txBody>
      </p:sp>
      <p:sp>
        <p:nvSpPr>
          <p:cNvPr id="4" name="Нижний колонтитул 3"/>
          <p:cNvSpPr>
            <a:spLocks noGrp="1"/>
          </p:cNvSpPr>
          <p:nvPr>
            <p:ph type="ftr" sz="quarter" idx="11"/>
          </p:nvPr>
        </p:nvSpPr>
        <p:spPr/>
        <p:txBody>
          <a:bodyPr/>
          <a:lstStyle/>
          <a:p>
            <a:pPr>
              <a:defRPr/>
            </a:pPr>
            <a:r>
              <a:rPr lang="ru-RU" smtClean="0"/>
              <a:t>Разработка приложений для смартфонов на ОС Android. Лекция 1. Проектирование, ориентированное на пользователей. пользовательский опыт</a:t>
            </a:r>
            <a:endParaRPr lang="en-US" dirty="0"/>
          </a:p>
        </p:txBody>
      </p:sp>
      <p:sp>
        <p:nvSpPr>
          <p:cNvPr id="37893" name="Номер слайда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fld id="{8571EAE5-1701-46F5-9A65-821D53E3636E}" type="slidenum">
              <a:rPr lang="en-US" smtClean="0">
                <a:solidFill>
                  <a:schemeClr val="accent1"/>
                </a:solidFill>
              </a:rPr>
              <a:pPr>
                <a:spcBef>
                  <a:spcPct val="0"/>
                </a:spcBef>
                <a:buClrTx/>
                <a:buSzTx/>
                <a:buFontTx/>
                <a:buNone/>
              </a:pPr>
              <a:t>90</a:t>
            </a:fld>
            <a:endParaRPr lang="en-US" smtClean="0">
              <a:solidFill>
                <a:schemeClr val="accent1"/>
              </a:solidFill>
            </a:endParaRPr>
          </a:p>
        </p:txBody>
      </p:sp>
    </p:spTree>
    <p:extLst>
      <p:ext uri="{BB962C8B-B14F-4D97-AF65-F5344CB8AC3E}">
        <p14:creationId xmlns:p14="http://schemas.microsoft.com/office/powerpoint/2010/main" val="2664143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6352</TotalTime>
  <Words>5348</Words>
  <Application>Microsoft Office PowerPoint</Application>
  <PresentationFormat>Экран (4:3)</PresentationFormat>
  <Paragraphs>642</Paragraphs>
  <Slides>90</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90</vt:i4>
      </vt:variant>
    </vt:vector>
  </HeadingPairs>
  <TitlesOfParts>
    <vt:vector size="95" baseType="lpstr">
      <vt:lpstr>Arial</vt:lpstr>
      <vt:lpstr>Calibri</vt:lpstr>
      <vt:lpstr>Trebuchet MS</vt:lpstr>
      <vt:lpstr>Wingdings 3</vt:lpstr>
      <vt:lpstr>Грань</vt:lpstr>
      <vt:lpstr>Проектирование, ориентированное  на пользователей. Пользовательский опыт</vt:lpstr>
      <vt:lpstr>Содержание</vt:lpstr>
      <vt:lpstr>Проектирование взаимодействия </vt:lpstr>
      <vt:lpstr>Проектирование взаимодействия</vt:lpstr>
      <vt:lpstr>Проектирование взаимодействия. Преимущества </vt:lpstr>
      <vt:lpstr>Эволюция процесса разработки программного обеспечения</vt:lpstr>
      <vt:lpstr>Эволюция процесса разработки ПО  Алана Купера</vt:lpstr>
      <vt:lpstr>Эволюция процесса разработки ПО  Алана Купера</vt:lpstr>
      <vt:lpstr>Эволюция процесса разработки ПО  Алана Купера</vt:lpstr>
      <vt:lpstr>Эволюция процесса разработки ПО  Алана Купера</vt:lpstr>
      <vt:lpstr>Эффективность проектирования</vt:lpstr>
      <vt:lpstr>Эффективность проектирования</vt:lpstr>
      <vt:lpstr>Эффективность проектирования</vt:lpstr>
      <vt:lpstr>Эффективность проектирования</vt:lpstr>
      <vt:lpstr>Проектирование взаимодействия</vt:lpstr>
      <vt:lpstr>Проектирование взаимодействия</vt:lpstr>
      <vt:lpstr>Основных инструменты для проектирования взаимодействия </vt:lpstr>
      <vt:lpstr>Основных инструменты для проектирования взаимодействия </vt:lpstr>
      <vt:lpstr>Формула успеха Ларри Кили (Larry Keeley)</vt:lpstr>
      <vt:lpstr>Проектирование, ориентированное  на цели</vt:lpstr>
      <vt:lpstr>Проектирование, ориентированное на цели </vt:lpstr>
      <vt:lpstr>Процесс проектирования, ориентированного на цели</vt:lpstr>
      <vt:lpstr>Этап 1. Исследования</vt:lpstr>
      <vt:lpstr>Этап 2. Моделирование</vt:lpstr>
      <vt:lpstr>Модели пользователя – «персонажи»</vt:lpstr>
      <vt:lpstr>Этап 3. Выработка требований</vt:lpstr>
      <vt:lpstr>Этап 4. Определение общей инфраструктуры интерфейса </vt:lpstr>
      <vt:lpstr>Этап 5. Детализация поведения, формы и содержания   </vt:lpstr>
      <vt:lpstr>Этап 6. Сопровождение разработки    </vt:lpstr>
      <vt:lpstr>Исследования пользовательского опыта</vt:lpstr>
      <vt:lpstr>Пользовательский опыт (User Experience)</vt:lpstr>
      <vt:lpstr>Модели продукта</vt:lpstr>
      <vt:lpstr>Модели продукта</vt:lpstr>
      <vt:lpstr>Группы пользователей</vt:lpstr>
      <vt:lpstr>Группы пользователей</vt:lpstr>
      <vt:lpstr>Группы пользователей</vt:lpstr>
      <vt:lpstr>Группы пользователей</vt:lpstr>
      <vt:lpstr>Качественные исследования позволяют</vt:lpstr>
      <vt:lpstr>Качественные исследования позволяют</vt:lpstr>
      <vt:lpstr>Полезные методики качественных исследований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Персонажи, как модели пользователей</vt:lpstr>
      <vt:lpstr>Персонаж</vt:lpstr>
      <vt:lpstr>Персонажи позволяют решать основные проблемы:</vt:lpstr>
      <vt:lpstr>Презентация PowerPoint</vt:lpstr>
      <vt:lpstr>Эмоциональные цели</vt:lpstr>
      <vt:lpstr>Конечные цели</vt:lpstr>
      <vt:lpstr>Жизненные цели</vt:lpstr>
      <vt:lpstr>Процесс разработки персонажа</vt:lpstr>
      <vt:lpstr>Шаг 1. Выявление поведенческих переменных</vt:lpstr>
      <vt:lpstr>Шаг 2. Сопоставление респондентов с поведенческими переменными</vt:lpstr>
      <vt:lpstr>Шаг 3. Выявление значимых шаблонов поведения</vt:lpstr>
      <vt:lpstr>Шаг 4. Синтез характеристик и соответствующих им целей</vt:lpstr>
      <vt:lpstr>Шаг 5. Проверка полноты и выявление избыточности</vt:lpstr>
      <vt:lpstr>Шаг 6. Расширение описания атрибутов и поведений</vt:lpstr>
      <vt:lpstr>Шаг 7. Назначение персонажам типов</vt:lpstr>
      <vt:lpstr>Шаг 7. Назначение персонажам типов</vt:lpstr>
      <vt:lpstr>Шаг 7. Назначение персонажам типов</vt:lpstr>
      <vt:lpstr>Шаг 7. Назначение персонажам типов</vt:lpstr>
      <vt:lpstr>Шаг 7. Назначение персонажам типов</vt:lpstr>
      <vt:lpstr>Шаг 7. Назначение персонажам типов</vt:lpstr>
      <vt:lpstr>Сценарии и требования, как основы проектирования</vt:lpstr>
      <vt:lpstr>Виды деятельности, используемые для получения искомых проектных решений </vt:lpstr>
      <vt:lpstr>Типы сценариев, основанных на персонажах </vt:lpstr>
      <vt:lpstr>Процесс формирования требований  к продукту на основе персонажей и сценариев</vt:lpstr>
      <vt:lpstr>Шаг 1: Постановка задачи и определение образа продукта</vt:lpstr>
      <vt:lpstr>Шаг 1: Постановка задачи и определение образа продукта</vt:lpstr>
      <vt:lpstr>Шаг 2: Мозговой штурм </vt:lpstr>
      <vt:lpstr>Шаг 3: Выявление ожиданий персонажей</vt:lpstr>
      <vt:lpstr>Шаг 3: Выявление ожиданий персонажей</vt:lpstr>
      <vt:lpstr>Шаг 4: Разработка контекстных сценариев</vt:lpstr>
      <vt:lpstr>Шаг 4: Разработка контекстных сценариев</vt:lpstr>
      <vt:lpstr>Шаг 4: Разработка контекстных сценариев</vt:lpstr>
      <vt:lpstr>Шаг 5: Выявление требований</vt:lpstr>
      <vt:lpstr>Шаг 5: Выявление требований</vt:lpstr>
      <vt:lpstr>Шаг 5: Выявление требований</vt:lpstr>
      <vt:lpstr>Шаг 5: Выявление требований</vt:lpstr>
      <vt:lpstr>Шаг 5: Выявление требований</vt:lpstr>
      <vt:lpstr>Презентация PowerPoint</vt:lpstr>
      <vt:lpstr>Презентация PowerPoint</vt:lpstr>
      <vt:lpstr>Что дальше?</vt:lpstr>
      <vt:lpstr>Список дополнительных источников</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Маркетинг и публикация приложений на Google Play</dc:title>
  <dc:creator>Преподаватель</dc:creator>
  <cp:lastModifiedBy>800941</cp:lastModifiedBy>
  <cp:revision>214</cp:revision>
  <dcterms:created xsi:type="dcterms:W3CDTF">2013-07-18T07:58:01Z</dcterms:created>
  <dcterms:modified xsi:type="dcterms:W3CDTF">2014-04-22T07:45:27Z</dcterms:modified>
</cp:coreProperties>
</file>