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81" autoAdjust="0"/>
    <p:restoredTop sz="84920" autoAdjust="0"/>
  </p:normalViewPr>
  <p:slideViewPr>
    <p:cSldViewPr snapToGrid="0">
      <p:cViewPr>
        <p:scale>
          <a:sx n="50" d="100"/>
          <a:sy n="50" d="100"/>
        </p:scale>
        <p:origin x="-858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45405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</a:t>
            </a:r>
            <a:r>
              <a:rPr lang="ru-RU" dirty="0" smtClean="0"/>
              <a:t>как инструмент </a:t>
            </a:r>
            <a:r>
              <a:rPr lang="en-US" dirty="0" smtClean="0"/>
              <a:t>Data Mining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Лекция №</a:t>
            </a:r>
            <a:r>
              <a:rPr lang="en-US" smtClean="0"/>
              <a:t>4.4 </a:t>
            </a:r>
            <a:r>
              <a:rPr lang="ru-RU" smtClean="0"/>
              <a:t>Инструменты </a:t>
            </a:r>
            <a:r>
              <a:rPr lang="en-US" smtClean="0"/>
              <a:t>Data Mining</a:t>
            </a:r>
            <a:endParaRPr lang="ru-RU" smtClean="0"/>
          </a:p>
          <a:p>
            <a:r>
              <a:rPr lang="ru-RU" smtClean="0"/>
              <a:t>Зырянов Александр Олегович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NumPy</a:t>
            </a:r>
            <a:r>
              <a:rPr lang="en-US" dirty="0" smtClean="0"/>
              <a:t>: </a:t>
            </a:r>
            <a:r>
              <a:rPr lang="ru-RU" dirty="0" smtClean="0"/>
              <a:t>Массивы и векторизованные вычисления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Далее будут рассмотрены основные приемы работы с массивами </a:t>
            </a:r>
            <a:r>
              <a:rPr lang="en-US" dirty="0" err="1" smtClean="0"/>
              <a:t>NumPy</a:t>
            </a:r>
            <a:r>
              <a:rPr lang="en-US" dirty="0" smtClean="0"/>
              <a:t>. </a:t>
            </a:r>
            <a:r>
              <a:rPr lang="ru-RU" dirty="0" smtClean="0"/>
              <a:t>В частности:</a:t>
            </a:r>
          </a:p>
          <a:p>
            <a:r>
              <a:rPr lang="ru-RU" dirty="0" smtClean="0"/>
              <a:t>Использование векторизованных операций для фильтрации, выделения подмножеств и трансформации данных</a:t>
            </a:r>
          </a:p>
          <a:p>
            <a:r>
              <a:rPr lang="ru-RU" dirty="0" smtClean="0"/>
              <a:t>Использование общих алгоритмов, таких как сортировка или преобразование массива во множество</a:t>
            </a:r>
          </a:p>
          <a:p>
            <a:r>
              <a:rPr lang="ru-RU" dirty="0" smtClean="0"/>
              <a:t>Получение общих статистических сведений о данных</a:t>
            </a:r>
          </a:p>
          <a:p>
            <a:r>
              <a:rPr lang="ru-RU" dirty="0" smtClean="0"/>
              <a:t>Слияние и объединение разнородных наборов данных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:</a:t>
            </a:r>
            <a:r>
              <a:rPr lang="ru-RU" dirty="0" smtClean="0"/>
              <a:t> Создание </a:t>
            </a:r>
            <a:r>
              <a:rPr lang="en-US" dirty="0" err="1" smtClean="0"/>
              <a:t>ndarray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70" r="988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83081"/>
            <a:ext cx="5124450" cy="372236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76657" y="1783081"/>
            <a:ext cx="4943093" cy="4219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Для создания </a:t>
            </a:r>
            <a:r>
              <a:rPr lang="en-US" dirty="0" err="1" smtClean="0"/>
              <a:t>ndarray</a:t>
            </a:r>
            <a:r>
              <a:rPr lang="en-US" dirty="0" smtClean="0"/>
              <a:t> </a:t>
            </a:r>
            <a:r>
              <a:rPr lang="ru-RU" dirty="0" smtClean="0"/>
              <a:t>функцией </a:t>
            </a:r>
            <a:r>
              <a:rPr lang="en-US" dirty="0" smtClean="0"/>
              <a:t>array.</a:t>
            </a:r>
            <a:r>
              <a:rPr lang="ru-RU" dirty="0" smtClean="0"/>
              <a:t> Эта функция принимает любой объект, являющийся последовательностью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Если структура данных вложенная, то будет создан многомерный массив.</a:t>
            </a:r>
          </a:p>
          <a:p>
            <a:pPr marL="0" indent="0">
              <a:buNone/>
            </a:pPr>
            <a:r>
              <a:rPr lang="ru-RU" dirty="0" smtClean="0"/>
              <a:t>Массив будет иметь наиболее общий для его элементов тип данных</a:t>
            </a:r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  <a:p>
            <a:pPr marL="0" indent="0">
              <a:buFont typeface="Calibri Light" panose="020F0302020204030204" pitchFamily="34" charset="0"/>
              <a:buNone/>
            </a:pPr>
            <a:endParaRPr lang="ru-RU" dirty="0" smtClean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278884" y="2495550"/>
            <a:ext cx="902841" cy="1428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278884" y="3715703"/>
            <a:ext cx="99809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3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819650" y="2466975"/>
            <a:ext cx="6781800" cy="3333750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:</a:t>
            </a:r>
            <a:r>
              <a:rPr lang="ru-RU" dirty="0" smtClean="0"/>
              <a:t> Операции над массивами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7" y="1786891"/>
            <a:ext cx="11077193" cy="6800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Большинство операций над массивами </a:t>
            </a:r>
            <a:r>
              <a:rPr lang="en-US" dirty="0" err="1" smtClean="0"/>
              <a:t>NumPy</a:t>
            </a:r>
            <a:r>
              <a:rPr lang="en-US" dirty="0" smtClean="0"/>
              <a:t> </a:t>
            </a:r>
            <a:r>
              <a:rPr lang="ru-RU" dirty="0" smtClean="0"/>
              <a:t>можно производить без использования циклов </a:t>
            </a:r>
            <a:r>
              <a:rPr lang="en-US" i="1" dirty="0" smtClean="0"/>
              <a:t>for</a:t>
            </a:r>
            <a:r>
              <a:rPr lang="en-US" dirty="0" smtClean="0"/>
              <a:t>. </a:t>
            </a:r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58" y="2539365"/>
            <a:ext cx="5871467" cy="38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58" y="3110866"/>
            <a:ext cx="6417780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76657" y="2463165"/>
            <a:ext cx="41429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Любая </a:t>
            </a:r>
            <a:r>
              <a:rPr lang="ru-RU" sz="2400" dirty="0"/>
              <a:t>арифметическая операция над массивами одинакового размера выполняется </a:t>
            </a:r>
            <a:r>
              <a:rPr lang="ru-RU" sz="2400" dirty="0" smtClean="0"/>
              <a:t>поэлементно: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76657" y="4229164"/>
            <a:ext cx="41429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Арифметические операции со скалярными величинами и массивами так же производятся поэлементно:</a:t>
            </a:r>
            <a:endParaRPr lang="ru-RU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57" y="4331972"/>
            <a:ext cx="3875132" cy="128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>
            <a:off x="4352925" y="3333750"/>
            <a:ext cx="681732" cy="1047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3076" idx="1"/>
          </p:cNvCxnSpPr>
          <p:nvPr/>
        </p:nvCxnSpPr>
        <p:spPr>
          <a:xfrm flipV="1">
            <a:off x="4352926" y="4975861"/>
            <a:ext cx="681731" cy="1485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1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:</a:t>
            </a:r>
            <a:r>
              <a:rPr lang="ru-RU" dirty="0" smtClean="0"/>
              <a:t> Работа с индексами массивов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3103249"/>
            <a:ext cx="4924043" cy="1203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Работа с индексами довольно проста и похожа на работу со стандартными списками </a:t>
            </a:r>
            <a:r>
              <a:rPr lang="en-US" dirty="0" smtClean="0"/>
              <a:t>Python</a:t>
            </a:r>
            <a:endParaRPr lang="ru-R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992632"/>
            <a:ext cx="5391150" cy="382404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 flipV="1">
            <a:off x="5101653" y="3448051"/>
            <a:ext cx="803847" cy="1095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101653" y="3667125"/>
            <a:ext cx="803847" cy="4762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101653" y="3904652"/>
            <a:ext cx="803847" cy="9245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6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2830" y="2773345"/>
            <a:ext cx="10420937" cy="3135086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</a:t>
            </a:r>
            <a:r>
              <a:rPr lang="ru-RU" dirty="0" smtClean="0"/>
              <a:t>Работа</a:t>
            </a:r>
            <a:r>
              <a:rPr lang="ru-RU" sz="4800" dirty="0" smtClean="0"/>
              <a:t> с фрагментами массива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1899289"/>
            <a:ext cx="11049772" cy="1203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При создании фрагментов массива данные не копируются. Модификация фрагментов отражается на оригинале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13" y="2876389"/>
            <a:ext cx="8415494" cy="2906438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0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56738" y="2029767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Транспонирование массивов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2029766"/>
            <a:ext cx="4723482" cy="230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Транспонирование возвращает образ данных без их копирования. Транспонированная матрица может быть так же доступна через атрибут Т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389" y="2119516"/>
            <a:ext cx="4687413" cy="81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149" y="2823587"/>
            <a:ext cx="5394675" cy="151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6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56738" y="2029767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Универсальные функции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2029766"/>
            <a:ext cx="4723482" cy="23052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Универсальные функции – функции, которые производят поэлементные операции над массивами</a:t>
            </a:r>
          </a:p>
          <a:p>
            <a:pPr marL="0" indent="0">
              <a:buNone/>
            </a:pPr>
            <a:r>
              <a:rPr lang="ru-RU" dirty="0" smtClean="0"/>
              <a:t>Они являются векторизованными оболочками для простых функций</a:t>
            </a:r>
          </a:p>
          <a:p>
            <a:pPr marL="0" indent="0">
              <a:buNone/>
            </a:pPr>
            <a:r>
              <a:rPr lang="ru-RU" dirty="0" smtClean="0"/>
              <a:t>Многие из них производят простую поэлементную трансформацию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4" y="2110832"/>
            <a:ext cx="5392151" cy="216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 flipV="1">
            <a:off x="5105317" y="3073400"/>
            <a:ext cx="543007" cy="669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105317" y="3826224"/>
            <a:ext cx="635083" cy="714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3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56738" y="2029767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Универсальные функции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2029766"/>
            <a:ext cx="4723482" cy="230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Некоторые универсальные функции могут принимать два массива и возвращать один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947886" y="3182395"/>
            <a:ext cx="1762755" cy="14766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641" y="2136106"/>
            <a:ext cx="5384793" cy="340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0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56738" y="2029767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Математические и статистические методы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2385686"/>
            <a:ext cx="4723482" cy="23052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NumPy</a:t>
            </a:r>
            <a:r>
              <a:rPr lang="en-US" dirty="0" smtClean="0"/>
              <a:t> </a:t>
            </a:r>
            <a:r>
              <a:rPr lang="ru-RU" dirty="0" smtClean="0"/>
              <a:t>предоставляет набор математических функций, вычисляющих статистику по всему набору данных</a:t>
            </a:r>
          </a:p>
          <a:p>
            <a:pPr marL="0" indent="0">
              <a:buNone/>
            </a:pPr>
            <a:r>
              <a:rPr lang="ru-RU" dirty="0" smtClean="0"/>
              <a:t>Для некоторых функций можно задать ось, по которой они будут вычисляться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218148" y="4300519"/>
            <a:ext cx="492493" cy="3585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497" y="2102199"/>
            <a:ext cx="5468029" cy="2072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256" y="4300519"/>
            <a:ext cx="5280339" cy="109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/>
          <p:nvPr/>
        </p:nvCxnSpPr>
        <p:spPr>
          <a:xfrm>
            <a:off x="4968815" y="4300519"/>
            <a:ext cx="690022" cy="8050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556738" y="2029767"/>
            <a:ext cx="5540853" cy="3878664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NumPy</a:t>
            </a:r>
            <a:r>
              <a:rPr lang="en-US" sz="4800" dirty="0" smtClean="0"/>
              <a:t>:</a:t>
            </a:r>
            <a:r>
              <a:rPr lang="ru-RU" sz="4800" dirty="0" smtClean="0"/>
              <a:t> Сортировка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904993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6654" y="2385686"/>
            <a:ext cx="4723482" cy="230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Массивы </a:t>
            </a:r>
            <a:r>
              <a:rPr lang="en-US" dirty="0" err="1" smtClean="0"/>
              <a:t>NumPy</a:t>
            </a:r>
            <a:r>
              <a:rPr lang="en-US" dirty="0" smtClean="0"/>
              <a:t> </a:t>
            </a:r>
            <a:r>
              <a:rPr lang="ru-RU" dirty="0" smtClean="0"/>
              <a:t>могут быть отсортированы методом </a:t>
            </a:r>
            <a:r>
              <a:rPr lang="en-US" dirty="0" smtClean="0"/>
              <a:t>sort</a:t>
            </a:r>
          </a:p>
          <a:p>
            <a:pPr marL="0" indent="0">
              <a:buNone/>
            </a:pPr>
            <a:r>
              <a:rPr lang="ru-RU" dirty="0" smtClean="0"/>
              <a:t>Многомерные массивы сортируются по заданной размерности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343400" y="3746500"/>
            <a:ext cx="1315437" cy="4445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837" y="2117267"/>
            <a:ext cx="3014017" cy="370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3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</a:t>
            </a:r>
            <a:r>
              <a:rPr lang="en-US" dirty="0" smtClean="0"/>
              <a:t>Python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Мощное сообщество в области научных вычислений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Обилие библиотек для анализа данных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Скорость работы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Подходит как для </a:t>
            </a:r>
            <a:r>
              <a:rPr lang="ru-RU" dirty="0" err="1" smtClean="0"/>
              <a:t>прототипирования</a:t>
            </a:r>
            <a:r>
              <a:rPr lang="ru-RU" dirty="0" smtClean="0"/>
              <a:t>, так и для создания конечных продуктов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1153776" cy="1658198"/>
          </a:xfrm>
        </p:spPr>
        <p:txBody>
          <a:bodyPr/>
          <a:lstStyle/>
          <a:p>
            <a:r>
              <a:rPr lang="ru-RU" dirty="0" smtClean="0"/>
              <a:t>Почему не </a:t>
            </a:r>
            <a:r>
              <a:rPr lang="en-US" dirty="0" smtClean="0"/>
              <a:t>Python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Скорость работы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Проблемы с </a:t>
            </a:r>
            <a:r>
              <a:rPr lang="ru-RU" dirty="0" err="1" smtClean="0"/>
              <a:t>многопоточностью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библиотеки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endParaRPr lang="en-US" dirty="0" smtClean="0"/>
          </a:p>
          <a:p>
            <a:r>
              <a:rPr lang="en-US" dirty="0" err="1" smtClean="0"/>
              <a:t>SciPy</a:t>
            </a:r>
            <a:endParaRPr lang="en-US" dirty="0" smtClean="0"/>
          </a:p>
          <a:p>
            <a:r>
              <a:rPr lang="en-US" dirty="0" err="1" smtClean="0"/>
              <a:t>IPython</a:t>
            </a:r>
            <a:endParaRPr lang="en-US" dirty="0" smtClean="0"/>
          </a:p>
          <a:p>
            <a:r>
              <a:rPr lang="en-US" dirty="0" err="1" smtClean="0"/>
              <a:t>matplotLib</a:t>
            </a:r>
            <a:endParaRPr lang="en-US" dirty="0" smtClean="0"/>
          </a:p>
          <a:p>
            <a:r>
              <a:rPr lang="en-US" dirty="0" smtClean="0"/>
              <a:t>Pandas</a:t>
            </a:r>
            <a:endParaRPr lang="ru-RU" dirty="0" smtClean="0"/>
          </a:p>
          <a:p>
            <a:r>
              <a:rPr lang="en-US" dirty="0" err="1" smtClean="0"/>
              <a:t>mlpy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NumPy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Numerical Python – </a:t>
            </a:r>
            <a:r>
              <a:rPr lang="ru-RU" dirty="0" smtClean="0"/>
              <a:t>основной пакет для научных вычислений на </a:t>
            </a:r>
            <a:r>
              <a:rPr lang="en-US" dirty="0" smtClean="0"/>
              <a:t>Python. </a:t>
            </a:r>
            <a:r>
              <a:rPr lang="ru-RU" dirty="0" smtClean="0"/>
              <a:t>Среди всего прочего он предоставляет:</a:t>
            </a:r>
          </a:p>
          <a:p>
            <a:r>
              <a:rPr lang="ru-RU" dirty="0" smtClean="0"/>
              <a:t>Быстрые и эффективные многомерные массивы </a:t>
            </a:r>
            <a:r>
              <a:rPr lang="en-US" dirty="0" err="1" smtClean="0"/>
              <a:t>ndarray</a:t>
            </a:r>
            <a:endParaRPr lang="en-US" dirty="0" smtClean="0"/>
          </a:p>
          <a:p>
            <a:r>
              <a:rPr lang="ru-RU" dirty="0" smtClean="0"/>
              <a:t>Функции, реализующие математические операции над массивами</a:t>
            </a:r>
          </a:p>
          <a:p>
            <a:r>
              <a:rPr lang="ru-RU" dirty="0" smtClean="0"/>
              <a:t>Инструменты для чтения и записи данных в виде массивов</a:t>
            </a:r>
          </a:p>
          <a:p>
            <a:r>
              <a:rPr lang="ru-RU" dirty="0" smtClean="0"/>
              <a:t>Операции линейной алгебры, преобразование Фурье и генератор случайных чисел</a:t>
            </a:r>
          </a:p>
          <a:p>
            <a:r>
              <a:rPr lang="ru-RU" dirty="0" smtClean="0"/>
              <a:t>Инструменты для интеграции с кодом на </a:t>
            </a:r>
            <a:r>
              <a:rPr lang="en-US" dirty="0" smtClean="0"/>
              <a:t>C, C++ </a:t>
            </a:r>
            <a:r>
              <a:rPr lang="ru-RU" dirty="0" smtClean="0"/>
              <a:t>и </a:t>
            </a:r>
            <a:r>
              <a:rPr lang="en-US" dirty="0" smtClean="0"/>
              <a:t>Fortran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3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SciPy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SciPy</a:t>
            </a:r>
            <a:r>
              <a:rPr lang="en-US" dirty="0" smtClean="0"/>
              <a:t> – </a:t>
            </a:r>
            <a:r>
              <a:rPr lang="ru-RU" dirty="0" smtClean="0"/>
              <a:t>это набор пакетов для решения различных проблем в области научных вычислений. Вот </a:t>
            </a:r>
            <a:r>
              <a:rPr lang="ru-RU" dirty="0" err="1" smtClean="0"/>
              <a:t>некоторуе</a:t>
            </a:r>
            <a:r>
              <a:rPr lang="ru-RU" dirty="0" smtClean="0"/>
              <a:t> из включенных в него пакетов:</a:t>
            </a:r>
          </a:p>
          <a:p>
            <a:r>
              <a:rPr lang="en-US" dirty="0" err="1" smtClean="0"/>
              <a:t>scipy.integrate</a:t>
            </a:r>
            <a:r>
              <a:rPr lang="ru-RU" dirty="0" smtClean="0"/>
              <a:t>: численное интегрирование и решение дифференциальных уравнений</a:t>
            </a:r>
          </a:p>
          <a:p>
            <a:r>
              <a:rPr lang="en-US" dirty="0" err="1" smtClean="0"/>
              <a:t>scipy.linalg</a:t>
            </a:r>
            <a:r>
              <a:rPr lang="en-US" dirty="0" smtClean="0"/>
              <a:t>: </a:t>
            </a:r>
            <a:r>
              <a:rPr lang="ru-RU" dirty="0" smtClean="0"/>
              <a:t>линейная алгебра и разложение матриц. Предоставляет более широки возможности по сравнению с </a:t>
            </a:r>
            <a:r>
              <a:rPr lang="en-US" dirty="0" err="1" smtClean="0"/>
              <a:t>NumPy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cipy.signal</a:t>
            </a:r>
            <a:r>
              <a:rPr lang="en-US" dirty="0" smtClean="0"/>
              <a:t>: </a:t>
            </a:r>
            <a:r>
              <a:rPr lang="ru-RU" dirty="0" smtClean="0"/>
              <a:t>Инструменты для обработки сигналов</a:t>
            </a:r>
            <a:endParaRPr lang="en-US" dirty="0" smtClean="0"/>
          </a:p>
          <a:p>
            <a:r>
              <a:rPr lang="en-US" dirty="0" err="1" smtClean="0"/>
              <a:t>scipy.stats</a:t>
            </a:r>
            <a:r>
              <a:rPr lang="en-US" dirty="0" smtClean="0"/>
              <a:t>: </a:t>
            </a:r>
            <a:r>
              <a:rPr lang="ru-RU" dirty="0" smtClean="0"/>
              <a:t>стандартные непрерывные и дискретные статистические распределения, различные статистические тесты 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7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matplotlib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914644" cy="376618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Matplotlib</a:t>
            </a:r>
            <a:r>
              <a:rPr lang="en-US" dirty="0" smtClean="0"/>
              <a:t> – </a:t>
            </a:r>
            <a:r>
              <a:rPr lang="ru-RU" dirty="0" smtClean="0"/>
              <a:t>наиболее популярная библиотека для двумерной визуализации данных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26" name="Picture 2" descr="C:\Users\Admin\Downloads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" y="3939378"/>
            <a:ext cx="5487987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1830386"/>
            <a:ext cx="4807186" cy="432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55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IPython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Ipython</a:t>
            </a:r>
            <a:r>
              <a:rPr lang="en-US" dirty="0" smtClean="0"/>
              <a:t> – </a:t>
            </a:r>
            <a:r>
              <a:rPr lang="ru-RU" dirty="0" smtClean="0"/>
              <a:t>это усовершенствованная оболочка для </a:t>
            </a:r>
            <a:r>
              <a:rPr lang="en-US" dirty="0" smtClean="0"/>
              <a:t>Python, </a:t>
            </a:r>
            <a:r>
              <a:rPr lang="ru-RU" dirty="0" smtClean="0"/>
              <a:t>созданная что бы ускорить написание, тестирование и отладку программ. Она особенна полезна для интерактивной работы с данными и визуализации. Среди прочего, включает в себя:</a:t>
            </a:r>
          </a:p>
          <a:p>
            <a:r>
              <a:rPr lang="en-US" dirty="0" smtClean="0"/>
              <a:t>HTML-</a:t>
            </a:r>
            <a:r>
              <a:rPr lang="ru-RU" dirty="0" smtClean="0"/>
              <a:t>редактор для подключения к </a:t>
            </a:r>
            <a:r>
              <a:rPr lang="en-US" dirty="0" err="1" smtClean="0"/>
              <a:t>IPython</a:t>
            </a:r>
            <a:r>
              <a:rPr lang="en-US" dirty="0" smtClean="0"/>
              <a:t> </a:t>
            </a:r>
            <a:r>
              <a:rPr lang="ru-RU" dirty="0" smtClean="0"/>
              <a:t>через бр</a:t>
            </a:r>
            <a:r>
              <a:rPr lang="ru-RU" dirty="0"/>
              <a:t>а</a:t>
            </a:r>
            <a:r>
              <a:rPr lang="ru-RU" dirty="0" smtClean="0"/>
              <a:t>узер</a:t>
            </a:r>
          </a:p>
          <a:p>
            <a:r>
              <a:rPr lang="ru-RU" dirty="0" smtClean="0"/>
              <a:t>Консоль с возможностью построения графиков, многострочным редактированием и подсветкой синтаксиса</a:t>
            </a:r>
          </a:p>
          <a:p>
            <a:r>
              <a:rPr lang="ru-RU" dirty="0" smtClean="0"/>
              <a:t>Инфраструктуру для интерактивных параллельных и распределенных вычислений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Pandas – </a:t>
            </a:r>
            <a:r>
              <a:rPr lang="ru-RU" dirty="0" smtClean="0"/>
              <a:t>предоставляет структуры данных и функции, созданные, чтобы сделать работу со структурированными данными быстрой, простой и выразительной. </a:t>
            </a:r>
            <a:r>
              <a:rPr lang="en-US" dirty="0" smtClean="0"/>
              <a:t>Pandas </a:t>
            </a:r>
            <a:r>
              <a:rPr lang="ru-RU" dirty="0" smtClean="0"/>
              <a:t>предоставляет:</a:t>
            </a:r>
          </a:p>
          <a:p>
            <a:r>
              <a:rPr lang="en-US" dirty="0" err="1" smtClean="0"/>
              <a:t>DataFrame</a:t>
            </a:r>
            <a:r>
              <a:rPr lang="en-US" dirty="0" smtClean="0"/>
              <a:t> - </a:t>
            </a:r>
            <a:r>
              <a:rPr lang="ru-RU" dirty="0" smtClean="0"/>
              <a:t> двумерная, ориентированная на столбцы, структура данных. Поддерживает индексацию</a:t>
            </a:r>
          </a:p>
          <a:p>
            <a:r>
              <a:rPr lang="ru-RU" dirty="0" smtClean="0"/>
              <a:t>Высокопроизводительный функционал для работы с временными последовательностями</a:t>
            </a:r>
            <a:endParaRPr lang="en-US" dirty="0" smtClean="0"/>
          </a:p>
          <a:p>
            <a:r>
              <a:rPr lang="ru-RU" dirty="0" smtClean="0"/>
              <a:t>Инструменты для чтения и записи данных в различных форматах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530</TotalTime>
  <Words>615</Words>
  <Application>Microsoft Office PowerPoint</Application>
  <PresentationFormat>Произвольный</PresentationFormat>
  <Paragraphs>98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Шаблон лекций Интуит</vt:lpstr>
      <vt:lpstr>Python как инструмент Data Mining</vt:lpstr>
      <vt:lpstr>Почему Python</vt:lpstr>
      <vt:lpstr>Почему не Python</vt:lpstr>
      <vt:lpstr>Основные библиотеки</vt:lpstr>
      <vt:lpstr>NumPy</vt:lpstr>
      <vt:lpstr>SciPy</vt:lpstr>
      <vt:lpstr>matplotlib</vt:lpstr>
      <vt:lpstr>IPython</vt:lpstr>
      <vt:lpstr>Pandas</vt:lpstr>
      <vt:lpstr>NumPy: Массивы и векторизованные вычисления</vt:lpstr>
      <vt:lpstr>NumPy: Создание ndarray</vt:lpstr>
      <vt:lpstr>NumPy: Операции над массивами</vt:lpstr>
      <vt:lpstr>NumPy: Работа с индексами массивов</vt:lpstr>
      <vt:lpstr>NumPy: Работа с фрагментами массива</vt:lpstr>
      <vt:lpstr>NumPy: Транспонирование массивов</vt:lpstr>
      <vt:lpstr>NumPy: Универсальные функции</vt:lpstr>
      <vt:lpstr>NumPy: Универсальные функции</vt:lpstr>
      <vt:lpstr>NumPy: Математические и статистические методы</vt:lpstr>
      <vt:lpstr>NumPy: Сортировка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Admin</dc:creator>
  <cp:lastModifiedBy>rana</cp:lastModifiedBy>
  <cp:revision>38</cp:revision>
  <dcterms:created xsi:type="dcterms:W3CDTF">2014-02-11T14:23:34Z</dcterms:created>
  <dcterms:modified xsi:type="dcterms:W3CDTF">2014-03-18T12:53:02Z</dcterms:modified>
</cp:coreProperties>
</file>