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83" r:id="rId10"/>
    <p:sldId id="28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Thursday, January 09,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Thursday, January 09,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21</a:t>
            </a:r>
            <a:r>
              <a:rPr lang="ru-RU" dirty="0"/>
              <a:t>. </a:t>
            </a:r>
            <a:r>
              <a:rPr lang="ru-RU" dirty="0"/>
              <a:t>Учет товаров. Основы бухучета в торговле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Для учета товаров и связанных с ними операций используют следующие счета бухгалтерского учета:</a:t>
            </a:r>
          </a:p>
          <a:p>
            <a:pPr lvl="1"/>
            <a:r>
              <a:rPr lang="ru-RU" dirty="0"/>
              <a:t>41 «Товары»</a:t>
            </a:r>
          </a:p>
          <a:p>
            <a:pPr lvl="1"/>
            <a:r>
              <a:rPr lang="ru-RU" dirty="0"/>
              <a:t>42 «Торговая наценка»</a:t>
            </a:r>
          </a:p>
          <a:p>
            <a:pPr lvl="1"/>
            <a:r>
              <a:rPr lang="ru-RU" dirty="0"/>
              <a:t>44 «Расходы на продажу»</a:t>
            </a:r>
          </a:p>
          <a:p>
            <a:pPr lvl="1"/>
            <a:r>
              <a:rPr lang="ru-RU" dirty="0"/>
              <a:t>45 «Товары отгруженные»</a:t>
            </a:r>
          </a:p>
          <a:p>
            <a:pPr lvl="0"/>
            <a:r>
              <a:rPr lang="ru-RU" dirty="0"/>
              <a:t>Счет 42 «Торговая наценка» используется в том случае, если товары в организации учитываются по продажным ценам.</a:t>
            </a:r>
          </a:p>
          <a:p>
            <a:pPr lvl="0"/>
            <a:r>
              <a:rPr lang="ru-RU" dirty="0"/>
              <a:t>Торговая организация обычно ведет учет расходов на счете 44 «Расходы на продажу».</a:t>
            </a:r>
          </a:p>
          <a:p>
            <a:pPr lvl="0"/>
            <a:r>
              <a:rPr lang="ru-RU" dirty="0"/>
              <a:t>Использование счета 45 «Товары отгруженные» продиктовано спецификой условий хозяйствования в РФ.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Учет товаров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Порядок учета товаров в организациях, основным профилем которых не является продажа покупных товаров, регулирует Раздел 5 Приказа Минфина РФ от 28.12.2001 №119н «Об утверждении методических указаний по бухгалтерскому учету материально-производственных запасов».</a:t>
            </a:r>
          </a:p>
          <a:p>
            <a:r>
              <a:rPr lang="ru-RU" dirty="0"/>
              <a:t>В частности, в соответствии с п. 217 Приказа, организации, осуществляющие наряду с другими видами деятельности торговую деятельность, называются «неторговыми организациями». В соответствии с п. 218 Приказа, неторговые организации могут осуществлять продажу товаров, приобретенных организацией специально для продажи. </a:t>
            </a:r>
          </a:p>
          <a:p>
            <a:r>
              <a:rPr lang="ru-RU" dirty="0"/>
              <a:t>В соответствии с п. 229 Приказа, выручка от продажи товаров в неторговых организациях учитывается аналогично правилам, установленным для готовой продукции.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Счета учета товаров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Особенности учета товаров регулирует ПБУ 5/01 «Учет материально-производственных запасов».</a:t>
            </a:r>
          </a:p>
          <a:p>
            <a:r>
              <a:rPr lang="ru-RU" dirty="0"/>
              <a:t>Для учета товаров и связанных с ними операций используются следующие счета:</a:t>
            </a:r>
          </a:p>
          <a:p>
            <a:pPr lvl="1"/>
            <a:r>
              <a:rPr lang="ru-RU" dirty="0"/>
              <a:t>41 «Товары»</a:t>
            </a:r>
          </a:p>
          <a:p>
            <a:pPr lvl="1"/>
            <a:r>
              <a:rPr lang="ru-RU" dirty="0"/>
              <a:t>42 «Торговая наценка»</a:t>
            </a:r>
          </a:p>
          <a:p>
            <a:pPr lvl="1"/>
            <a:r>
              <a:rPr lang="ru-RU" dirty="0"/>
              <a:t>44 «Расходы на продажу»</a:t>
            </a:r>
          </a:p>
          <a:p>
            <a:pPr lvl="1"/>
            <a:r>
              <a:rPr lang="ru-RU" dirty="0"/>
              <a:t>45 «Товары отгруженные»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0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Поступление товаров, счет 41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поступлении товара в торговую организацию его приемкой занимается материально ответственное лицо или специальная комиссия - в зависимости от размера организации и объёма работ. Принимающая сторона проверяет соответствие поставленных товаров сопроводительным документам. Если эти данные совпадают - товары приходуются </a:t>
            </a:r>
            <a:r>
              <a:rPr lang="ru-RU" dirty="0" smtClean="0"/>
              <a:t>по дебету счета 41.</a:t>
            </a:r>
          </a:p>
          <a:p>
            <a:r>
              <a:rPr lang="ru-RU" dirty="0"/>
              <a:t>Счет 41 может применяться не только торговыми организациями. Его могут применять и обычные коммерческие организации для учета товаров, приобретенных для перепродажи.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Поступление товаров, счет 42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Товары в торговых организациях могут учитываться по покупным ценам - такой порядок используется в организациях оптовой и розничной торговли, и по продажным ценам - такой порядок можно использовать организациям розничной торговли, которые продают товары с наценкой. Способ оценки товаров определяется в учетной политике организации.</a:t>
            </a:r>
          </a:p>
          <a:p>
            <a:r>
              <a:rPr lang="ru-RU" dirty="0"/>
              <a:t>Если товары учитываются по продажным ценам, при поступлении </a:t>
            </a:r>
            <a:r>
              <a:rPr lang="ru-RU" dirty="0" smtClean="0"/>
              <a:t>товаров, помимо записи по дебету счета 41, отражающей покупную стоимость товаров, </a:t>
            </a:r>
            <a:r>
              <a:rPr lang="ru-RU" dirty="0"/>
              <a:t>делается </a:t>
            </a:r>
            <a:r>
              <a:rPr lang="ru-RU" dirty="0" smtClean="0"/>
              <a:t>запись</a:t>
            </a:r>
            <a:r>
              <a:rPr lang="ru-RU" dirty="0"/>
              <a:t> </a:t>
            </a:r>
            <a:r>
              <a:rPr lang="ru-RU" dirty="0" smtClean="0"/>
              <a:t>по дебету счета 41 и кредиту счета 42 на сумму торговой наценки.</a:t>
            </a:r>
          </a:p>
          <a:p>
            <a:r>
              <a:rPr lang="ru-RU" dirty="0" smtClean="0"/>
              <a:t>Счет </a:t>
            </a:r>
            <a:r>
              <a:rPr lang="ru-RU" dirty="0"/>
              <a:t>42, на котором хранится информация о торговой наценке, это </a:t>
            </a:r>
            <a:r>
              <a:rPr lang="ru-RU" dirty="0" err="1"/>
              <a:t>контрактивный</a:t>
            </a:r>
            <a:r>
              <a:rPr lang="ru-RU" dirty="0"/>
              <a:t> счет к счету 41. То есть торговая наценка не отражается в балансе организации, она лишь уменьшает показатель счета 41.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7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Транспортно-заготовительные расходы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Обычно организация несет некоторые расходы на доставку и подготовку товаров - это так называемые транспортно-заготовительные расходы (ТЗР). Эти расходы могут быть учтены либо в стоимости приобретенных </a:t>
            </a:r>
            <a:r>
              <a:rPr lang="ru-RU" dirty="0" smtClean="0"/>
              <a:t>товаров (на счете 41), </a:t>
            </a:r>
            <a:r>
              <a:rPr lang="ru-RU" dirty="0"/>
              <a:t>либо на </a:t>
            </a:r>
            <a:r>
              <a:rPr lang="ru-RU" dirty="0" smtClean="0"/>
              <a:t>счете 44.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7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Учет расходов в торговой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Торговые организации обычно не используют счета учета расходов на производство (20, 25, 26 и другие). Все расходы торговой организации группируются на счете 44 «Расходы на продажу». Причем, структура расходов совпадает с аналогичной структурой расходов обычной коммерческой организации. </a:t>
            </a:r>
            <a:endParaRPr lang="ru-RU" dirty="0" smtClean="0"/>
          </a:p>
          <a:p>
            <a:r>
              <a:rPr lang="ru-RU" dirty="0"/>
              <a:t>В торговом учете есть такое понятие, как учет тары. Он ведется на счете учета материалов, в частности, на субсчете 10-4 «Тара и тарные материалы». Одна из статей затрат торговой организации имеет отношение к ремонту тары, поддержанию ее в чистоте.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45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соответствии с Планом счетов, счет 45 </a:t>
            </a:r>
            <a:r>
              <a:rPr lang="ru-RU" dirty="0" smtClean="0"/>
              <a:t>«Товары отгруженные» предназначен </a:t>
            </a:r>
            <a:r>
              <a:rPr lang="ru-RU" dirty="0"/>
              <a:t>для обобщения информации о наличии и движении отгруженной продукции (товаров), выручка от продажи которой определенное время не может быть признана в бухгалтерском учете (например, при экспорте продукции). На этом счете учитываются также готовые изделия, переданные другим организациям для продажи на комиссионных началах.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2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1663</TotalTime>
  <Words>666</Words>
  <Application>Microsoft Office PowerPoint</Application>
  <PresentationFormat>Экран (16:9)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Основы  бухгалтерского учета</vt:lpstr>
      <vt:lpstr>Учет товаров</vt:lpstr>
      <vt:lpstr>Счета учета товаров</vt:lpstr>
      <vt:lpstr>Поступление товаров, счет 41</vt:lpstr>
      <vt:lpstr>Поступление товаров, счет 42</vt:lpstr>
      <vt:lpstr>Транспортно-заготовительные расходы</vt:lpstr>
      <vt:lpstr>Учет расходов в торговой организации</vt:lpstr>
      <vt:lpstr>Счет 45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33</cp:revision>
  <dcterms:created xsi:type="dcterms:W3CDTF">2013-10-27T12:18:33Z</dcterms:created>
  <dcterms:modified xsi:type="dcterms:W3CDTF">2014-01-09T06:25:02Z</dcterms:modified>
</cp:coreProperties>
</file>