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83" r:id="rId9"/>
    <p:sldId id="28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Thursday, January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Thursday, January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20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Учет реализации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Реализация, счет 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Реализация </a:t>
            </a:r>
            <a:r>
              <a:rPr lang="ru-RU" dirty="0"/>
              <a:t>- это переход права собственности </a:t>
            </a:r>
            <a:r>
              <a:rPr lang="ru-RU"/>
              <a:t>на </a:t>
            </a:r>
            <a:r>
              <a:rPr lang="ru-RU" smtClean="0"/>
              <a:t>продукцию от </a:t>
            </a:r>
            <a:r>
              <a:rPr lang="ru-RU" dirty="0"/>
              <a:t>продавца к покупателю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соответствии с Планом счетов, счет 90 </a:t>
            </a:r>
            <a:r>
              <a:rPr lang="ru-RU" dirty="0" smtClean="0"/>
              <a:t>«Продажи» предназначен </a:t>
            </a:r>
            <a:r>
              <a:rPr lang="ru-RU" dirty="0"/>
              <a:t>для обобщения информации о доходах и расходах по обычным видам деятельности организации, а так же для определения финансового результата по ним. Финансовым результатом может быть либо прибыль - если выручка от реализации превышает себестоимость реализованной продукции и сопутствующие затраты, либо - убыток, если затраты превышают выручку.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Субсчета счета 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Плане счетов и Инструкции по его применению рекомендуется открывать к </a:t>
            </a:r>
            <a:r>
              <a:rPr lang="ru-RU" dirty="0" smtClean="0"/>
              <a:t>счету 90 следующие </a:t>
            </a:r>
            <a:r>
              <a:rPr lang="ru-RU" dirty="0"/>
              <a:t>субсчета:</a:t>
            </a:r>
          </a:p>
          <a:p>
            <a:pPr lvl="0"/>
            <a:r>
              <a:rPr lang="ru-RU" dirty="0"/>
              <a:t>90-1 «Выручка»;</a:t>
            </a:r>
          </a:p>
          <a:p>
            <a:pPr lvl="0"/>
            <a:r>
              <a:rPr lang="ru-RU" dirty="0"/>
              <a:t>90-2 «Себестоимость продаж»;</a:t>
            </a:r>
          </a:p>
          <a:p>
            <a:pPr lvl="0"/>
            <a:r>
              <a:rPr lang="ru-RU" dirty="0"/>
              <a:t>90-3 «Налог на добавленную стоимость»;</a:t>
            </a:r>
          </a:p>
          <a:p>
            <a:pPr lvl="0"/>
            <a:r>
              <a:rPr lang="ru-RU" dirty="0"/>
              <a:t>90-4 «Акцизы»;</a:t>
            </a:r>
          </a:p>
          <a:p>
            <a:pPr lvl="0"/>
            <a:r>
              <a:rPr lang="ru-RU" dirty="0"/>
              <a:t>90-9 «Прибыль / убыток от продаж».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Субсчета счета 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 субсчете 90-1 «Выручка» учитывается сумма, которую организация-продавец товаров или услуг предъявляет покупателю. Причем, учитывается вместе с НДС. Выручка отражается по кредиту счета 90 в корреспонденции со счетами учета расчетов с покупателями. </a:t>
            </a:r>
            <a:endParaRPr lang="ru-RU" dirty="0" smtClean="0"/>
          </a:p>
          <a:p>
            <a:r>
              <a:rPr lang="ru-RU" dirty="0"/>
              <a:t>На субсчете 90-2 «Себестоимость продаж» учитывается стоимость товаров или услуг, которые мы передаем покупателю. Например, для продукции предприятия - это себестоимость - результат калькуляции, для товаров в торговой организации - это покупная или продажная стоимость товаров, для услуг - это стоимость услуг и так далее.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4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Субсчета счета 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На субсчете 90-3 учитывается НДС с реализации. Это тот НДС, который организация обязана заплатить в бюджет. </a:t>
            </a:r>
            <a:endParaRPr lang="ru-RU" dirty="0" smtClean="0"/>
          </a:p>
          <a:p>
            <a:r>
              <a:rPr lang="ru-RU" dirty="0"/>
              <a:t>На субсчете 90-4 учитываются акцизы. Акцизы - это косвенные налоги, которыми облагается реализация некоторых видов </a:t>
            </a:r>
            <a:r>
              <a:rPr lang="ru-RU" dirty="0" smtClean="0"/>
              <a:t>продукции. </a:t>
            </a:r>
          </a:p>
          <a:p>
            <a:r>
              <a:rPr lang="ru-RU" dirty="0" smtClean="0"/>
              <a:t>На субсчете 90-9 выявляется </a:t>
            </a:r>
            <a:r>
              <a:rPr lang="ru-RU" dirty="0"/>
              <a:t>финансовый результат от реализации. Фактически, на этом субсчете мы получаем разницу между оборотами по дебету субсчетов 90-2, 90-3, 90-4 (субсчета учета затрат) и кредитом субсчета 90-1 (субсчет учета выручки).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1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Расчеты с покупателями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Для расчетов с покупателями и заказчиками используется счет 62 «Расчеты с покупателями и заказчиками»</a:t>
            </a:r>
          </a:p>
          <a:p>
            <a:r>
              <a:rPr lang="ru-RU" dirty="0"/>
              <a:t>По дебету счета 62 в корреспонденции со счетами 90 и 91 отражаются суммы, на которые предъявлены расчетные </a:t>
            </a:r>
            <a:r>
              <a:rPr lang="ru-RU" dirty="0" smtClean="0"/>
              <a:t>документы.</a:t>
            </a:r>
          </a:p>
          <a:p>
            <a:r>
              <a:rPr lang="ru-RU" dirty="0"/>
              <a:t>По кредиту счета в корреспонденции со счетами учета денежных средств учитываются суммы, поступившие от покупателей и заказчиков, в том числе - суммы полученных авансов. Авансы, полученные от покупателей и заказчиков, являются кредиторской задолженностью организации.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62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Счет 62 может выступать в роли активного счета - когда по нему учитывается дебиторская задолженность покупателей за отгруженные, но не оплаченные ими товары, так и в роли пассивного счета, отражая кредиторскую задолженность предприятия по авансам или предоплате. </a:t>
            </a:r>
          </a:p>
          <a:p>
            <a:r>
              <a:rPr lang="ru-RU" dirty="0"/>
              <a:t>Счет имеет развернутое сальдо - остатки могут быть и по дебету и по кредиту счета, так как аналитический учет по счету ведется в разрезе отдельных покупателей, а организация, в общем случае, не может зачесть требования различных покупателей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5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Счет 90 «Продажи» используется для обобщения информации о доходах и расходах по обычным видам деятельности организации, а так же для определения финансового результата по ним.</a:t>
            </a:r>
          </a:p>
          <a:p>
            <a:pPr lvl="0"/>
            <a:r>
              <a:rPr lang="ru-RU" dirty="0"/>
              <a:t>Финансовым результатом может быть либо прибыль - если выручка от реализации превышает себестоимость реализованной продукции и сопутствующие затраты, либо - убыток, если затраты превышают выручку.</a:t>
            </a:r>
          </a:p>
          <a:p>
            <a:pPr lvl="0"/>
            <a:r>
              <a:rPr lang="ru-RU" dirty="0"/>
              <a:t>Для расчетов с покупателями и заказчиками используется счет 62 «Расчеты с покупателями и заказчиками»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1648</TotalTime>
  <Words>559</Words>
  <Application>Microsoft Office PowerPoint</Application>
  <PresentationFormat>Экран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Основы  бухгалтерского учета</vt:lpstr>
      <vt:lpstr>Реализация, счет 90</vt:lpstr>
      <vt:lpstr>Субсчета счета 90</vt:lpstr>
      <vt:lpstr>Субсчета счета 90</vt:lpstr>
      <vt:lpstr>Субсчета счета 90</vt:lpstr>
      <vt:lpstr>Расчеты с покупателями</vt:lpstr>
      <vt:lpstr>Счет 62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30</cp:revision>
  <dcterms:created xsi:type="dcterms:W3CDTF">2013-10-27T12:18:33Z</dcterms:created>
  <dcterms:modified xsi:type="dcterms:W3CDTF">2014-01-09T06:22:45Z</dcterms:modified>
</cp:coreProperties>
</file>