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8"/>
  </p:notesMasterIdLst>
  <p:sldIdLst>
    <p:sldId id="256" r:id="rId2"/>
    <p:sldId id="284" r:id="rId3"/>
    <p:sldId id="285" r:id="rId4"/>
    <p:sldId id="283" r:id="rId5"/>
    <p:sldId id="282" r:id="rId6"/>
    <p:sldId id="28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Wednesday, January 01,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Wednesday, January 01,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Wednesday, January 01,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Wednesday, January 01,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Wednesday, January 01,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Wednesday, January 01,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Wednesday, January 01,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Wednesday, January 01,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Wednesday, January 01,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Wednesday, January 01,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Wednesday, January 01,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Wednesday, January 01,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19</a:t>
            </a:r>
            <a:r>
              <a:rPr lang="ru-RU" dirty="0" smtClean="0"/>
              <a:t>. </a:t>
            </a:r>
            <a:r>
              <a:rPr lang="ru-RU" dirty="0" smtClean="0"/>
              <a:t>Инвентаризация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Инвентаризация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Закон «О бухгалтерском учете» об инвентаризации</a:t>
            </a:r>
          </a:p>
          <a:p>
            <a:pPr lvl="1"/>
            <a:r>
              <a:rPr lang="ru-RU" dirty="0" smtClean="0"/>
              <a:t>Активы </a:t>
            </a:r>
            <a:r>
              <a:rPr lang="ru-RU" dirty="0"/>
              <a:t>и обязательства подлежат инвентаризации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При инвентаризации </a:t>
            </a:r>
            <a:r>
              <a:rPr lang="ru-RU" dirty="0"/>
              <a:t>выявляется фактическое наличие соответствующих объектов, которое сопоставляется с данными регистров бухгалтерского учета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Случаи</a:t>
            </a:r>
            <a:r>
              <a:rPr lang="ru-RU" dirty="0"/>
              <a:t>, сроки и порядок проведения инвентаризации, а также перечень объектов, подлежащих инвентаризации, определяются экономическим субъектом, за исключением обязательного проведения </a:t>
            </a:r>
            <a:r>
              <a:rPr lang="ru-RU" dirty="0" smtClean="0"/>
              <a:t>инвентаризации.</a:t>
            </a:r>
          </a:p>
          <a:p>
            <a:pPr lvl="1"/>
            <a:r>
              <a:rPr lang="ru-RU" dirty="0" smtClean="0"/>
              <a:t>Выявленные </a:t>
            </a:r>
            <a:r>
              <a:rPr lang="ru-RU" dirty="0"/>
              <a:t>при инвентаризации расхождения между фактическим наличием объектов и данными регистров бухгалтерского учета подлежат регистрации в бухгалтерском учете в том отчетном периоде, к которому относится дата, по состоянию на которую проводилась инвентаризация</a:t>
            </a:r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5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Бухгалтерские записи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311577"/>
              </p:ext>
            </p:extLst>
          </p:nvPr>
        </p:nvGraphicFramePr>
        <p:xfrm>
          <a:off x="539552" y="1188720"/>
          <a:ext cx="8424935" cy="3660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7682"/>
                <a:gridCol w="2996334"/>
                <a:gridCol w="873820"/>
                <a:gridCol w="967099"/>
              </a:tblGrid>
              <a:tr h="174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Содержание хозяйственной операции 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Первичный документ 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Д 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К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</a:tr>
              <a:tr h="522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Выявлены излишки материалов (товаров)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Сличительные ведомости, акты инвентаризации, приказ руководителя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 (41)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</a:tr>
              <a:tr h="522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Выявлены недостачи материалов (товаров)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Сличительные ведомости, акты инвентаризации, приказ руководителя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94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 (41)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</a:tr>
              <a:tr h="522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Списана недостача материальных ценностей в пределах норм естественной убыли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Приказ руководителя, справка-расчет бухгалтерии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26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</a:tr>
              <a:tr h="522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Списана недостача на стоимость недостающих ценностей для возмещения виновным лицом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Приказ руководителя, справка-расчет бухгалтерии, договор о материальной ответственности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73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</a:tr>
              <a:tr h="348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Удержана недостача из заработной платы работника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Справка-расчет бухгалтерии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70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</a:tr>
              <a:tr h="348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Работник внес сумму к взысканию в кассу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ПКО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</a:tr>
              <a:tr h="696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Недостача, которая не может быть взыскана с виновного работника, списана на финансовые результаты организации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Приказ руководителя, справка-расчет бухгалтерии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91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94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58" marR="61958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5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Инвентаризация - это сверка фактического наличия и состояния активов и обязательств с информацией о них, которая отражена в бухгалтерском учете.</a:t>
            </a:r>
          </a:p>
          <a:p>
            <a:pPr lvl="0"/>
            <a:r>
              <a:rPr lang="ru-RU" dirty="0"/>
              <a:t>В общем случае порядок проведения инвентаризаций в отчетном году определяется руководителем организации, однако, в некоторых случаях проведение инвентаризации обязательно.</a:t>
            </a:r>
          </a:p>
          <a:p>
            <a:pPr lvl="0"/>
            <a:r>
              <a:rPr lang="ru-RU" dirty="0"/>
              <a:t>Инвентаризация может окончиться с одним из трех итогов:</a:t>
            </a:r>
          </a:p>
          <a:p>
            <a:pPr lvl="1"/>
            <a:r>
              <a:rPr lang="ru-RU" dirty="0"/>
              <a:t>Данные инвентаризации соответствуют данным бухучета;</a:t>
            </a:r>
          </a:p>
          <a:p>
            <a:pPr lvl="1"/>
            <a:r>
              <a:rPr lang="ru-RU" dirty="0"/>
              <a:t>В ходе инвентаризации обнаружена недостача;</a:t>
            </a:r>
          </a:p>
          <a:p>
            <a:pPr lvl="1"/>
            <a:r>
              <a:rPr lang="ru-RU" dirty="0"/>
              <a:t>В ходе инвентаризации обнаружен излишек.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При обнаружении расхождений учетных данных и реального состояния дел, расхождения должны быть отражены в учете.</a:t>
            </a:r>
          </a:p>
          <a:p>
            <a:pPr lvl="0"/>
            <a:r>
              <a:rPr lang="ru-RU" dirty="0"/>
              <a:t>При проведении инвентаризации организации понадобятся следующие документы.</a:t>
            </a:r>
          </a:p>
          <a:p>
            <a:pPr lvl="1"/>
            <a:r>
              <a:rPr lang="ru-RU" dirty="0"/>
              <a:t>Приказ об инвентаризационной комиссии</a:t>
            </a:r>
          </a:p>
          <a:p>
            <a:pPr lvl="1"/>
            <a:r>
              <a:rPr lang="ru-RU" dirty="0"/>
              <a:t>Приказ о проведения инвентаризации</a:t>
            </a:r>
          </a:p>
          <a:p>
            <a:pPr lvl="1"/>
            <a:r>
              <a:rPr lang="ru-RU" dirty="0"/>
              <a:t>Инвентаризационные описи</a:t>
            </a:r>
          </a:p>
          <a:p>
            <a:pPr lvl="1"/>
            <a:r>
              <a:rPr lang="ru-RU" dirty="0"/>
              <a:t>Акты проведения инвентаризации</a:t>
            </a:r>
          </a:p>
          <a:p>
            <a:pPr lvl="1"/>
            <a:r>
              <a:rPr lang="ru-RU" dirty="0"/>
              <a:t>Сличительные ведомости </a:t>
            </a:r>
          </a:p>
          <a:p>
            <a:pPr lvl="1"/>
            <a:r>
              <a:rPr lang="ru-RU" dirty="0"/>
              <a:t>Приказы о порядке отражения в учете недостач и излишков, выявленных в ходе инвентаризации</a:t>
            </a:r>
          </a:p>
          <a:p>
            <a:pPr lvl="1"/>
            <a:r>
              <a:rPr lang="ru-RU" dirty="0"/>
              <a:t>Договоры о материальной ответственности</a:t>
            </a:r>
          </a:p>
          <a:p>
            <a:pPr lvl="1"/>
            <a:r>
              <a:rPr lang="ru-RU" dirty="0"/>
              <a:t>Расписки материально ответственных лиц, взятые с них перед началом инвентаризации</a:t>
            </a:r>
          </a:p>
          <a:p>
            <a:pPr lvl="1"/>
            <a:r>
              <a:rPr lang="ru-RU" dirty="0"/>
              <a:t>Объяснительные записки материально ответственных </a:t>
            </a:r>
            <a:r>
              <a:rPr lang="ru-RU" dirty="0" smtClean="0"/>
              <a:t>лиц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57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1524</TotalTime>
  <Words>380</Words>
  <Application>Microsoft Office PowerPoint</Application>
  <PresentationFormat>Экран (16:9)</PresentationFormat>
  <Paragraphs>67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Ясность</vt:lpstr>
      <vt:lpstr>Основы  бухгалтерского учета</vt:lpstr>
      <vt:lpstr>Инвентаризация</vt:lpstr>
      <vt:lpstr>Бухгалтерские записи</vt:lpstr>
      <vt:lpstr>Итоги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22</cp:revision>
  <dcterms:created xsi:type="dcterms:W3CDTF">2013-10-27T12:18:33Z</dcterms:created>
  <dcterms:modified xsi:type="dcterms:W3CDTF">2014-01-01T18:38:32Z</dcterms:modified>
</cp:coreProperties>
</file>