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9"/>
  </p:notesMasterIdLst>
  <p:sldIdLst>
    <p:sldId id="256" r:id="rId2"/>
    <p:sldId id="257" r:id="rId3"/>
    <p:sldId id="286" r:id="rId4"/>
    <p:sldId id="284" r:id="rId5"/>
    <p:sldId id="285" r:id="rId6"/>
    <p:sldId id="283" r:id="rId7"/>
    <p:sldId id="28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Saturday, December 21,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Saturday, December 21,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1</a:t>
            </a:r>
            <a:r>
              <a:rPr lang="en-US" dirty="0" smtClean="0"/>
              <a:t>6</a:t>
            </a:r>
            <a:r>
              <a:rPr lang="ru-RU" dirty="0"/>
              <a:t>. Расчеты с поставщиками и подрядчиками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Поставщики и подрядчики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Поставщиками принято называть организации, у которых </a:t>
            </a:r>
            <a:r>
              <a:rPr lang="ru-RU" dirty="0" smtClean="0"/>
              <a:t>организация приобретает ценности</a:t>
            </a:r>
            <a:r>
              <a:rPr lang="ru-RU" dirty="0"/>
              <a:t>. Подрядчики - это, обычно, те организации, которые выполняют для </a:t>
            </a:r>
            <a:r>
              <a:rPr lang="ru-RU" dirty="0" smtClean="0"/>
              <a:t>организации какие-то </a:t>
            </a:r>
            <a:r>
              <a:rPr lang="ru-RU" dirty="0"/>
              <a:t>работы, оказывают услуги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Нередко и тех и других </a:t>
            </a:r>
            <a:r>
              <a:rPr lang="ru-RU" dirty="0" smtClean="0"/>
              <a:t>называют </a:t>
            </a:r>
            <a:r>
              <a:rPr lang="ru-RU" dirty="0"/>
              <a:t>поставщиками - порядок учета и юридического регулирования и с теми и с другими практически не отличается. Отличия наблюдаются лишь на уровне первичных документов и порядка заключения сделок. В учете же и поставщики, и подрядчики выглядят схожим образом.</a:t>
            </a:r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Договор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соответствии со ст. 432 ГК РФ, договор заключается посредством направления оферты (предложения заключить договор) одной из сторон и ее акцепта (принятия предложения) другой стороной. Договор считается акцептованным, то есть принятым, если он подписан руководителями организаций или уполномоченными лицами, скреплен печатями сторон-участниц договора. Если требования, указанные в договоре, выполнены, а сам договор не подписан - считается, что договор акцептован (ст. 438 ГК РФ).</a:t>
            </a:r>
          </a:p>
          <a:p>
            <a:r>
              <a:rPr lang="ru-RU" dirty="0"/>
              <a:t>Если условия договора изменились, к нему может быть заключен дополнительный договор. Обычно дополнительный договор ссылается на определенные пункты исходного договора, изменяя их значение.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5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 60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Для учета взаимоотношений с поставщиками и подрядчиками предусмотрен счет 60 «Расчеты с поставщиками и подрядчиками</a:t>
            </a:r>
            <a:r>
              <a:rPr lang="ru-RU" dirty="0" smtClean="0"/>
              <a:t>». </a:t>
            </a:r>
            <a:r>
              <a:rPr lang="ru-RU" dirty="0"/>
              <a:t>Это активно-пассивный счет, по дебету которого отражаются суммы, выплаченные поставщикам, а по кредиту - товары и услуги, принятые от поставщиков. Остаток по кредиту этого счета является кредиторской задолженностью организации - он показывает количество оприходованных, но неоплаченных ценностей. Остаток по дебету счета - это дебиторская задолженность организации, которая возникает, например, при уплате аванса за товары или услуги.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84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 60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План счетов и Инструкция по его применению дают такую характеристику объектов, учитываемых на счете 60:</a:t>
            </a:r>
          </a:p>
          <a:p>
            <a:pPr lvl="1"/>
            <a:r>
              <a:rPr lang="ru-RU" dirty="0"/>
              <a:t>Счет 60 «Расчеты с поставщиками и подрядчиками»  предназначен для обобщения информации о расчетах с поставщиками и подрядчиками за:</a:t>
            </a:r>
          </a:p>
          <a:p>
            <a:pPr lvl="1"/>
            <a:r>
              <a:rPr lang="ru-RU" dirty="0"/>
              <a:t>полученные товарно-материальные ценности, принятые выполненные работы и потребленные услуги, включая предоставление электроэнергии, газа, пара, воды и т.п., а также по доставке или переработке материальных ценностей, расчетные документы на которые акцептованы и подлежат оплате через банк;</a:t>
            </a:r>
          </a:p>
          <a:p>
            <a:pPr lvl="1"/>
            <a:r>
              <a:rPr lang="ru-RU" dirty="0"/>
              <a:t>товарно-материальные ценности, работы и услуги, на которые расчетные документы от поставщиков или подрядчиков не поступили (так называемые </a:t>
            </a:r>
            <a:r>
              <a:rPr lang="ru-RU" dirty="0" err="1"/>
              <a:t>неотфактурованные</a:t>
            </a:r>
            <a:r>
              <a:rPr lang="ru-RU" dirty="0"/>
              <a:t> поставки);</a:t>
            </a:r>
          </a:p>
          <a:p>
            <a:pPr lvl="1"/>
            <a:r>
              <a:rPr lang="ru-RU" dirty="0"/>
              <a:t>излишки товарно-материальных ценностей, выявленные при их приемке;</a:t>
            </a:r>
          </a:p>
          <a:p>
            <a:pPr lvl="1"/>
            <a:r>
              <a:rPr lang="ru-RU" dirty="0"/>
              <a:t>полученные услуги по перевозкам, в том числе расчеты по недоборам и переборам тарифа (фрахта), а также за все виды услуг связи и др.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79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Любая организация постоянно взаимодействует с поставщиками и подрядчиками.</a:t>
            </a:r>
          </a:p>
          <a:p>
            <a:pPr lvl="0"/>
            <a:r>
              <a:rPr lang="ru-RU" dirty="0"/>
              <a:t>Учет взаимоотношений с поставщиками и подрядчиками ведется на счете 60.</a:t>
            </a:r>
          </a:p>
          <a:p>
            <a:pPr lvl="0"/>
            <a:r>
              <a:rPr lang="ru-RU" dirty="0"/>
              <a:t>Для организации учета расчетов с поставщиками и подрядчиками организации нужно иметь следующие документы:</a:t>
            </a:r>
          </a:p>
          <a:p>
            <a:pPr lvl="1"/>
            <a:r>
              <a:rPr lang="ru-RU" dirty="0"/>
              <a:t>Договоры и дополнительные соглашения к ним</a:t>
            </a:r>
          </a:p>
          <a:p>
            <a:pPr lvl="1"/>
            <a:r>
              <a:rPr lang="ru-RU" dirty="0"/>
              <a:t>Счета</a:t>
            </a:r>
          </a:p>
          <a:p>
            <a:pPr lvl="1"/>
            <a:r>
              <a:rPr lang="ru-RU" dirty="0"/>
              <a:t>Накладные</a:t>
            </a:r>
          </a:p>
          <a:p>
            <a:pPr lvl="1"/>
            <a:r>
              <a:rPr lang="ru-RU" dirty="0"/>
              <a:t>Акты приема-передачи товаров, работ, услуг</a:t>
            </a:r>
          </a:p>
          <a:p>
            <a:pPr lvl="1"/>
            <a:r>
              <a:rPr lang="ru-RU" dirty="0"/>
              <a:t>Счета-фактуры</a:t>
            </a:r>
          </a:p>
          <a:p>
            <a:pPr lvl="1"/>
            <a:r>
              <a:rPr lang="ru-RU" dirty="0"/>
              <a:t>Акты инвентаризации расчетов с поставщиками и подрядчиками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1363</TotalTime>
  <Words>496</Words>
  <Application>Microsoft Office PowerPoint</Application>
  <PresentationFormat>Экран (16:9)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Ясность</vt:lpstr>
      <vt:lpstr>Основы  бухгалтерского учета</vt:lpstr>
      <vt:lpstr>Поставщики и подрядчики</vt:lpstr>
      <vt:lpstr>Договор</vt:lpstr>
      <vt:lpstr>Счет 60</vt:lpstr>
      <vt:lpstr>Счет 60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23</cp:revision>
  <dcterms:created xsi:type="dcterms:W3CDTF">2013-10-27T12:18:33Z</dcterms:created>
  <dcterms:modified xsi:type="dcterms:W3CDTF">2013-12-21T12:07:01Z</dcterms:modified>
</cp:coreProperties>
</file>