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0"/>
  </p:notesMasterIdLst>
  <p:sldIdLst>
    <p:sldId id="256" r:id="rId2"/>
    <p:sldId id="257" r:id="rId3"/>
    <p:sldId id="284" r:id="rId4"/>
    <p:sldId id="285" r:id="rId5"/>
    <p:sldId id="286" r:id="rId6"/>
    <p:sldId id="283" r:id="rId7"/>
    <p:sldId id="282" r:id="rId8"/>
    <p:sldId id="287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60"/>
  </p:normalViewPr>
  <p:slideViewPr>
    <p:cSldViewPr>
      <p:cViewPr varScale="1">
        <p:scale>
          <a:sx n="90" d="100"/>
          <a:sy n="90" d="100"/>
        </p:scale>
        <p:origin x="-120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Tuesday, November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Tuesday, November 19,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ru-RU" dirty="0" smtClean="0"/>
              <a:t>9. Учет денежных средств в кассе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положения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работы с наличными деньгами, их приёма и выдачи, у организации должна быть касса. </a:t>
            </a:r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dirty="0"/>
              <a:t>должна установить максимально допустимую сумму денежных средств, которую можно хранить в кассе и издать соответствующий распорядительный документ. Излишки денежных средств, превышающие установленный лимит, должны быть зачислены на банковский счёт организации. </a:t>
            </a:r>
            <a:endParaRPr lang="ru-RU" dirty="0" smtClean="0"/>
          </a:p>
          <a:p>
            <a:r>
              <a:rPr lang="ru-RU" dirty="0"/>
              <a:t>Кассовые операции в организации выполняет кассир, если кассиров несколько, один из них выполняет функции старшего кассира. Руководитель может выполнять кассовые операции самостоятельно. 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Документальное оформление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кассовые документы нельзя вносить исправления. Если при заполнении оказалось, что документ заполнен неверно, нужно выписать новый.</a:t>
            </a:r>
          </a:p>
          <a:p>
            <a:r>
              <a:rPr lang="ru-RU" dirty="0" err="1" smtClean="0"/>
              <a:t>Приходование</a:t>
            </a:r>
            <a:r>
              <a:rPr lang="ru-RU" dirty="0" smtClean="0"/>
              <a:t> </a:t>
            </a:r>
            <a:r>
              <a:rPr lang="ru-RU" dirty="0"/>
              <a:t>денежных средств в кассу организации проводится с помощью приходного кассового ордера (ПКО). </a:t>
            </a:r>
            <a:endParaRPr lang="ru-RU" dirty="0" smtClean="0"/>
          </a:p>
          <a:p>
            <a:r>
              <a:rPr lang="ru-RU" dirty="0"/>
              <a:t>Расходные кассовые операции оформляются расходным кассовым ордером (РКО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Кассовая книга используется для учета </a:t>
            </a:r>
            <a:r>
              <a:rPr lang="ru-RU" dirty="0"/>
              <a:t>поступлений и выдач наличных денег организации в кассе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3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Ограничения расчетов наличными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Расчеты </a:t>
            </a:r>
            <a:r>
              <a:rPr lang="ru-RU" dirty="0"/>
              <a:t>наличными деньгами в Российской Федерации между юридическими лицами, а также между юридическим лицом и индивидуальным предпринимателем, между индивидуальными предпринимателями, связанные с осуществлением ими предпринимательской деятельности, в рамках одного договора, заключенного между указанными лицами, могут производиться в размере, не превышающем 100 тысяч рублей.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 50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обобщения информации о наличии и движении денежных средств в кассах организации предназначен счет 50 «Касса».</a:t>
            </a:r>
          </a:p>
          <a:p>
            <a:pPr marL="0" indent="0">
              <a:buNone/>
            </a:pPr>
            <a:r>
              <a:rPr lang="ru-RU" dirty="0"/>
              <a:t>Это активный счет. По дебету счета отражается поступление денежных средств и денежных документов в кассу организации. По кредиту - выплата денежных средств и выдача денежных документов из кассы.</a:t>
            </a:r>
          </a:p>
          <a:p>
            <a:pPr marL="0" indent="0">
              <a:buNone/>
            </a:pPr>
            <a:r>
              <a:rPr lang="ru-RU" dirty="0"/>
              <a:t>К счету 50 могут быть открыты следующие субсчета:</a:t>
            </a:r>
          </a:p>
          <a:p>
            <a:pPr lvl="0"/>
            <a:r>
              <a:rPr lang="ru-RU" dirty="0"/>
              <a:t>50-1 «Касса организации»</a:t>
            </a:r>
          </a:p>
          <a:p>
            <a:pPr lvl="0"/>
            <a:r>
              <a:rPr lang="ru-RU" dirty="0"/>
              <a:t>50-2 «Операционная касса»,</a:t>
            </a:r>
          </a:p>
          <a:p>
            <a:pPr lvl="0"/>
            <a:r>
              <a:rPr lang="ru-RU" dirty="0"/>
              <a:t>50-3 «Денежные документы» и другие.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3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Для расчетов с помощью наличных денег организация должна иметь кассу.</a:t>
            </a:r>
          </a:p>
          <a:p>
            <a:pPr lvl="0"/>
            <a:r>
              <a:rPr lang="ru-RU" dirty="0"/>
              <a:t>Наличные денежные средства, накопленные в течение дня в кассе, нужно сдавать в банк. Некоторый размер денежных средств, называемый лимитом кассы, можно постоянно хранить в кассе.</a:t>
            </a:r>
          </a:p>
          <a:p>
            <a:pPr lvl="0"/>
            <a:r>
              <a:rPr lang="ru-RU" dirty="0"/>
              <a:t>Денежные средства, предназначенные для выплаты заработной платы, могут храниться в кассе в размере, превышающем лимит кассы.</a:t>
            </a:r>
          </a:p>
          <a:p>
            <a:pPr lvl="0"/>
            <a:r>
              <a:rPr lang="ru-RU" dirty="0" err="1"/>
              <a:t>Приходование</a:t>
            </a:r>
            <a:r>
              <a:rPr lang="ru-RU" dirty="0"/>
              <a:t> денежных средств в кассу осуществляется с использованием приходного кассового ордера (ПКО), расходование – с использованием расходного кассового ордера – (РКО). Кроме того, учет поступлений и выдач наличных денежных средств ведется в кассовой книге.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Расчеты между юридическими лицами наличными денежными средствами возможны, однако размер наличных расчетов в рамках одного договора не может превышать 100000 руб. В расчетах организаций и физических лиц подобных ограничений нет.</a:t>
            </a:r>
          </a:p>
          <a:p>
            <a:pPr lvl="0"/>
            <a:r>
              <a:rPr lang="ru-RU" dirty="0"/>
              <a:t>Для обобщения информации о наличии и движении денежных средств в кассах организации предназначен счет 50 «Касса».</a:t>
            </a:r>
          </a:p>
          <a:p>
            <a:pPr lvl="0"/>
            <a:r>
              <a:rPr lang="ru-RU" dirty="0"/>
              <a:t>Для того чтобы организовать учет денежных средств в кассе организации у бухгалтера должны быть следующие документы:</a:t>
            </a:r>
          </a:p>
          <a:p>
            <a:pPr lvl="1"/>
            <a:r>
              <a:rPr lang="ru-RU" dirty="0"/>
              <a:t>Кассовая книга</a:t>
            </a:r>
          </a:p>
          <a:p>
            <a:pPr lvl="1"/>
            <a:r>
              <a:rPr lang="ru-RU" dirty="0"/>
              <a:t>Отчеты кассира</a:t>
            </a:r>
          </a:p>
          <a:p>
            <a:pPr lvl="1"/>
            <a:r>
              <a:rPr lang="ru-RU" dirty="0"/>
              <a:t>Приходные и расходные кассовые ордера</a:t>
            </a:r>
          </a:p>
          <a:p>
            <a:pPr lvl="1"/>
            <a:r>
              <a:rPr lang="ru-RU" dirty="0"/>
              <a:t>Приказ о назначении кассира, приказ о материальной ответственности кассира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31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1193</TotalTime>
  <Words>485</Words>
  <Application>Microsoft Office PowerPoint</Application>
  <PresentationFormat>Экран (16:9)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Ясность</vt:lpstr>
      <vt:lpstr>Основы  бухгалтерского учета</vt:lpstr>
      <vt:lpstr>Общие положения</vt:lpstr>
      <vt:lpstr>Документальное оформление</vt:lpstr>
      <vt:lpstr>Ограничения расчетов наличными</vt:lpstr>
      <vt:lpstr>Счет 50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14</cp:revision>
  <dcterms:created xsi:type="dcterms:W3CDTF">2013-10-27T12:18:33Z</dcterms:created>
  <dcterms:modified xsi:type="dcterms:W3CDTF">2013-11-19T12:11:21Z</dcterms:modified>
</cp:coreProperties>
</file>