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1"/>
  </p:notesMasterIdLst>
  <p:sldIdLst>
    <p:sldId id="256" r:id="rId2"/>
    <p:sldId id="257" r:id="rId3"/>
    <p:sldId id="284" r:id="rId4"/>
    <p:sldId id="285" r:id="rId5"/>
    <p:sldId id="286" r:id="rId6"/>
    <p:sldId id="287" r:id="rId7"/>
    <p:sldId id="283" r:id="rId8"/>
    <p:sldId id="282" r:id="rId9"/>
    <p:sldId id="288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94660"/>
  </p:normalViewPr>
  <p:slideViewPr>
    <p:cSldViewPr>
      <p:cViewPr varScale="1">
        <p:scale>
          <a:sx n="90" d="100"/>
          <a:sy n="90" d="100"/>
        </p:scale>
        <p:origin x="-120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Tuesday, November 19,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</a:t>
            </a:r>
            <a:r>
              <a:rPr lang="en-US" dirty="0" smtClean="0"/>
              <a:t>8</a:t>
            </a:r>
            <a:r>
              <a:rPr lang="ru-RU" dirty="0"/>
              <a:t>. Учет денежных средств на расчетном счете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положения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У каждой организации должен быть хотя бы один расчетный счет, открытый в банке. Счетов может быть и большее количество. Организации обязаны хранить все временно свободные денежные средства на расчетном счете, за исключением тех средств, которые расположены в кассе.</a:t>
            </a:r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Зачем нужен расчетный счет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Расчетный счет организации используется для самых разных целей - для расчетов с поставщиками продукции, для погашения кредитов и займов, для налоговых платежей, для выплаты заработной платы и так далее.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87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Расчетный счет и наличные деньги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организация хочет внести наличные деньги на свой расчетный счет, она должна оформить объявление на взнос наличными. </a:t>
            </a:r>
            <a:endParaRPr lang="ru-RU" dirty="0" smtClean="0"/>
          </a:p>
          <a:p>
            <a:r>
              <a:rPr lang="ru-RU" dirty="0"/>
              <a:t>Снять денежные средства со счета можно, воспользовавшись чековой книжкой, которую банк выдает организации.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53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Сведения о состоянии счета, расчеты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Банк регулярно информирует организацию, имеющую у него счет, о состоянии ее расчетного счета с помощью выписок.</a:t>
            </a:r>
          </a:p>
          <a:p>
            <a:r>
              <a:rPr lang="ru-RU" dirty="0"/>
              <a:t>Ст. 862 ГК РФ определяет следующие формы безналичных расчетов:  расчеты платежными поручениями, по аккредитиву, чеками, расчеты по инкассо.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09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Счет 51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Счет </a:t>
            </a:r>
            <a:r>
              <a:rPr lang="ru-RU" dirty="0"/>
              <a:t>51 «Расчетные счета» предназначен для обобщения информации о наличии и движении денежных средств в валюте Российской Федерации на расчетных счетах организации, открытых в кредитных организациях.</a:t>
            </a:r>
          </a:p>
          <a:p>
            <a:r>
              <a:rPr lang="ru-RU" dirty="0"/>
              <a:t>По дебету счета 51 «Расчетные счета» отражается поступление денежных средств на расчетные счета организации. По кредиту отражается списание денежных средств с расчетных счетов организации. Аналитический учет по счету 51 «Расчетные счета» ведется по каждому расчетному счету.</a:t>
            </a:r>
          </a:p>
          <a:p>
            <a:r>
              <a:rPr lang="ru-RU" dirty="0"/>
              <a:t>51 – это активный счет, остаток по этому счёту отражается в активе бухгалтерского баланса.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98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75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Для того чтобы правильно вести бухгалтерский учет операций по расчетным счетам у бухгалтера должны быть следующие документы:</a:t>
            </a:r>
          </a:p>
          <a:p>
            <a:pPr lvl="1"/>
            <a:r>
              <a:rPr lang="ru-RU" dirty="0"/>
              <a:t>Выписки банка с прилагаемыми к ним документами</a:t>
            </a:r>
          </a:p>
          <a:p>
            <a:pPr lvl="1"/>
            <a:r>
              <a:rPr lang="ru-RU" dirty="0"/>
              <a:t>Договор с банком о расчетно-кассовом обслуживании</a:t>
            </a:r>
          </a:p>
          <a:p>
            <a:pPr lvl="1"/>
            <a:r>
              <a:rPr lang="ru-RU" dirty="0"/>
              <a:t>Платежные поручения</a:t>
            </a:r>
          </a:p>
          <a:p>
            <a:pPr lvl="1"/>
            <a:r>
              <a:rPr lang="ru-RU" dirty="0"/>
              <a:t>Чековая книжка</a:t>
            </a:r>
          </a:p>
          <a:p>
            <a:pPr lvl="0"/>
            <a:r>
              <a:rPr lang="ru-RU" dirty="0"/>
              <a:t>Безналичные денежные средства организации хранятся на расчетном счете, открытом в банке. Счетов может быть несколько.</a:t>
            </a:r>
          </a:p>
          <a:p>
            <a:pPr lvl="0"/>
            <a:r>
              <a:rPr lang="ru-RU" dirty="0"/>
              <a:t>Средства с расчетного счета списываются по распоряжению организации.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9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Существуют различные виды безналичных расчетов, в том числе: расчеты платежными поручениями, по аккредитиву, чеками, расчеты по инкассо.</a:t>
            </a:r>
          </a:p>
          <a:p>
            <a:pPr lvl="0"/>
            <a:r>
              <a:rPr lang="ru-RU" dirty="0"/>
              <a:t>Для внесения наличных денег на собственный расчетный счет организация должна использовать объявление на взнос наличными.</a:t>
            </a:r>
          </a:p>
          <a:p>
            <a:pPr lvl="0"/>
            <a:r>
              <a:rPr lang="ru-RU" dirty="0"/>
              <a:t>Для получения наличных денежных средств с расчетного счета используют чековую книжку.</a:t>
            </a:r>
          </a:p>
          <a:p>
            <a:pPr lvl="0"/>
            <a:r>
              <a:rPr lang="ru-RU" dirty="0"/>
              <a:t>Для учета операций по расчетным счетам организации используют счет 51 «Расчетные счета».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59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1201</TotalTime>
  <Words>414</Words>
  <Application>Microsoft Office PowerPoint</Application>
  <PresentationFormat>Экран (16:9)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Ясность</vt:lpstr>
      <vt:lpstr>Основы  бухгалтерского учета</vt:lpstr>
      <vt:lpstr>Общие положения</vt:lpstr>
      <vt:lpstr>Зачем нужен расчетный счет</vt:lpstr>
      <vt:lpstr>Расчетный счет и наличные деньги</vt:lpstr>
      <vt:lpstr>Сведения о состоянии счета, расчеты</vt:lpstr>
      <vt:lpstr>Счет 51</vt:lpstr>
      <vt:lpstr>Итоги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15</cp:revision>
  <dcterms:created xsi:type="dcterms:W3CDTF">2013-10-27T12:18:33Z</dcterms:created>
  <dcterms:modified xsi:type="dcterms:W3CDTF">2013-11-19T12:11:28Z</dcterms:modified>
</cp:coreProperties>
</file>