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98.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Default Extension="gif" ContentType="image/gif"/>
  <Override PartName="/ppt/slideLayouts/slideLayout99.xml" ContentType="application/vnd.openxmlformats-officedocument.presentationml.slideLayout+xml"/>
  <Override PartName="/ppt/diagrams/data3.xml" ContentType="application/vnd.openxmlformats-officedocument.drawingml.diagramData+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diagrams/layout4.xml" ContentType="application/vnd.openxmlformats-officedocument.drawingml.diagram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Default Extension="fntdata" ContentType="application/x-fontdata"/>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3" r:id="rId1"/>
    <p:sldMasterId id="2147483718" r:id="rId2"/>
    <p:sldMasterId id="2147483746" r:id="rId3"/>
    <p:sldMasterId id="2147483781" r:id="rId4"/>
    <p:sldMasterId id="2147483794" r:id="rId5"/>
    <p:sldMasterId id="2147483807" r:id="rId6"/>
    <p:sldMasterId id="2147483820" r:id="rId7"/>
  </p:sldMasterIdLst>
  <p:notesMasterIdLst>
    <p:notesMasterId r:id="rId51"/>
  </p:notesMasterIdLst>
  <p:handoutMasterIdLst>
    <p:handoutMasterId r:id="rId52"/>
  </p:handoutMasterIdLst>
  <p:sldIdLst>
    <p:sldId id="608" r:id="rId8"/>
    <p:sldId id="640" r:id="rId9"/>
    <p:sldId id="675" r:id="rId10"/>
    <p:sldId id="697" r:id="rId11"/>
    <p:sldId id="641" r:id="rId12"/>
    <p:sldId id="682" r:id="rId13"/>
    <p:sldId id="685" r:id="rId14"/>
    <p:sldId id="686" r:id="rId15"/>
    <p:sldId id="687" r:id="rId16"/>
    <p:sldId id="688" r:id="rId17"/>
    <p:sldId id="689" r:id="rId18"/>
    <p:sldId id="696" r:id="rId19"/>
    <p:sldId id="690" r:id="rId20"/>
    <p:sldId id="691" r:id="rId21"/>
    <p:sldId id="692" r:id="rId22"/>
    <p:sldId id="693" r:id="rId23"/>
    <p:sldId id="694" r:id="rId24"/>
    <p:sldId id="695" r:id="rId25"/>
    <p:sldId id="644" r:id="rId26"/>
    <p:sldId id="645" r:id="rId27"/>
    <p:sldId id="681" r:id="rId28"/>
    <p:sldId id="680" r:id="rId29"/>
    <p:sldId id="654" r:id="rId30"/>
    <p:sldId id="655" r:id="rId31"/>
    <p:sldId id="656" r:id="rId32"/>
    <p:sldId id="658" r:id="rId33"/>
    <p:sldId id="659" r:id="rId34"/>
    <p:sldId id="660" r:id="rId35"/>
    <p:sldId id="661" r:id="rId36"/>
    <p:sldId id="678" r:id="rId37"/>
    <p:sldId id="679" r:id="rId38"/>
    <p:sldId id="665" r:id="rId39"/>
    <p:sldId id="666" r:id="rId40"/>
    <p:sldId id="667" r:id="rId41"/>
    <p:sldId id="668" r:id="rId42"/>
    <p:sldId id="669" r:id="rId43"/>
    <p:sldId id="670" r:id="rId44"/>
    <p:sldId id="671" r:id="rId45"/>
    <p:sldId id="672" r:id="rId46"/>
    <p:sldId id="673" r:id="rId47"/>
    <p:sldId id="683" r:id="rId48"/>
    <p:sldId id="684" r:id="rId49"/>
    <p:sldId id="676" r:id="rId50"/>
  </p:sldIdLst>
  <p:sldSz cx="9144000" cy="6858000" type="screen4x3"/>
  <p:notesSz cx="6858000" cy="9144000"/>
  <p:embeddedFontLst>
    <p:embeddedFont>
      <p:font typeface="Segoe Light" charset="0"/>
      <p:regular r:id="rId53"/>
      <p:italic r:id="rId54"/>
    </p:embeddedFont>
    <p:embeddedFont>
      <p:font typeface="Segoe" charset="0"/>
      <p:regular r:id="rId55"/>
      <p:bold r:id="rId56"/>
      <p:italic r:id="rId57"/>
      <p:boldItalic r:id="rId58"/>
    </p:embeddedFont>
    <p:embeddedFont>
      <p:font typeface="Segoe UI" pitchFamily="34" charset="0"/>
      <p:regular r:id="rId59"/>
      <p:bold r:id="rId60"/>
      <p:italic r:id="rId61"/>
      <p:boldItalic r:id="rId62"/>
    </p:embeddedFont>
    <p:embeddedFont>
      <p:font typeface="Arial Black" pitchFamily="34" charset="0"/>
      <p:bold r:id="rId63"/>
    </p:embeddedFont>
    <p:embeddedFont>
      <p:font typeface="Consolas" pitchFamily="49" charset="0"/>
      <p:regular r:id="rId64"/>
      <p:bold r:id="rId65"/>
      <p:italic r:id="rId66"/>
      <p:boldItalic r:id="rId67"/>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drewl" initials="a" lastIdx="1" clrIdx="0"/>
  <p:cmAuthor id="1" name="Soumitra Sengupta" initials="S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00"/>
    <a:srgbClr val="5B5A5E"/>
    <a:srgbClr val="59585C"/>
    <a:srgbClr val="626165"/>
    <a:srgbClr val="333333"/>
    <a:srgbClr val="557EB9"/>
    <a:srgbClr val="FFC211"/>
    <a:srgbClr val="FFFFFF"/>
    <a:srgbClr val="292929"/>
    <a:srgbClr val="F8F57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0" autoAdjust="0"/>
    <p:restoredTop sz="75886" autoAdjust="0"/>
  </p:normalViewPr>
  <p:slideViewPr>
    <p:cSldViewPr snapToGrid="0">
      <p:cViewPr varScale="1">
        <p:scale>
          <a:sx n="66" d="100"/>
          <a:sy n="66" d="100"/>
        </p:scale>
        <p:origin x="-2146" y="-86"/>
      </p:cViewPr>
      <p:guideLst>
        <p:guide orient="horz" pos="272"/>
        <p:guide orient="horz" pos="1200"/>
        <p:guide orient="horz" pos="2736"/>
        <p:guide orient="horz" pos="4048"/>
        <p:guide orient="horz" pos="1488"/>
        <p:guide orient="horz" pos="912"/>
        <p:guide orient="horz" pos="2161"/>
        <p:guide orient="horz" pos="3226"/>
        <p:guide pos="2880"/>
        <p:guide pos="240"/>
        <p:guide pos="903"/>
        <p:guide pos="5519"/>
        <p:guide pos="5417"/>
        <p:guide pos="347"/>
        <p:guide pos="485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7" d="100"/>
          <a:sy n="87" d="100"/>
        </p:scale>
        <p:origin x="-3102"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font" Target="fonts/font3.fntdata"/><Relationship Id="rId63" Type="http://schemas.openxmlformats.org/officeDocument/2006/relationships/font" Target="fonts/font11.fntdata"/><Relationship Id="rId68"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font" Target="fonts/font5.fntdata"/><Relationship Id="rId61" Type="http://schemas.openxmlformats.org/officeDocument/2006/relationships/font" Target="fonts/font9.fntdata"/><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handoutMaster" Target="handoutMasters/handout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notesMaster" Target="notesMasters/notesMaster1.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AA8BC0-3FCD-4FA9-991E-99356CDDAB5B}" type="doc">
      <dgm:prSet loTypeId="urn:microsoft.com/office/officeart/2005/8/layout/pyramid1" loCatId="pyramid" qsTypeId="urn:microsoft.com/office/officeart/2005/8/quickstyle/simple1" qsCatId="simple" csTypeId="urn:microsoft.com/office/officeart/2005/8/colors/colorful1#1" csCatId="colorful" phldr="1"/>
      <dgm:spPr/>
    </dgm:pt>
    <dgm:pt modelId="{DA47DF87-549B-4DC4-8093-297CD50E9B24}">
      <dgm:prSet phldrT="[Text]" custT="1"/>
      <dgm:spPr>
        <a:solidFill>
          <a:schemeClr val="accent3"/>
        </a:solidFill>
      </dgm:spPr>
      <dgm:t>
        <a:bodyPr anchor="b"/>
        <a:lstStyle/>
        <a:p>
          <a:r>
            <a:rPr lang="en-US" sz="1600" dirty="0" smtClean="0">
              <a:solidFill>
                <a:schemeClr val="bg1"/>
              </a:solidFill>
              <a:latin typeface="Segoe Light" charset="0"/>
            </a:rPr>
            <a:t>Delight</a:t>
          </a:r>
          <a:endParaRPr lang="en-US" sz="1600" dirty="0">
            <a:solidFill>
              <a:schemeClr val="bg1"/>
            </a:solidFill>
            <a:latin typeface="Segoe Light" charset="0"/>
          </a:endParaRPr>
        </a:p>
      </dgm:t>
    </dgm:pt>
    <dgm:pt modelId="{393C77DE-F999-472A-907C-908A3CF5A6CF}" type="parTrans" cxnId="{4C873354-D764-4048-95D7-6981BD01EBCF}">
      <dgm:prSet/>
      <dgm:spPr/>
      <dgm:t>
        <a:bodyPr/>
        <a:lstStyle/>
        <a:p>
          <a:endParaRPr lang="en-US" sz="1200"/>
        </a:p>
      </dgm:t>
    </dgm:pt>
    <dgm:pt modelId="{F0C17D55-4A2A-4629-B79C-54E4B2C4B56F}" type="sibTrans" cxnId="{4C873354-D764-4048-95D7-6981BD01EBCF}">
      <dgm:prSet/>
      <dgm:spPr/>
      <dgm:t>
        <a:bodyPr/>
        <a:lstStyle/>
        <a:p>
          <a:endParaRPr lang="en-US" sz="1200"/>
        </a:p>
      </dgm:t>
    </dgm:pt>
    <dgm:pt modelId="{B22BFA3E-FFF9-4A4C-9698-1B38D319AAF7}">
      <dgm:prSet phldrT="[Text]" custT="1"/>
      <dgm:spPr>
        <a:solidFill>
          <a:schemeClr val="accent1"/>
        </a:solidFill>
      </dgm:spPr>
      <dgm:t>
        <a:bodyPr anchor="b"/>
        <a:lstStyle/>
        <a:p>
          <a:r>
            <a:rPr lang="en-US" sz="2000" dirty="0" smtClean="0">
              <a:solidFill>
                <a:schemeClr val="bg1"/>
              </a:solidFill>
              <a:latin typeface="Segoe Light" charset="0"/>
            </a:rPr>
            <a:t>Utility</a:t>
          </a:r>
          <a:endParaRPr lang="en-US" sz="2000" dirty="0">
            <a:solidFill>
              <a:schemeClr val="bg1"/>
            </a:solidFill>
            <a:latin typeface="Segoe Light" charset="0"/>
          </a:endParaRPr>
        </a:p>
      </dgm:t>
    </dgm:pt>
    <dgm:pt modelId="{4FF2D0E8-3B0B-42D6-A4F3-8E8A6D9F7B69}" type="parTrans" cxnId="{309F7AF2-0180-4EBF-9B8C-6B5EDF6550C6}">
      <dgm:prSet/>
      <dgm:spPr/>
      <dgm:t>
        <a:bodyPr/>
        <a:lstStyle/>
        <a:p>
          <a:endParaRPr lang="en-US" sz="1200"/>
        </a:p>
      </dgm:t>
    </dgm:pt>
    <dgm:pt modelId="{2271B47E-5FCE-49BC-B3D8-C0CF532B37DF}" type="sibTrans" cxnId="{309F7AF2-0180-4EBF-9B8C-6B5EDF6550C6}">
      <dgm:prSet/>
      <dgm:spPr/>
      <dgm:t>
        <a:bodyPr/>
        <a:lstStyle/>
        <a:p>
          <a:endParaRPr lang="en-US" sz="1200"/>
        </a:p>
      </dgm:t>
    </dgm:pt>
    <dgm:pt modelId="{545A4555-D150-4548-A9C2-81EF5C8287DF}">
      <dgm:prSet phldrT="[Text]" custT="1"/>
      <dgm:spPr>
        <a:solidFill>
          <a:schemeClr val="accent4"/>
        </a:solidFill>
        <a:ln>
          <a:solidFill>
            <a:schemeClr val="bg2"/>
          </a:solidFill>
        </a:ln>
      </dgm:spPr>
      <dgm:t>
        <a:bodyPr anchor="b"/>
        <a:lstStyle/>
        <a:p>
          <a:r>
            <a:rPr lang="en-US" sz="2400" dirty="0" smtClean="0">
              <a:solidFill>
                <a:schemeClr val="bg1"/>
              </a:solidFill>
              <a:latin typeface="Segoe Light" charset="0"/>
            </a:rPr>
            <a:t>Functionality</a:t>
          </a:r>
          <a:endParaRPr lang="en-US" sz="2400" dirty="0">
            <a:solidFill>
              <a:schemeClr val="bg1"/>
            </a:solidFill>
            <a:latin typeface="Segoe Light" charset="0"/>
          </a:endParaRPr>
        </a:p>
      </dgm:t>
    </dgm:pt>
    <dgm:pt modelId="{0F6335CD-CDE0-4E06-927E-9821868369F3}" type="parTrans" cxnId="{B3CB8857-B21F-4792-AAE6-AEFC693384D6}">
      <dgm:prSet/>
      <dgm:spPr/>
      <dgm:t>
        <a:bodyPr/>
        <a:lstStyle/>
        <a:p>
          <a:endParaRPr lang="en-US" sz="1200"/>
        </a:p>
      </dgm:t>
    </dgm:pt>
    <dgm:pt modelId="{6478B159-57D6-47AB-BE30-3C0D122F74E6}" type="sibTrans" cxnId="{B3CB8857-B21F-4792-AAE6-AEFC693384D6}">
      <dgm:prSet/>
      <dgm:spPr/>
      <dgm:t>
        <a:bodyPr/>
        <a:lstStyle/>
        <a:p>
          <a:endParaRPr lang="en-US" sz="1200"/>
        </a:p>
      </dgm:t>
    </dgm:pt>
    <dgm:pt modelId="{D9C6DE07-E0B8-448A-8F56-4130AF2A2692}" type="pres">
      <dgm:prSet presAssocID="{EFAA8BC0-3FCD-4FA9-991E-99356CDDAB5B}" presName="Name0" presStyleCnt="0">
        <dgm:presLayoutVars>
          <dgm:dir/>
          <dgm:animLvl val="lvl"/>
          <dgm:resizeHandles val="exact"/>
        </dgm:presLayoutVars>
      </dgm:prSet>
      <dgm:spPr/>
    </dgm:pt>
    <dgm:pt modelId="{06411401-73BA-42C0-9A1E-75156318D634}" type="pres">
      <dgm:prSet presAssocID="{DA47DF87-549B-4DC4-8093-297CD50E9B24}" presName="Name8" presStyleCnt="0"/>
      <dgm:spPr/>
    </dgm:pt>
    <dgm:pt modelId="{998F7BFC-D021-4D45-B91B-A31C4E9A590E}" type="pres">
      <dgm:prSet presAssocID="{DA47DF87-549B-4DC4-8093-297CD50E9B24}" presName="level" presStyleLbl="node1" presStyleIdx="0" presStyleCnt="3" custScaleY="88525">
        <dgm:presLayoutVars>
          <dgm:chMax val="1"/>
          <dgm:bulletEnabled val="1"/>
        </dgm:presLayoutVars>
      </dgm:prSet>
      <dgm:spPr/>
      <dgm:t>
        <a:bodyPr/>
        <a:lstStyle/>
        <a:p>
          <a:endParaRPr lang="en-US"/>
        </a:p>
      </dgm:t>
    </dgm:pt>
    <dgm:pt modelId="{55CF30EB-FD5C-43B1-999D-1F3C7B3909EE}" type="pres">
      <dgm:prSet presAssocID="{DA47DF87-549B-4DC4-8093-297CD50E9B24}" presName="levelTx" presStyleLbl="revTx" presStyleIdx="0" presStyleCnt="0">
        <dgm:presLayoutVars>
          <dgm:chMax val="1"/>
          <dgm:bulletEnabled val="1"/>
        </dgm:presLayoutVars>
      </dgm:prSet>
      <dgm:spPr/>
      <dgm:t>
        <a:bodyPr/>
        <a:lstStyle/>
        <a:p>
          <a:endParaRPr lang="en-US"/>
        </a:p>
      </dgm:t>
    </dgm:pt>
    <dgm:pt modelId="{593C0F97-AC88-4C79-9BB8-623F6049679C}" type="pres">
      <dgm:prSet presAssocID="{B22BFA3E-FFF9-4A4C-9698-1B38D319AAF7}" presName="Name8" presStyleCnt="0"/>
      <dgm:spPr/>
    </dgm:pt>
    <dgm:pt modelId="{CF130C93-17D7-45C9-BE9F-6CD26531B707}" type="pres">
      <dgm:prSet presAssocID="{B22BFA3E-FFF9-4A4C-9698-1B38D319AAF7}" presName="level" presStyleLbl="node1" presStyleIdx="1" presStyleCnt="3" custScaleY="84540" custLinFactNeighborY="-2136">
        <dgm:presLayoutVars>
          <dgm:chMax val="1"/>
          <dgm:bulletEnabled val="1"/>
        </dgm:presLayoutVars>
      </dgm:prSet>
      <dgm:spPr/>
      <dgm:t>
        <a:bodyPr/>
        <a:lstStyle/>
        <a:p>
          <a:endParaRPr lang="en-US"/>
        </a:p>
      </dgm:t>
    </dgm:pt>
    <dgm:pt modelId="{560E56F5-8A6E-47B3-A064-5336FBEB6483}" type="pres">
      <dgm:prSet presAssocID="{B22BFA3E-FFF9-4A4C-9698-1B38D319AAF7}" presName="levelTx" presStyleLbl="revTx" presStyleIdx="0" presStyleCnt="0">
        <dgm:presLayoutVars>
          <dgm:chMax val="1"/>
          <dgm:bulletEnabled val="1"/>
        </dgm:presLayoutVars>
      </dgm:prSet>
      <dgm:spPr/>
      <dgm:t>
        <a:bodyPr/>
        <a:lstStyle/>
        <a:p>
          <a:endParaRPr lang="en-US"/>
        </a:p>
      </dgm:t>
    </dgm:pt>
    <dgm:pt modelId="{39669575-9C19-48BC-B1D9-43C9017F2EE6}" type="pres">
      <dgm:prSet presAssocID="{545A4555-D150-4548-A9C2-81EF5C8287DF}" presName="Name8" presStyleCnt="0"/>
      <dgm:spPr/>
    </dgm:pt>
    <dgm:pt modelId="{B49BA223-8A0E-4537-AFA2-B1B45B8FF260}" type="pres">
      <dgm:prSet presAssocID="{545A4555-D150-4548-A9C2-81EF5C8287DF}" presName="level" presStyleLbl="node1" presStyleIdx="2" presStyleCnt="3" custScaleY="85064" custLinFactNeighborX="-1059" custLinFactNeighborY="1551">
        <dgm:presLayoutVars>
          <dgm:chMax val="1"/>
          <dgm:bulletEnabled val="1"/>
        </dgm:presLayoutVars>
      </dgm:prSet>
      <dgm:spPr/>
      <dgm:t>
        <a:bodyPr/>
        <a:lstStyle/>
        <a:p>
          <a:endParaRPr lang="en-US"/>
        </a:p>
      </dgm:t>
    </dgm:pt>
    <dgm:pt modelId="{77E31381-C4DD-4830-AC1B-39B9E2B95D4D}" type="pres">
      <dgm:prSet presAssocID="{545A4555-D150-4548-A9C2-81EF5C8287DF}" presName="levelTx" presStyleLbl="revTx" presStyleIdx="0" presStyleCnt="0">
        <dgm:presLayoutVars>
          <dgm:chMax val="1"/>
          <dgm:bulletEnabled val="1"/>
        </dgm:presLayoutVars>
      </dgm:prSet>
      <dgm:spPr/>
      <dgm:t>
        <a:bodyPr/>
        <a:lstStyle/>
        <a:p>
          <a:endParaRPr lang="en-US"/>
        </a:p>
      </dgm:t>
    </dgm:pt>
  </dgm:ptLst>
  <dgm:cxnLst>
    <dgm:cxn modelId="{8C5BF883-A198-4714-B030-7518FE0FED84}" type="presOf" srcId="{B22BFA3E-FFF9-4A4C-9698-1B38D319AAF7}" destId="{CF130C93-17D7-45C9-BE9F-6CD26531B707}" srcOrd="0" destOrd="0" presId="urn:microsoft.com/office/officeart/2005/8/layout/pyramid1"/>
    <dgm:cxn modelId="{67AA6B81-A011-400C-A525-AA093ECF4CD1}" type="presOf" srcId="{B22BFA3E-FFF9-4A4C-9698-1B38D319AAF7}" destId="{560E56F5-8A6E-47B3-A064-5336FBEB6483}" srcOrd="1" destOrd="0" presId="urn:microsoft.com/office/officeart/2005/8/layout/pyramid1"/>
    <dgm:cxn modelId="{309F7AF2-0180-4EBF-9B8C-6B5EDF6550C6}" srcId="{EFAA8BC0-3FCD-4FA9-991E-99356CDDAB5B}" destId="{B22BFA3E-FFF9-4A4C-9698-1B38D319AAF7}" srcOrd="1" destOrd="0" parTransId="{4FF2D0E8-3B0B-42D6-A4F3-8E8A6D9F7B69}" sibTransId="{2271B47E-5FCE-49BC-B3D8-C0CF532B37DF}"/>
    <dgm:cxn modelId="{B3CB8857-B21F-4792-AAE6-AEFC693384D6}" srcId="{EFAA8BC0-3FCD-4FA9-991E-99356CDDAB5B}" destId="{545A4555-D150-4548-A9C2-81EF5C8287DF}" srcOrd="2" destOrd="0" parTransId="{0F6335CD-CDE0-4E06-927E-9821868369F3}" sibTransId="{6478B159-57D6-47AB-BE30-3C0D122F74E6}"/>
    <dgm:cxn modelId="{4C873354-D764-4048-95D7-6981BD01EBCF}" srcId="{EFAA8BC0-3FCD-4FA9-991E-99356CDDAB5B}" destId="{DA47DF87-549B-4DC4-8093-297CD50E9B24}" srcOrd="0" destOrd="0" parTransId="{393C77DE-F999-472A-907C-908A3CF5A6CF}" sibTransId="{F0C17D55-4A2A-4629-B79C-54E4B2C4B56F}"/>
    <dgm:cxn modelId="{A3D13AE2-049C-49CC-A575-8E87368E7AF5}" type="presOf" srcId="{EFAA8BC0-3FCD-4FA9-991E-99356CDDAB5B}" destId="{D9C6DE07-E0B8-448A-8F56-4130AF2A2692}" srcOrd="0" destOrd="0" presId="urn:microsoft.com/office/officeart/2005/8/layout/pyramid1"/>
    <dgm:cxn modelId="{52877157-DC6E-4A2E-9729-589C81DFF690}" type="presOf" srcId="{545A4555-D150-4548-A9C2-81EF5C8287DF}" destId="{B49BA223-8A0E-4537-AFA2-B1B45B8FF260}" srcOrd="0" destOrd="0" presId="urn:microsoft.com/office/officeart/2005/8/layout/pyramid1"/>
    <dgm:cxn modelId="{92BBE8A1-4590-47A1-9E07-425CD42643FF}" type="presOf" srcId="{545A4555-D150-4548-A9C2-81EF5C8287DF}" destId="{77E31381-C4DD-4830-AC1B-39B9E2B95D4D}" srcOrd="1" destOrd="0" presId="urn:microsoft.com/office/officeart/2005/8/layout/pyramid1"/>
    <dgm:cxn modelId="{4B3CA684-3709-4E68-B0E1-9BFEB6DB57E0}" type="presOf" srcId="{DA47DF87-549B-4DC4-8093-297CD50E9B24}" destId="{55CF30EB-FD5C-43B1-999D-1F3C7B3909EE}" srcOrd="1" destOrd="0" presId="urn:microsoft.com/office/officeart/2005/8/layout/pyramid1"/>
    <dgm:cxn modelId="{921B3502-775B-43D7-AC96-379BB6377978}" type="presOf" srcId="{DA47DF87-549B-4DC4-8093-297CD50E9B24}" destId="{998F7BFC-D021-4D45-B91B-A31C4E9A590E}" srcOrd="0" destOrd="0" presId="urn:microsoft.com/office/officeart/2005/8/layout/pyramid1"/>
    <dgm:cxn modelId="{C896F95F-00C5-4469-A90E-F5518A052C92}" type="presParOf" srcId="{D9C6DE07-E0B8-448A-8F56-4130AF2A2692}" destId="{06411401-73BA-42C0-9A1E-75156318D634}" srcOrd="0" destOrd="0" presId="urn:microsoft.com/office/officeart/2005/8/layout/pyramid1"/>
    <dgm:cxn modelId="{5E75DC44-7CAC-41E3-8296-3B8AE3CEED53}" type="presParOf" srcId="{06411401-73BA-42C0-9A1E-75156318D634}" destId="{998F7BFC-D021-4D45-B91B-A31C4E9A590E}" srcOrd="0" destOrd="0" presId="urn:microsoft.com/office/officeart/2005/8/layout/pyramid1"/>
    <dgm:cxn modelId="{AEB9B439-8D5E-45E1-8C92-3D8080C52BF8}" type="presParOf" srcId="{06411401-73BA-42C0-9A1E-75156318D634}" destId="{55CF30EB-FD5C-43B1-999D-1F3C7B3909EE}" srcOrd="1" destOrd="0" presId="urn:microsoft.com/office/officeart/2005/8/layout/pyramid1"/>
    <dgm:cxn modelId="{4937B7DB-B211-4B7D-80B6-BFBCDEDF04CD}" type="presParOf" srcId="{D9C6DE07-E0B8-448A-8F56-4130AF2A2692}" destId="{593C0F97-AC88-4C79-9BB8-623F6049679C}" srcOrd="1" destOrd="0" presId="urn:microsoft.com/office/officeart/2005/8/layout/pyramid1"/>
    <dgm:cxn modelId="{78573AD0-21C5-476F-AEB3-62A3B57D57AC}" type="presParOf" srcId="{593C0F97-AC88-4C79-9BB8-623F6049679C}" destId="{CF130C93-17D7-45C9-BE9F-6CD26531B707}" srcOrd="0" destOrd="0" presId="urn:microsoft.com/office/officeart/2005/8/layout/pyramid1"/>
    <dgm:cxn modelId="{DAC00EFF-5A23-417B-B0BC-12E1849EF882}" type="presParOf" srcId="{593C0F97-AC88-4C79-9BB8-623F6049679C}" destId="{560E56F5-8A6E-47B3-A064-5336FBEB6483}" srcOrd="1" destOrd="0" presId="urn:microsoft.com/office/officeart/2005/8/layout/pyramid1"/>
    <dgm:cxn modelId="{34347929-DF7B-4868-B5BB-46588AFC1E0D}" type="presParOf" srcId="{D9C6DE07-E0B8-448A-8F56-4130AF2A2692}" destId="{39669575-9C19-48BC-B1D9-43C9017F2EE6}" srcOrd="2" destOrd="0" presId="urn:microsoft.com/office/officeart/2005/8/layout/pyramid1"/>
    <dgm:cxn modelId="{4989D2A9-4EC8-4884-AE59-6A9D3C8F450A}" type="presParOf" srcId="{39669575-9C19-48BC-B1D9-43C9017F2EE6}" destId="{B49BA223-8A0E-4537-AFA2-B1B45B8FF260}" srcOrd="0" destOrd="0" presId="urn:microsoft.com/office/officeart/2005/8/layout/pyramid1"/>
    <dgm:cxn modelId="{F2B1DD5B-490F-451F-8F2B-FE6E7A1C2894}" type="presParOf" srcId="{39669575-9C19-48BC-B1D9-43C9017F2EE6}" destId="{77E31381-C4DD-4830-AC1B-39B9E2B95D4D}" srcOrd="1" destOrd="0" presId="urn:microsoft.com/office/officeart/2005/8/layout/pyramid1"/>
  </dgm:cxnLst>
  <dgm:bg>
    <a:solidFill>
      <a:schemeClr val="bg1">
        <a:lumMod val="85000"/>
      </a:schemeClr>
    </a:solid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AA8BC0-3FCD-4FA9-991E-99356CDDAB5B}" type="doc">
      <dgm:prSet loTypeId="urn:microsoft.com/office/officeart/2005/8/layout/pyramid1" loCatId="pyramid" qsTypeId="urn:microsoft.com/office/officeart/2005/8/quickstyle/simple1" qsCatId="simple" csTypeId="urn:microsoft.com/office/officeart/2005/8/colors/colorful1#2" csCatId="colorful" phldr="1"/>
      <dgm:spPr/>
    </dgm:pt>
    <dgm:pt modelId="{DA47DF87-549B-4DC4-8093-297CD50E9B24}">
      <dgm:prSet phldrT="[Text]" custT="1"/>
      <dgm:spPr>
        <a:solidFill>
          <a:schemeClr val="bg1">
            <a:lumMod val="85000"/>
          </a:schemeClr>
        </a:solidFill>
        <a:ln w="0">
          <a:solidFill>
            <a:schemeClr val="accent6"/>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393C77DE-F999-472A-907C-908A3CF5A6CF}" type="parTrans" cxnId="{4C873354-D764-4048-95D7-6981BD01EBCF}">
      <dgm:prSet/>
      <dgm:spPr/>
      <dgm:t>
        <a:bodyPr/>
        <a:lstStyle/>
        <a:p>
          <a:endParaRPr lang="en-US" sz="600"/>
        </a:p>
      </dgm:t>
    </dgm:pt>
    <dgm:pt modelId="{F0C17D55-4A2A-4629-B79C-54E4B2C4B56F}" type="sibTrans" cxnId="{4C873354-D764-4048-95D7-6981BD01EBCF}">
      <dgm:prSet/>
      <dgm:spPr/>
      <dgm:t>
        <a:bodyPr/>
        <a:lstStyle/>
        <a:p>
          <a:endParaRPr lang="en-US" sz="600"/>
        </a:p>
      </dgm:t>
    </dgm:pt>
    <dgm:pt modelId="{B22BFA3E-FFF9-4A4C-9698-1B38D319AAF7}">
      <dgm:prSet phldrT="[Text]" custT="1"/>
      <dgm:spPr>
        <a:solidFill>
          <a:schemeClr val="bg1">
            <a:lumMod val="85000"/>
          </a:schemeClr>
        </a:solidFill>
        <a:ln w="6350">
          <a:solidFill>
            <a:schemeClr val="accent6"/>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4FF2D0E8-3B0B-42D6-A4F3-8E8A6D9F7B69}" type="parTrans" cxnId="{309F7AF2-0180-4EBF-9B8C-6B5EDF6550C6}">
      <dgm:prSet/>
      <dgm:spPr/>
      <dgm:t>
        <a:bodyPr/>
        <a:lstStyle/>
        <a:p>
          <a:endParaRPr lang="en-US" sz="600"/>
        </a:p>
      </dgm:t>
    </dgm:pt>
    <dgm:pt modelId="{2271B47E-5FCE-49BC-B3D8-C0CF532B37DF}" type="sibTrans" cxnId="{309F7AF2-0180-4EBF-9B8C-6B5EDF6550C6}">
      <dgm:prSet/>
      <dgm:spPr/>
      <dgm:t>
        <a:bodyPr/>
        <a:lstStyle/>
        <a:p>
          <a:endParaRPr lang="en-US" sz="600"/>
        </a:p>
      </dgm:t>
    </dgm:pt>
    <dgm:pt modelId="{545A4555-D150-4548-A9C2-81EF5C8287DF}">
      <dgm:prSet phldrT="[Text]" custT="1"/>
      <dgm:spPr>
        <a:solidFill>
          <a:schemeClr val="accent4"/>
        </a:solidFill>
        <a:ln>
          <a:solidFill>
            <a:schemeClr val="accent4"/>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6478B159-57D6-47AB-BE30-3C0D122F74E6}" type="sibTrans" cxnId="{B3CB8857-B21F-4792-AAE6-AEFC693384D6}">
      <dgm:prSet/>
      <dgm:spPr/>
      <dgm:t>
        <a:bodyPr/>
        <a:lstStyle/>
        <a:p>
          <a:endParaRPr lang="en-US" sz="600"/>
        </a:p>
      </dgm:t>
    </dgm:pt>
    <dgm:pt modelId="{0F6335CD-CDE0-4E06-927E-9821868369F3}" type="parTrans" cxnId="{B3CB8857-B21F-4792-AAE6-AEFC693384D6}">
      <dgm:prSet/>
      <dgm:spPr/>
      <dgm:t>
        <a:bodyPr/>
        <a:lstStyle/>
        <a:p>
          <a:endParaRPr lang="en-US" sz="600"/>
        </a:p>
      </dgm:t>
    </dgm:pt>
    <dgm:pt modelId="{D9C6DE07-E0B8-448A-8F56-4130AF2A2692}" type="pres">
      <dgm:prSet presAssocID="{EFAA8BC0-3FCD-4FA9-991E-99356CDDAB5B}" presName="Name0" presStyleCnt="0">
        <dgm:presLayoutVars>
          <dgm:dir/>
          <dgm:animLvl val="lvl"/>
          <dgm:resizeHandles val="exact"/>
        </dgm:presLayoutVars>
      </dgm:prSet>
      <dgm:spPr/>
    </dgm:pt>
    <dgm:pt modelId="{06411401-73BA-42C0-9A1E-75156318D634}" type="pres">
      <dgm:prSet presAssocID="{DA47DF87-549B-4DC4-8093-297CD50E9B24}" presName="Name8" presStyleCnt="0"/>
      <dgm:spPr/>
    </dgm:pt>
    <dgm:pt modelId="{998F7BFC-D021-4D45-B91B-A31C4E9A590E}" type="pres">
      <dgm:prSet presAssocID="{DA47DF87-549B-4DC4-8093-297CD50E9B24}" presName="level" presStyleLbl="node1" presStyleIdx="0" presStyleCnt="3" custScaleY="254641">
        <dgm:presLayoutVars>
          <dgm:chMax val="1"/>
          <dgm:bulletEnabled val="1"/>
        </dgm:presLayoutVars>
      </dgm:prSet>
      <dgm:spPr/>
      <dgm:t>
        <a:bodyPr/>
        <a:lstStyle/>
        <a:p>
          <a:endParaRPr lang="en-US"/>
        </a:p>
      </dgm:t>
    </dgm:pt>
    <dgm:pt modelId="{55CF30EB-FD5C-43B1-999D-1F3C7B3909EE}" type="pres">
      <dgm:prSet presAssocID="{DA47DF87-549B-4DC4-8093-297CD50E9B24}" presName="levelTx" presStyleLbl="revTx" presStyleIdx="0" presStyleCnt="0">
        <dgm:presLayoutVars>
          <dgm:chMax val="1"/>
          <dgm:bulletEnabled val="1"/>
        </dgm:presLayoutVars>
      </dgm:prSet>
      <dgm:spPr/>
      <dgm:t>
        <a:bodyPr/>
        <a:lstStyle/>
        <a:p>
          <a:endParaRPr lang="en-US"/>
        </a:p>
      </dgm:t>
    </dgm:pt>
    <dgm:pt modelId="{593C0F97-AC88-4C79-9BB8-623F6049679C}" type="pres">
      <dgm:prSet presAssocID="{B22BFA3E-FFF9-4A4C-9698-1B38D319AAF7}" presName="Name8" presStyleCnt="0"/>
      <dgm:spPr/>
    </dgm:pt>
    <dgm:pt modelId="{CF130C93-17D7-45C9-BE9F-6CD26531B707}" type="pres">
      <dgm:prSet presAssocID="{B22BFA3E-FFF9-4A4C-9698-1B38D319AAF7}" presName="level" presStyleLbl="node1" presStyleIdx="1" presStyleCnt="3" custScaleY="264690" custLinFactNeighborY="-2136">
        <dgm:presLayoutVars>
          <dgm:chMax val="1"/>
          <dgm:bulletEnabled val="1"/>
        </dgm:presLayoutVars>
      </dgm:prSet>
      <dgm:spPr/>
      <dgm:t>
        <a:bodyPr/>
        <a:lstStyle/>
        <a:p>
          <a:endParaRPr lang="en-US"/>
        </a:p>
      </dgm:t>
    </dgm:pt>
    <dgm:pt modelId="{560E56F5-8A6E-47B3-A064-5336FBEB6483}" type="pres">
      <dgm:prSet presAssocID="{B22BFA3E-FFF9-4A4C-9698-1B38D319AAF7}" presName="levelTx" presStyleLbl="revTx" presStyleIdx="0" presStyleCnt="0">
        <dgm:presLayoutVars>
          <dgm:chMax val="1"/>
          <dgm:bulletEnabled val="1"/>
        </dgm:presLayoutVars>
      </dgm:prSet>
      <dgm:spPr/>
      <dgm:t>
        <a:bodyPr/>
        <a:lstStyle/>
        <a:p>
          <a:endParaRPr lang="en-US"/>
        </a:p>
      </dgm:t>
    </dgm:pt>
    <dgm:pt modelId="{39669575-9C19-48BC-B1D9-43C9017F2EE6}" type="pres">
      <dgm:prSet presAssocID="{545A4555-D150-4548-A9C2-81EF5C8287DF}" presName="Name8" presStyleCnt="0"/>
      <dgm:spPr/>
    </dgm:pt>
    <dgm:pt modelId="{B49BA223-8A0E-4537-AFA2-B1B45B8FF260}" type="pres">
      <dgm:prSet presAssocID="{545A4555-D150-4548-A9C2-81EF5C8287DF}" presName="level" presStyleLbl="node1" presStyleIdx="2" presStyleCnt="3" custScaleY="269122">
        <dgm:presLayoutVars>
          <dgm:chMax val="1"/>
          <dgm:bulletEnabled val="1"/>
        </dgm:presLayoutVars>
      </dgm:prSet>
      <dgm:spPr/>
      <dgm:t>
        <a:bodyPr/>
        <a:lstStyle/>
        <a:p>
          <a:endParaRPr lang="en-US"/>
        </a:p>
      </dgm:t>
    </dgm:pt>
    <dgm:pt modelId="{77E31381-C4DD-4830-AC1B-39B9E2B95D4D}" type="pres">
      <dgm:prSet presAssocID="{545A4555-D150-4548-A9C2-81EF5C8287DF}" presName="levelTx" presStyleLbl="revTx" presStyleIdx="0" presStyleCnt="0">
        <dgm:presLayoutVars>
          <dgm:chMax val="1"/>
          <dgm:bulletEnabled val="1"/>
        </dgm:presLayoutVars>
      </dgm:prSet>
      <dgm:spPr/>
      <dgm:t>
        <a:bodyPr/>
        <a:lstStyle/>
        <a:p>
          <a:endParaRPr lang="en-US"/>
        </a:p>
      </dgm:t>
    </dgm:pt>
  </dgm:ptLst>
  <dgm:cxnLst>
    <dgm:cxn modelId="{309F7AF2-0180-4EBF-9B8C-6B5EDF6550C6}" srcId="{EFAA8BC0-3FCD-4FA9-991E-99356CDDAB5B}" destId="{B22BFA3E-FFF9-4A4C-9698-1B38D319AAF7}" srcOrd="1" destOrd="0" parTransId="{4FF2D0E8-3B0B-42D6-A4F3-8E8A6D9F7B69}" sibTransId="{2271B47E-5FCE-49BC-B3D8-C0CF532B37DF}"/>
    <dgm:cxn modelId="{DE9EE978-D6DB-4EC3-8284-9177D4B08937}" type="presOf" srcId="{B22BFA3E-FFF9-4A4C-9698-1B38D319AAF7}" destId="{560E56F5-8A6E-47B3-A064-5336FBEB6483}" srcOrd="1" destOrd="0" presId="urn:microsoft.com/office/officeart/2005/8/layout/pyramid1"/>
    <dgm:cxn modelId="{6A6915E2-5D61-418A-AA2E-08B28D5BB579}" type="presOf" srcId="{DA47DF87-549B-4DC4-8093-297CD50E9B24}" destId="{55CF30EB-FD5C-43B1-999D-1F3C7B3909EE}" srcOrd="1" destOrd="0" presId="urn:microsoft.com/office/officeart/2005/8/layout/pyramid1"/>
    <dgm:cxn modelId="{B3CB8857-B21F-4792-AAE6-AEFC693384D6}" srcId="{EFAA8BC0-3FCD-4FA9-991E-99356CDDAB5B}" destId="{545A4555-D150-4548-A9C2-81EF5C8287DF}" srcOrd="2" destOrd="0" parTransId="{0F6335CD-CDE0-4E06-927E-9821868369F3}" sibTransId="{6478B159-57D6-47AB-BE30-3C0D122F74E6}"/>
    <dgm:cxn modelId="{8674B1EF-0A2B-4BED-B321-FA2B45A22192}" type="presOf" srcId="{B22BFA3E-FFF9-4A4C-9698-1B38D319AAF7}" destId="{CF130C93-17D7-45C9-BE9F-6CD26531B707}" srcOrd="0" destOrd="0" presId="urn:microsoft.com/office/officeart/2005/8/layout/pyramid1"/>
    <dgm:cxn modelId="{4C873354-D764-4048-95D7-6981BD01EBCF}" srcId="{EFAA8BC0-3FCD-4FA9-991E-99356CDDAB5B}" destId="{DA47DF87-549B-4DC4-8093-297CD50E9B24}" srcOrd="0" destOrd="0" parTransId="{393C77DE-F999-472A-907C-908A3CF5A6CF}" sibTransId="{F0C17D55-4A2A-4629-B79C-54E4B2C4B56F}"/>
    <dgm:cxn modelId="{E8B8471A-EEAB-494D-A8AA-DC76AE998661}" type="presOf" srcId="{545A4555-D150-4548-A9C2-81EF5C8287DF}" destId="{B49BA223-8A0E-4537-AFA2-B1B45B8FF260}" srcOrd="0" destOrd="0" presId="urn:microsoft.com/office/officeart/2005/8/layout/pyramid1"/>
    <dgm:cxn modelId="{49925ABC-1614-4B41-85BE-1F4839FCA7CF}" type="presOf" srcId="{DA47DF87-549B-4DC4-8093-297CD50E9B24}" destId="{998F7BFC-D021-4D45-B91B-A31C4E9A590E}" srcOrd="0" destOrd="0" presId="urn:microsoft.com/office/officeart/2005/8/layout/pyramid1"/>
    <dgm:cxn modelId="{3F05FCE6-CC7E-4CB9-B480-26A213A5BF73}" type="presOf" srcId="{EFAA8BC0-3FCD-4FA9-991E-99356CDDAB5B}" destId="{D9C6DE07-E0B8-448A-8F56-4130AF2A2692}" srcOrd="0" destOrd="0" presId="urn:microsoft.com/office/officeart/2005/8/layout/pyramid1"/>
    <dgm:cxn modelId="{CFF5C467-1934-4A6A-B159-192076D8D476}" type="presOf" srcId="{545A4555-D150-4548-A9C2-81EF5C8287DF}" destId="{77E31381-C4DD-4830-AC1B-39B9E2B95D4D}" srcOrd="1" destOrd="0" presId="urn:microsoft.com/office/officeart/2005/8/layout/pyramid1"/>
    <dgm:cxn modelId="{66E5E550-DA1B-49FE-883F-6F9CB519607C}" type="presParOf" srcId="{D9C6DE07-E0B8-448A-8F56-4130AF2A2692}" destId="{06411401-73BA-42C0-9A1E-75156318D634}" srcOrd="0" destOrd="0" presId="urn:microsoft.com/office/officeart/2005/8/layout/pyramid1"/>
    <dgm:cxn modelId="{CA9403AF-FF1C-4E79-A1D2-7A9E40D111C4}" type="presParOf" srcId="{06411401-73BA-42C0-9A1E-75156318D634}" destId="{998F7BFC-D021-4D45-B91B-A31C4E9A590E}" srcOrd="0" destOrd="0" presId="urn:microsoft.com/office/officeart/2005/8/layout/pyramid1"/>
    <dgm:cxn modelId="{6A3B6080-3E2B-436B-94A9-F38045095319}" type="presParOf" srcId="{06411401-73BA-42C0-9A1E-75156318D634}" destId="{55CF30EB-FD5C-43B1-999D-1F3C7B3909EE}" srcOrd="1" destOrd="0" presId="urn:microsoft.com/office/officeart/2005/8/layout/pyramid1"/>
    <dgm:cxn modelId="{1321C52A-E315-4D85-80AB-2946509A19D4}" type="presParOf" srcId="{D9C6DE07-E0B8-448A-8F56-4130AF2A2692}" destId="{593C0F97-AC88-4C79-9BB8-623F6049679C}" srcOrd="1" destOrd="0" presId="urn:microsoft.com/office/officeart/2005/8/layout/pyramid1"/>
    <dgm:cxn modelId="{98204173-53FF-41EE-9FC7-E4F3449B9DC0}" type="presParOf" srcId="{593C0F97-AC88-4C79-9BB8-623F6049679C}" destId="{CF130C93-17D7-45C9-BE9F-6CD26531B707}" srcOrd="0" destOrd="0" presId="urn:microsoft.com/office/officeart/2005/8/layout/pyramid1"/>
    <dgm:cxn modelId="{E4FF7183-D22E-4ACE-8863-47AFCFFDC2A7}" type="presParOf" srcId="{593C0F97-AC88-4C79-9BB8-623F6049679C}" destId="{560E56F5-8A6E-47B3-A064-5336FBEB6483}" srcOrd="1" destOrd="0" presId="urn:microsoft.com/office/officeart/2005/8/layout/pyramid1"/>
    <dgm:cxn modelId="{A277DB7E-AB50-4905-A34D-B4DC15059C3D}" type="presParOf" srcId="{D9C6DE07-E0B8-448A-8F56-4130AF2A2692}" destId="{39669575-9C19-48BC-B1D9-43C9017F2EE6}" srcOrd="2" destOrd="0" presId="urn:microsoft.com/office/officeart/2005/8/layout/pyramid1"/>
    <dgm:cxn modelId="{519B3B9E-9478-4D23-AABC-BC156C4C04EE}" type="presParOf" srcId="{39669575-9C19-48BC-B1D9-43C9017F2EE6}" destId="{B49BA223-8A0E-4537-AFA2-B1B45B8FF260}" srcOrd="0" destOrd="0" presId="urn:microsoft.com/office/officeart/2005/8/layout/pyramid1"/>
    <dgm:cxn modelId="{57F859A1-A477-4D7F-88FC-6FA3E017A818}" type="presParOf" srcId="{39669575-9C19-48BC-B1D9-43C9017F2EE6}" destId="{77E31381-C4DD-4830-AC1B-39B9E2B95D4D}" srcOrd="1" destOrd="0" presId="urn:microsoft.com/office/officeart/2005/8/layout/pyramid1"/>
  </dgm:cxnLst>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FAA8BC0-3FCD-4FA9-991E-99356CDDAB5B}" type="doc">
      <dgm:prSet loTypeId="urn:microsoft.com/office/officeart/2005/8/layout/pyramid1" loCatId="pyramid" qsTypeId="urn:microsoft.com/office/officeart/2005/8/quickstyle/simple1" qsCatId="simple" csTypeId="urn:microsoft.com/office/officeart/2005/8/colors/colorful1#3" csCatId="colorful" phldr="1"/>
      <dgm:spPr/>
    </dgm:pt>
    <dgm:pt modelId="{DA47DF87-549B-4DC4-8093-297CD50E9B24}">
      <dgm:prSet phldrT="[Text]" custT="1"/>
      <dgm:spPr>
        <a:solidFill>
          <a:schemeClr val="bg1">
            <a:lumMod val="85000"/>
          </a:schemeClr>
        </a:solidFill>
        <a:ln w="6350">
          <a:solidFill>
            <a:schemeClr val="accent6"/>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393C77DE-F999-472A-907C-908A3CF5A6CF}" type="parTrans" cxnId="{4C873354-D764-4048-95D7-6981BD01EBCF}">
      <dgm:prSet/>
      <dgm:spPr/>
      <dgm:t>
        <a:bodyPr/>
        <a:lstStyle/>
        <a:p>
          <a:endParaRPr lang="en-US" sz="600"/>
        </a:p>
      </dgm:t>
    </dgm:pt>
    <dgm:pt modelId="{F0C17D55-4A2A-4629-B79C-54E4B2C4B56F}" type="sibTrans" cxnId="{4C873354-D764-4048-95D7-6981BD01EBCF}">
      <dgm:prSet/>
      <dgm:spPr/>
      <dgm:t>
        <a:bodyPr/>
        <a:lstStyle/>
        <a:p>
          <a:endParaRPr lang="en-US" sz="600"/>
        </a:p>
      </dgm:t>
    </dgm:pt>
    <dgm:pt modelId="{B22BFA3E-FFF9-4A4C-9698-1B38D319AAF7}">
      <dgm:prSet phldrT="[Text]" custT="1"/>
      <dgm:spPr>
        <a:solidFill>
          <a:schemeClr val="accent1"/>
        </a:solidFill>
        <a:ln>
          <a:no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4FF2D0E8-3B0B-42D6-A4F3-8E8A6D9F7B69}" type="parTrans" cxnId="{309F7AF2-0180-4EBF-9B8C-6B5EDF6550C6}">
      <dgm:prSet/>
      <dgm:spPr/>
      <dgm:t>
        <a:bodyPr/>
        <a:lstStyle/>
        <a:p>
          <a:endParaRPr lang="en-US" sz="600"/>
        </a:p>
      </dgm:t>
    </dgm:pt>
    <dgm:pt modelId="{2271B47E-5FCE-49BC-B3D8-C0CF532B37DF}" type="sibTrans" cxnId="{309F7AF2-0180-4EBF-9B8C-6B5EDF6550C6}">
      <dgm:prSet/>
      <dgm:spPr/>
      <dgm:t>
        <a:bodyPr/>
        <a:lstStyle/>
        <a:p>
          <a:endParaRPr lang="en-US" sz="600"/>
        </a:p>
      </dgm:t>
    </dgm:pt>
    <dgm:pt modelId="{545A4555-D150-4548-A9C2-81EF5C8287DF}">
      <dgm:prSet phldrT="[Text]" custT="1"/>
      <dgm:spPr>
        <a:solidFill>
          <a:schemeClr val="bg1">
            <a:lumMod val="85000"/>
          </a:schemeClr>
        </a:solidFill>
        <a:ln w="6350">
          <a:solidFill>
            <a:schemeClr val="accent6"/>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6478B159-57D6-47AB-BE30-3C0D122F74E6}" type="sibTrans" cxnId="{B3CB8857-B21F-4792-AAE6-AEFC693384D6}">
      <dgm:prSet/>
      <dgm:spPr/>
      <dgm:t>
        <a:bodyPr/>
        <a:lstStyle/>
        <a:p>
          <a:endParaRPr lang="en-US" sz="600"/>
        </a:p>
      </dgm:t>
    </dgm:pt>
    <dgm:pt modelId="{0F6335CD-CDE0-4E06-927E-9821868369F3}" type="parTrans" cxnId="{B3CB8857-B21F-4792-AAE6-AEFC693384D6}">
      <dgm:prSet/>
      <dgm:spPr/>
      <dgm:t>
        <a:bodyPr/>
        <a:lstStyle/>
        <a:p>
          <a:endParaRPr lang="en-US" sz="600"/>
        </a:p>
      </dgm:t>
    </dgm:pt>
    <dgm:pt modelId="{D9C6DE07-E0B8-448A-8F56-4130AF2A2692}" type="pres">
      <dgm:prSet presAssocID="{EFAA8BC0-3FCD-4FA9-991E-99356CDDAB5B}" presName="Name0" presStyleCnt="0">
        <dgm:presLayoutVars>
          <dgm:dir/>
          <dgm:animLvl val="lvl"/>
          <dgm:resizeHandles val="exact"/>
        </dgm:presLayoutVars>
      </dgm:prSet>
      <dgm:spPr/>
    </dgm:pt>
    <dgm:pt modelId="{06411401-73BA-42C0-9A1E-75156318D634}" type="pres">
      <dgm:prSet presAssocID="{DA47DF87-549B-4DC4-8093-297CD50E9B24}" presName="Name8" presStyleCnt="0"/>
      <dgm:spPr/>
    </dgm:pt>
    <dgm:pt modelId="{998F7BFC-D021-4D45-B91B-A31C4E9A590E}" type="pres">
      <dgm:prSet presAssocID="{DA47DF87-549B-4DC4-8093-297CD50E9B24}" presName="level" presStyleLbl="node1" presStyleIdx="0" presStyleCnt="3" custScaleY="254641">
        <dgm:presLayoutVars>
          <dgm:chMax val="1"/>
          <dgm:bulletEnabled val="1"/>
        </dgm:presLayoutVars>
      </dgm:prSet>
      <dgm:spPr/>
      <dgm:t>
        <a:bodyPr/>
        <a:lstStyle/>
        <a:p>
          <a:endParaRPr lang="en-US"/>
        </a:p>
      </dgm:t>
    </dgm:pt>
    <dgm:pt modelId="{55CF30EB-FD5C-43B1-999D-1F3C7B3909EE}" type="pres">
      <dgm:prSet presAssocID="{DA47DF87-549B-4DC4-8093-297CD50E9B24}" presName="levelTx" presStyleLbl="revTx" presStyleIdx="0" presStyleCnt="0">
        <dgm:presLayoutVars>
          <dgm:chMax val="1"/>
          <dgm:bulletEnabled val="1"/>
        </dgm:presLayoutVars>
      </dgm:prSet>
      <dgm:spPr/>
      <dgm:t>
        <a:bodyPr/>
        <a:lstStyle/>
        <a:p>
          <a:endParaRPr lang="en-US"/>
        </a:p>
      </dgm:t>
    </dgm:pt>
    <dgm:pt modelId="{593C0F97-AC88-4C79-9BB8-623F6049679C}" type="pres">
      <dgm:prSet presAssocID="{B22BFA3E-FFF9-4A4C-9698-1B38D319AAF7}" presName="Name8" presStyleCnt="0"/>
      <dgm:spPr/>
    </dgm:pt>
    <dgm:pt modelId="{CF130C93-17D7-45C9-BE9F-6CD26531B707}" type="pres">
      <dgm:prSet presAssocID="{B22BFA3E-FFF9-4A4C-9698-1B38D319AAF7}" presName="level" presStyleLbl="node1" presStyleIdx="1" presStyleCnt="3" custScaleY="264690" custLinFactNeighborY="-2136">
        <dgm:presLayoutVars>
          <dgm:chMax val="1"/>
          <dgm:bulletEnabled val="1"/>
        </dgm:presLayoutVars>
      </dgm:prSet>
      <dgm:spPr/>
      <dgm:t>
        <a:bodyPr/>
        <a:lstStyle/>
        <a:p>
          <a:endParaRPr lang="en-US"/>
        </a:p>
      </dgm:t>
    </dgm:pt>
    <dgm:pt modelId="{560E56F5-8A6E-47B3-A064-5336FBEB6483}" type="pres">
      <dgm:prSet presAssocID="{B22BFA3E-FFF9-4A4C-9698-1B38D319AAF7}" presName="levelTx" presStyleLbl="revTx" presStyleIdx="0" presStyleCnt="0">
        <dgm:presLayoutVars>
          <dgm:chMax val="1"/>
          <dgm:bulletEnabled val="1"/>
        </dgm:presLayoutVars>
      </dgm:prSet>
      <dgm:spPr/>
      <dgm:t>
        <a:bodyPr/>
        <a:lstStyle/>
        <a:p>
          <a:endParaRPr lang="en-US"/>
        </a:p>
      </dgm:t>
    </dgm:pt>
    <dgm:pt modelId="{39669575-9C19-48BC-B1D9-43C9017F2EE6}" type="pres">
      <dgm:prSet presAssocID="{545A4555-D150-4548-A9C2-81EF5C8287DF}" presName="Name8" presStyleCnt="0"/>
      <dgm:spPr/>
    </dgm:pt>
    <dgm:pt modelId="{B49BA223-8A0E-4537-AFA2-B1B45B8FF260}" type="pres">
      <dgm:prSet presAssocID="{545A4555-D150-4548-A9C2-81EF5C8287DF}" presName="level" presStyleLbl="node1" presStyleIdx="2" presStyleCnt="3" custScaleY="269122">
        <dgm:presLayoutVars>
          <dgm:chMax val="1"/>
          <dgm:bulletEnabled val="1"/>
        </dgm:presLayoutVars>
      </dgm:prSet>
      <dgm:spPr/>
      <dgm:t>
        <a:bodyPr/>
        <a:lstStyle/>
        <a:p>
          <a:endParaRPr lang="en-US"/>
        </a:p>
      </dgm:t>
    </dgm:pt>
    <dgm:pt modelId="{77E31381-C4DD-4830-AC1B-39B9E2B95D4D}" type="pres">
      <dgm:prSet presAssocID="{545A4555-D150-4548-A9C2-81EF5C8287DF}" presName="levelTx" presStyleLbl="revTx" presStyleIdx="0" presStyleCnt="0">
        <dgm:presLayoutVars>
          <dgm:chMax val="1"/>
          <dgm:bulletEnabled val="1"/>
        </dgm:presLayoutVars>
      </dgm:prSet>
      <dgm:spPr/>
      <dgm:t>
        <a:bodyPr/>
        <a:lstStyle/>
        <a:p>
          <a:endParaRPr lang="en-US"/>
        </a:p>
      </dgm:t>
    </dgm:pt>
  </dgm:ptLst>
  <dgm:cxnLst>
    <dgm:cxn modelId="{309F7AF2-0180-4EBF-9B8C-6B5EDF6550C6}" srcId="{EFAA8BC0-3FCD-4FA9-991E-99356CDDAB5B}" destId="{B22BFA3E-FFF9-4A4C-9698-1B38D319AAF7}" srcOrd="1" destOrd="0" parTransId="{4FF2D0E8-3B0B-42D6-A4F3-8E8A6D9F7B69}" sibTransId="{2271B47E-5FCE-49BC-B3D8-C0CF532B37DF}"/>
    <dgm:cxn modelId="{B3CB8857-B21F-4792-AAE6-AEFC693384D6}" srcId="{EFAA8BC0-3FCD-4FA9-991E-99356CDDAB5B}" destId="{545A4555-D150-4548-A9C2-81EF5C8287DF}" srcOrd="2" destOrd="0" parTransId="{0F6335CD-CDE0-4E06-927E-9821868369F3}" sibTransId="{6478B159-57D6-47AB-BE30-3C0D122F74E6}"/>
    <dgm:cxn modelId="{9FA7378D-31DF-4D5D-BE1A-06B7B92C4F73}" type="presOf" srcId="{DA47DF87-549B-4DC4-8093-297CD50E9B24}" destId="{998F7BFC-D021-4D45-B91B-A31C4E9A590E}" srcOrd="0" destOrd="0" presId="urn:microsoft.com/office/officeart/2005/8/layout/pyramid1"/>
    <dgm:cxn modelId="{74FC90B2-BAF7-48CE-AC41-17806C8EC522}" type="presOf" srcId="{B22BFA3E-FFF9-4A4C-9698-1B38D319AAF7}" destId="{560E56F5-8A6E-47B3-A064-5336FBEB6483}" srcOrd="1" destOrd="0" presId="urn:microsoft.com/office/officeart/2005/8/layout/pyramid1"/>
    <dgm:cxn modelId="{4C873354-D764-4048-95D7-6981BD01EBCF}" srcId="{EFAA8BC0-3FCD-4FA9-991E-99356CDDAB5B}" destId="{DA47DF87-549B-4DC4-8093-297CD50E9B24}" srcOrd="0" destOrd="0" parTransId="{393C77DE-F999-472A-907C-908A3CF5A6CF}" sibTransId="{F0C17D55-4A2A-4629-B79C-54E4B2C4B56F}"/>
    <dgm:cxn modelId="{6A341F0D-16FA-40BB-9FDE-6B0A4243B19B}" type="presOf" srcId="{EFAA8BC0-3FCD-4FA9-991E-99356CDDAB5B}" destId="{D9C6DE07-E0B8-448A-8F56-4130AF2A2692}" srcOrd="0" destOrd="0" presId="urn:microsoft.com/office/officeart/2005/8/layout/pyramid1"/>
    <dgm:cxn modelId="{24F44936-623C-4FDD-880E-A8769A20EF14}" type="presOf" srcId="{B22BFA3E-FFF9-4A4C-9698-1B38D319AAF7}" destId="{CF130C93-17D7-45C9-BE9F-6CD26531B707}" srcOrd="0" destOrd="0" presId="urn:microsoft.com/office/officeart/2005/8/layout/pyramid1"/>
    <dgm:cxn modelId="{383BDF9C-A74B-4E7F-A83D-8CE92EC75FEB}" type="presOf" srcId="{545A4555-D150-4548-A9C2-81EF5C8287DF}" destId="{77E31381-C4DD-4830-AC1B-39B9E2B95D4D}" srcOrd="1" destOrd="0" presId="urn:microsoft.com/office/officeart/2005/8/layout/pyramid1"/>
    <dgm:cxn modelId="{081406F7-AF20-4552-A103-268B1C516FAB}" type="presOf" srcId="{DA47DF87-549B-4DC4-8093-297CD50E9B24}" destId="{55CF30EB-FD5C-43B1-999D-1F3C7B3909EE}" srcOrd="1" destOrd="0" presId="urn:microsoft.com/office/officeart/2005/8/layout/pyramid1"/>
    <dgm:cxn modelId="{8E3518EB-82D1-47C7-8D05-C1BA76746132}" type="presOf" srcId="{545A4555-D150-4548-A9C2-81EF5C8287DF}" destId="{B49BA223-8A0E-4537-AFA2-B1B45B8FF260}" srcOrd="0" destOrd="0" presId="urn:microsoft.com/office/officeart/2005/8/layout/pyramid1"/>
    <dgm:cxn modelId="{C7D08980-6172-4842-8856-A7BEF3D2ED89}" type="presParOf" srcId="{D9C6DE07-E0B8-448A-8F56-4130AF2A2692}" destId="{06411401-73BA-42C0-9A1E-75156318D634}" srcOrd="0" destOrd="0" presId="urn:microsoft.com/office/officeart/2005/8/layout/pyramid1"/>
    <dgm:cxn modelId="{E16F4989-C593-4138-B9A1-9BAB2F419F3B}" type="presParOf" srcId="{06411401-73BA-42C0-9A1E-75156318D634}" destId="{998F7BFC-D021-4D45-B91B-A31C4E9A590E}" srcOrd="0" destOrd="0" presId="urn:microsoft.com/office/officeart/2005/8/layout/pyramid1"/>
    <dgm:cxn modelId="{484B7826-728B-4053-8444-66E3ECDCAD28}" type="presParOf" srcId="{06411401-73BA-42C0-9A1E-75156318D634}" destId="{55CF30EB-FD5C-43B1-999D-1F3C7B3909EE}" srcOrd="1" destOrd="0" presId="urn:microsoft.com/office/officeart/2005/8/layout/pyramid1"/>
    <dgm:cxn modelId="{A7368209-8263-4091-A6B8-358A703070EC}" type="presParOf" srcId="{D9C6DE07-E0B8-448A-8F56-4130AF2A2692}" destId="{593C0F97-AC88-4C79-9BB8-623F6049679C}" srcOrd="1" destOrd="0" presId="urn:microsoft.com/office/officeart/2005/8/layout/pyramid1"/>
    <dgm:cxn modelId="{AA24658A-21CC-4A21-948D-E98565D368DA}" type="presParOf" srcId="{593C0F97-AC88-4C79-9BB8-623F6049679C}" destId="{CF130C93-17D7-45C9-BE9F-6CD26531B707}" srcOrd="0" destOrd="0" presId="urn:microsoft.com/office/officeart/2005/8/layout/pyramid1"/>
    <dgm:cxn modelId="{05C0B629-B80B-462E-83F1-6E53E210F6C1}" type="presParOf" srcId="{593C0F97-AC88-4C79-9BB8-623F6049679C}" destId="{560E56F5-8A6E-47B3-A064-5336FBEB6483}" srcOrd="1" destOrd="0" presId="urn:microsoft.com/office/officeart/2005/8/layout/pyramid1"/>
    <dgm:cxn modelId="{7C397CA1-1F7E-49FE-9303-51F01754A5BD}" type="presParOf" srcId="{D9C6DE07-E0B8-448A-8F56-4130AF2A2692}" destId="{39669575-9C19-48BC-B1D9-43C9017F2EE6}" srcOrd="2" destOrd="0" presId="urn:microsoft.com/office/officeart/2005/8/layout/pyramid1"/>
    <dgm:cxn modelId="{D630178A-9977-4771-ACFE-9436B364A01F}" type="presParOf" srcId="{39669575-9C19-48BC-B1D9-43C9017F2EE6}" destId="{B49BA223-8A0E-4537-AFA2-B1B45B8FF260}" srcOrd="0" destOrd="0" presId="urn:microsoft.com/office/officeart/2005/8/layout/pyramid1"/>
    <dgm:cxn modelId="{49D367A4-FD6D-4F55-9FE2-1DA80ED80D61}" type="presParOf" srcId="{39669575-9C19-48BC-B1D9-43C9017F2EE6}" destId="{77E31381-C4DD-4830-AC1B-39B9E2B95D4D}" srcOrd="1" destOrd="0" presId="urn:microsoft.com/office/officeart/2005/8/layout/pyramid1"/>
  </dgm:cxnLst>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FAA8BC0-3FCD-4FA9-991E-99356CDDAB5B}" type="doc">
      <dgm:prSet loTypeId="urn:microsoft.com/office/officeart/2005/8/layout/pyramid1" loCatId="pyramid" qsTypeId="urn:microsoft.com/office/officeart/2005/8/quickstyle/simple1" qsCatId="simple" csTypeId="urn:microsoft.com/office/officeart/2005/8/colors/colorful1#4" csCatId="colorful" phldr="1"/>
      <dgm:spPr/>
    </dgm:pt>
    <dgm:pt modelId="{DA47DF87-549B-4DC4-8093-297CD50E9B24}">
      <dgm:prSet phldrT="[Text]" custT="1"/>
      <dgm:spPr>
        <a:solidFill>
          <a:schemeClr val="accent3"/>
        </a:solidFill>
        <a:ln w="0">
          <a:solidFill>
            <a:schemeClr val="lt1">
              <a:hueOff val="0"/>
              <a:satOff val="0"/>
              <a:lumOff val="0"/>
            </a:schemeClr>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393C77DE-F999-472A-907C-908A3CF5A6CF}" type="parTrans" cxnId="{4C873354-D764-4048-95D7-6981BD01EBCF}">
      <dgm:prSet/>
      <dgm:spPr/>
      <dgm:t>
        <a:bodyPr/>
        <a:lstStyle/>
        <a:p>
          <a:endParaRPr lang="en-US" sz="600"/>
        </a:p>
      </dgm:t>
    </dgm:pt>
    <dgm:pt modelId="{F0C17D55-4A2A-4629-B79C-54E4B2C4B56F}" type="sibTrans" cxnId="{4C873354-D764-4048-95D7-6981BD01EBCF}">
      <dgm:prSet/>
      <dgm:spPr/>
      <dgm:t>
        <a:bodyPr/>
        <a:lstStyle/>
        <a:p>
          <a:endParaRPr lang="en-US" sz="600"/>
        </a:p>
      </dgm:t>
    </dgm:pt>
    <dgm:pt modelId="{B22BFA3E-FFF9-4A4C-9698-1B38D319AAF7}">
      <dgm:prSet phldrT="[Text]" custT="1"/>
      <dgm:spPr>
        <a:solidFill>
          <a:schemeClr val="bg1">
            <a:lumMod val="85000"/>
          </a:schemeClr>
        </a:solidFill>
        <a:ln w="6350">
          <a:solidFill>
            <a:schemeClr val="accent6"/>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4FF2D0E8-3B0B-42D6-A4F3-8E8A6D9F7B69}" type="parTrans" cxnId="{309F7AF2-0180-4EBF-9B8C-6B5EDF6550C6}">
      <dgm:prSet/>
      <dgm:spPr/>
      <dgm:t>
        <a:bodyPr/>
        <a:lstStyle/>
        <a:p>
          <a:endParaRPr lang="en-US" sz="600"/>
        </a:p>
      </dgm:t>
    </dgm:pt>
    <dgm:pt modelId="{2271B47E-5FCE-49BC-B3D8-C0CF532B37DF}" type="sibTrans" cxnId="{309F7AF2-0180-4EBF-9B8C-6B5EDF6550C6}">
      <dgm:prSet/>
      <dgm:spPr/>
      <dgm:t>
        <a:bodyPr/>
        <a:lstStyle/>
        <a:p>
          <a:endParaRPr lang="en-US" sz="600"/>
        </a:p>
      </dgm:t>
    </dgm:pt>
    <dgm:pt modelId="{545A4555-D150-4548-A9C2-81EF5C8287DF}">
      <dgm:prSet phldrT="[Text]" custT="1"/>
      <dgm:spPr>
        <a:solidFill>
          <a:schemeClr val="bg1">
            <a:lumMod val="85000"/>
          </a:schemeClr>
        </a:solidFill>
        <a:ln w="6350">
          <a:solidFill>
            <a:schemeClr val="accent6"/>
          </a:solidFill>
        </a:ln>
      </dgm:spPr>
      <dgm:t>
        <a:bodyPr anchor="b"/>
        <a:lstStyle/>
        <a:p>
          <a:r>
            <a:rPr lang="en-US" sz="600" dirty="0" smtClean="0">
              <a:solidFill>
                <a:schemeClr val="bg1"/>
              </a:solidFill>
              <a:latin typeface="Segoe Light" charset="0"/>
            </a:rPr>
            <a:t> </a:t>
          </a:r>
          <a:endParaRPr lang="en-US" sz="600" dirty="0">
            <a:solidFill>
              <a:schemeClr val="bg1"/>
            </a:solidFill>
            <a:latin typeface="Segoe Light" charset="0"/>
          </a:endParaRPr>
        </a:p>
      </dgm:t>
    </dgm:pt>
    <dgm:pt modelId="{6478B159-57D6-47AB-BE30-3C0D122F74E6}" type="sibTrans" cxnId="{B3CB8857-B21F-4792-AAE6-AEFC693384D6}">
      <dgm:prSet/>
      <dgm:spPr/>
      <dgm:t>
        <a:bodyPr/>
        <a:lstStyle/>
        <a:p>
          <a:endParaRPr lang="en-US" sz="600"/>
        </a:p>
      </dgm:t>
    </dgm:pt>
    <dgm:pt modelId="{0F6335CD-CDE0-4E06-927E-9821868369F3}" type="parTrans" cxnId="{B3CB8857-B21F-4792-AAE6-AEFC693384D6}">
      <dgm:prSet/>
      <dgm:spPr/>
      <dgm:t>
        <a:bodyPr/>
        <a:lstStyle/>
        <a:p>
          <a:endParaRPr lang="en-US" sz="600"/>
        </a:p>
      </dgm:t>
    </dgm:pt>
    <dgm:pt modelId="{D9C6DE07-E0B8-448A-8F56-4130AF2A2692}" type="pres">
      <dgm:prSet presAssocID="{EFAA8BC0-3FCD-4FA9-991E-99356CDDAB5B}" presName="Name0" presStyleCnt="0">
        <dgm:presLayoutVars>
          <dgm:dir/>
          <dgm:animLvl val="lvl"/>
          <dgm:resizeHandles val="exact"/>
        </dgm:presLayoutVars>
      </dgm:prSet>
      <dgm:spPr/>
    </dgm:pt>
    <dgm:pt modelId="{06411401-73BA-42C0-9A1E-75156318D634}" type="pres">
      <dgm:prSet presAssocID="{DA47DF87-549B-4DC4-8093-297CD50E9B24}" presName="Name8" presStyleCnt="0"/>
      <dgm:spPr/>
    </dgm:pt>
    <dgm:pt modelId="{998F7BFC-D021-4D45-B91B-A31C4E9A590E}" type="pres">
      <dgm:prSet presAssocID="{DA47DF87-549B-4DC4-8093-297CD50E9B24}" presName="level" presStyleLbl="node1" presStyleIdx="0" presStyleCnt="3" custScaleY="254641">
        <dgm:presLayoutVars>
          <dgm:chMax val="1"/>
          <dgm:bulletEnabled val="1"/>
        </dgm:presLayoutVars>
      </dgm:prSet>
      <dgm:spPr/>
      <dgm:t>
        <a:bodyPr/>
        <a:lstStyle/>
        <a:p>
          <a:endParaRPr lang="en-US"/>
        </a:p>
      </dgm:t>
    </dgm:pt>
    <dgm:pt modelId="{55CF30EB-FD5C-43B1-999D-1F3C7B3909EE}" type="pres">
      <dgm:prSet presAssocID="{DA47DF87-549B-4DC4-8093-297CD50E9B24}" presName="levelTx" presStyleLbl="revTx" presStyleIdx="0" presStyleCnt="0">
        <dgm:presLayoutVars>
          <dgm:chMax val="1"/>
          <dgm:bulletEnabled val="1"/>
        </dgm:presLayoutVars>
      </dgm:prSet>
      <dgm:spPr/>
      <dgm:t>
        <a:bodyPr/>
        <a:lstStyle/>
        <a:p>
          <a:endParaRPr lang="en-US"/>
        </a:p>
      </dgm:t>
    </dgm:pt>
    <dgm:pt modelId="{593C0F97-AC88-4C79-9BB8-623F6049679C}" type="pres">
      <dgm:prSet presAssocID="{B22BFA3E-FFF9-4A4C-9698-1B38D319AAF7}" presName="Name8" presStyleCnt="0"/>
      <dgm:spPr/>
    </dgm:pt>
    <dgm:pt modelId="{CF130C93-17D7-45C9-BE9F-6CD26531B707}" type="pres">
      <dgm:prSet presAssocID="{B22BFA3E-FFF9-4A4C-9698-1B38D319AAF7}" presName="level" presStyleLbl="node1" presStyleIdx="1" presStyleCnt="3" custScaleY="264690" custLinFactNeighborY="-2136">
        <dgm:presLayoutVars>
          <dgm:chMax val="1"/>
          <dgm:bulletEnabled val="1"/>
        </dgm:presLayoutVars>
      </dgm:prSet>
      <dgm:spPr/>
      <dgm:t>
        <a:bodyPr/>
        <a:lstStyle/>
        <a:p>
          <a:endParaRPr lang="en-US"/>
        </a:p>
      </dgm:t>
    </dgm:pt>
    <dgm:pt modelId="{560E56F5-8A6E-47B3-A064-5336FBEB6483}" type="pres">
      <dgm:prSet presAssocID="{B22BFA3E-FFF9-4A4C-9698-1B38D319AAF7}" presName="levelTx" presStyleLbl="revTx" presStyleIdx="0" presStyleCnt="0">
        <dgm:presLayoutVars>
          <dgm:chMax val="1"/>
          <dgm:bulletEnabled val="1"/>
        </dgm:presLayoutVars>
      </dgm:prSet>
      <dgm:spPr/>
      <dgm:t>
        <a:bodyPr/>
        <a:lstStyle/>
        <a:p>
          <a:endParaRPr lang="en-US"/>
        </a:p>
      </dgm:t>
    </dgm:pt>
    <dgm:pt modelId="{39669575-9C19-48BC-B1D9-43C9017F2EE6}" type="pres">
      <dgm:prSet presAssocID="{545A4555-D150-4548-A9C2-81EF5C8287DF}" presName="Name8" presStyleCnt="0"/>
      <dgm:spPr/>
    </dgm:pt>
    <dgm:pt modelId="{B49BA223-8A0E-4537-AFA2-B1B45B8FF260}" type="pres">
      <dgm:prSet presAssocID="{545A4555-D150-4548-A9C2-81EF5C8287DF}" presName="level" presStyleLbl="node1" presStyleIdx="2" presStyleCnt="3" custScaleY="269122">
        <dgm:presLayoutVars>
          <dgm:chMax val="1"/>
          <dgm:bulletEnabled val="1"/>
        </dgm:presLayoutVars>
      </dgm:prSet>
      <dgm:spPr/>
      <dgm:t>
        <a:bodyPr/>
        <a:lstStyle/>
        <a:p>
          <a:endParaRPr lang="en-US"/>
        </a:p>
      </dgm:t>
    </dgm:pt>
    <dgm:pt modelId="{77E31381-C4DD-4830-AC1B-39B9E2B95D4D}" type="pres">
      <dgm:prSet presAssocID="{545A4555-D150-4548-A9C2-81EF5C8287DF}" presName="levelTx" presStyleLbl="revTx" presStyleIdx="0" presStyleCnt="0">
        <dgm:presLayoutVars>
          <dgm:chMax val="1"/>
          <dgm:bulletEnabled val="1"/>
        </dgm:presLayoutVars>
      </dgm:prSet>
      <dgm:spPr/>
      <dgm:t>
        <a:bodyPr/>
        <a:lstStyle/>
        <a:p>
          <a:endParaRPr lang="en-US"/>
        </a:p>
      </dgm:t>
    </dgm:pt>
  </dgm:ptLst>
  <dgm:cxnLst>
    <dgm:cxn modelId="{309F7AF2-0180-4EBF-9B8C-6B5EDF6550C6}" srcId="{EFAA8BC0-3FCD-4FA9-991E-99356CDDAB5B}" destId="{B22BFA3E-FFF9-4A4C-9698-1B38D319AAF7}" srcOrd="1" destOrd="0" parTransId="{4FF2D0E8-3B0B-42D6-A4F3-8E8A6D9F7B69}" sibTransId="{2271B47E-5FCE-49BC-B3D8-C0CF532B37DF}"/>
    <dgm:cxn modelId="{B3CB8857-B21F-4792-AAE6-AEFC693384D6}" srcId="{EFAA8BC0-3FCD-4FA9-991E-99356CDDAB5B}" destId="{545A4555-D150-4548-A9C2-81EF5C8287DF}" srcOrd="2" destOrd="0" parTransId="{0F6335CD-CDE0-4E06-927E-9821868369F3}" sibTransId="{6478B159-57D6-47AB-BE30-3C0D122F74E6}"/>
    <dgm:cxn modelId="{6A5FB5CD-EE04-438B-9124-0821794E8826}" type="presOf" srcId="{545A4555-D150-4548-A9C2-81EF5C8287DF}" destId="{B49BA223-8A0E-4537-AFA2-B1B45B8FF260}" srcOrd="0" destOrd="0" presId="urn:microsoft.com/office/officeart/2005/8/layout/pyramid1"/>
    <dgm:cxn modelId="{23A7D0AF-B262-4133-88F1-3C6CA52F41EB}" type="presOf" srcId="{DA47DF87-549B-4DC4-8093-297CD50E9B24}" destId="{55CF30EB-FD5C-43B1-999D-1F3C7B3909EE}" srcOrd="1" destOrd="0" presId="urn:microsoft.com/office/officeart/2005/8/layout/pyramid1"/>
    <dgm:cxn modelId="{CFA53D40-4E59-48FF-8403-7A622823F6FC}" type="presOf" srcId="{B22BFA3E-FFF9-4A4C-9698-1B38D319AAF7}" destId="{560E56F5-8A6E-47B3-A064-5336FBEB6483}" srcOrd="1" destOrd="0" presId="urn:microsoft.com/office/officeart/2005/8/layout/pyramid1"/>
    <dgm:cxn modelId="{BAA992B3-7FE8-45E1-BEC5-E46454D78867}" type="presOf" srcId="{545A4555-D150-4548-A9C2-81EF5C8287DF}" destId="{77E31381-C4DD-4830-AC1B-39B9E2B95D4D}" srcOrd="1" destOrd="0" presId="urn:microsoft.com/office/officeart/2005/8/layout/pyramid1"/>
    <dgm:cxn modelId="{4C873354-D764-4048-95D7-6981BD01EBCF}" srcId="{EFAA8BC0-3FCD-4FA9-991E-99356CDDAB5B}" destId="{DA47DF87-549B-4DC4-8093-297CD50E9B24}" srcOrd="0" destOrd="0" parTransId="{393C77DE-F999-472A-907C-908A3CF5A6CF}" sibTransId="{F0C17D55-4A2A-4629-B79C-54E4B2C4B56F}"/>
    <dgm:cxn modelId="{859AF564-F4DE-4222-A6CF-17A74F91A2A4}" type="presOf" srcId="{DA47DF87-549B-4DC4-8093-297CD50E9B24}" destId="{998F7BFC-D021-4D45-B91B-A31C4E9A590E}" srcOrd="0" destOrd="0" presId="urn:microsoft.com/office/officeart/2005/8/layout/pyramid1"/>
    <dgm:cxn modelId="{1FAA290C-70D8-46D6-B83D-709210CD1A60}" type="presOf" srcId="{B22BFA3E-FFF9-4A4C-9698-1B38D319AAF7}" destId="{CF130C93-17D7-45C9-BE9F-6CD26531B707}" srcOrd="0" destOrd="0" presId="urn:microsoft.com/office/officeart/2005/8/layout/pyramid1"/>
    <dgm:cxn modelId="{50C65E05-D024-4B70-8978-010B21082CF0}" type="presOf" srcId="{EFAA8BC0-3FCD-4FA9-991E-99356CDDAB5B}" destId="{D9C6DE07-E0B8-448A-8F56-4130AF2A2692}" srcOrd="0" destOrd="0" presId="urn:microsoft.com/office/officeart/2005/8/layout/pyramid1"/>
    <dgm:cxn modelId="{A4CC9E37-6EFE-4BC6-B77F-3F208E2DEA9D}" type="presParOf" srcId="{D9C6DE07-E0B8-448A-8F56-4130AF2A2692}" destId="{06411401-73BA-42C0-9A1E-75156318D634}" srcOrd="0" destOrd="0" presId="urn:microsoft.com/office/officeart/2005/8/layout/pyramid1"/>
    <dgm:cxn modelId="{2EBB8A41-1A97-4CC5-9DA0-4DCB41E1F983}" type="presParOf" srcId="{06411401-73BA-42C0-9A1E-75156318D634}" destId="{998F7BFC-D021-4D45-B91B-A31C4E9A590E}" srcOrd="0" destOrd="0" presId="urn:microsoft.com/office/officeart/2005/8/layout/pyramid1"/>
    <dgm:cxn modelId="{811F174F-7FBD-476D-AEE6-A6864228A0F3}" type="presParOf" srcId="{06411401-73BA-42C0-9A1E-75156318D634}" destId="{55CF30EB-FD5C-43B1-999D-1F3C7B3909EE}" srcOrd="1" destOrd="0" presId="urn:microsoft.com/office/officeart/2005/8/layout/pyramid1"/>
    <dgm:cxn modelId="{75824C4F-505A-4648-B14F-9023D52BE27C}" type="presParOf" srcId="{D9C6DE07-E0B8-448A-8F56-4130AF2A2692}" destId="{593C0F97-AC88-4C79-9BB8-623F6049679C}" srcOrd="1" destOrd="0" presId="urn:microsoft.com/office/officeart/2005/8/layout/pyramid1"/>
    <dgm:cxn modelId="{8AD21BD3-00DD-4217-AD17-81A3833E86EC}" type="presParOf" srcId="{593C0F97-AC88-4C79-9BB8-623F6049679C}" destId="{CF130C93-17D7-45C9-BE9F-6CD26531B707}" srcOrd="0" destOrd="0" presId="urn:microsoft.com/office/officeart/2005/8/layout/pyramid1"/>
    <dgm:cxn modelId="{9D668C59-CD52-49D5-B019-932BC8668E62}" type="presParOf" srcId="{593C0F97-AC88-4C79-9BB8-623F6049679C}" destId="{560E56F5-8A6E-47B3-A064-5336FBEB6483}" srcOrd="1" destOrd="0" presId="urn:microsoft.com/office/officeart/2005/8/layout/pyramid1"/>
    <dgm:cxn modelId="{2393AEA1-A665-4C16-B097-18DDB764FDE5}" type="presParOf" srcId="{D9C6DE07-E0B8-448A-8F56-4130AF2A2692}" destId="{39669575-9C19-48BC-B1D9-43C9017F2EE6}" srcOrd="2" destOrd="0" presId="urn:microsoft.com/office/officeart/2005/8/layout/pyramid1"/>
    <dgm:cxn modelId="{27E0E887-7E18-4505-8126-939CEBBE42FD}" type="presParOf" srcId="{39669575-9C19-48BC-B1D9-43C9017F2EE6}" destId="{B49BA223-8A0E-4537-AFA2-B1B45B8FF260}" srcOrd="0" destOrd="0" presId="urn:microsoft.com/office/officeart/2005/8/layout/pyramid1"/>
    <dgm:cxn modelId="{AB53864E-BAC2-4E11-92DF-7D76B2E5E4AB}" type="presParOf" srcId="{39669575-9C19-48BC-B1D9-43C9017F2EE6}" destId="{77E31381-C4DD-4830-AC1B-39B9E2B95D4D}" srcOrd="1" destOrd="0" presId="urn:microsoft.com/office/officeart/2005/8/layout/pyramid1"/>
  </dgm:cxnLst>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F7BFC-D021-4D45-B91B-A31C4E9A590E}">
      <dsp:nvSpPr>
        <dsp:cNvPr id="0" name=""/>
        <dsp:cNvSpPr/>
      </dsp:nvSpPr>
      <dsp:spPr>
        <a:xfrm>
          <a:off x="1017752" y="61606"/>
          <a:ext cx="1017752" cy="730279"/>
        </a:xfrm>
        <a:prstGeom prst="trapezoid">
          <a:avLst>
            <a:gd name="adj" fmla="val 61686"/>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lvl="0" algn="ctr" defTabSz="711200">
            <a:lnSpc>
              <a:spcPct val="90000"/>
            </a:lnSpc>
            <a:spcBef>
              <a:spcPct val="0"/>
            </a:spcBef>
            <a:spcAft>
              <a:spcPct val="35000"/>
            </a:spcAft>
          </a:pPr>
          <a:r>
            <a:rPr lang="en-US" sz="1600" kern="1200" dirty="0" smtClean="0">
              <a:solidFill>
                <a:schemeClr val="bg1"/>
              </a:solidFill>
              <a:latin typeface="Segoe Light" charset="0"/>
            </a:rPr>
            <a:t>Delight</a:t>
          </a:r>
          <a:endParaRPr lang="en-US" sz="1600" kern="1200" dirty="0">
            <a:solidFill>
              <a:schemeClr val="bg1"/>
            </a:solidFill>
            <a:latin typeface="Segoe Light" charset="0"/>
          </a:endParaRPr>
        </a:p>
      </dsp:txBody>
      <dsp:txXfrm>
        <a:off x="1017752" y="61606"/>
        <a:ext cx="1017752" cy="730279"/>
      </dsp:txXfrm>
    </dsp:sp>
    <dsp:sp modelId="{CF130C93-17D7-45C9-BE9F-6CD26531B707}">
      <dsp:nvSpPr>
        <dsp:cNvPr id="0" name=""/>
        <dsp:cNvSpPr/>
      </dsp:nvSpPr>
      <dsp:spPr>
        <a:xfrm>
          <a:off x="508876" y="868927"/>
          <a:ext cx="2035504" cy="697405"/>
        </a:xfrm>
        <a:prstGeom prst="trapezoid">
          <a:avLst>
            <a:gd name="adj" fmla="val 61686"/>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b" anchorCtr="0">
          <a:noAutofit/>
        </a:bodyPr>
        <a:lstStyle/>
        <a:p>
          <a:pPr lvl="0" algn="ctr" defTabSz="889000">
            <a:lnSpc>
              <a:spcPct val="90000"/>
            </a:lnSpc>
            <a:spcBef>
              <a:spcPct val="0"/>
            </a:spcBef>
            <a:spcAft>
              <a:spcPct val="35000"/>
            </a:spcAft>
          </a:pPr>
          <a:r>
            <a:rPr lang="en-US" sz="2000" kern="1200" dirty="0" smtClean="0">
              <a:solidFill>
                <a:schemeClr val="bg1"/>
              </a:solidFill>
              <a:latin typeface="Segoe Light" charset="0"/>
            </a:rPr>
            <a:t>Utility</a:t>
          </a:r>
          <a:endParaRPr lang="en-US" sz="2000" kern="1200" dirty="0">
            <a:solidFill>
              <a:schemeClr val="bg1"/>
            </a:solidFill>
            <a:latin typeface="Segoe Light" charset="0"/>
          </a:endParaRPr>
        </a:p>
      </dsp:txBody>
      <dsp:txXfrm>
        <a:off x="865089" y="868927"/>
        <a:ext cx="1323078" cy="697405"/>
      </dsp:txXfrm>
    </dsp:sp>
    <dsp:sp modelId="{B49BA223-8A0E-4537-AFA2-B1B45B8FF260}">
      <dsp:nvSpPr>
        <dsp:cNvPr id="0" name=""/>
        <dsp:cNvSpPr/>
      </dsp:nvSpPr>
      <dsp:spPr>
        <a:xfrm>
          <a:off x="0" y="1724284"/>
          <a:ext cx="3053257" cy="701728"/>
        </a:xfrm>
        <a:prstGeom prst="trapezoid">
          <a:avLst>
            <a:gd name="adj" fmla="val 61686"/>
          </a:avLst>
        </a:prstGeom>
        <a:solidFill>
          <a:schemeClr val="accent4"/>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b" anchorCtr="0">
          <a:noAutofit/>
        </a:bodyPr>
        <a:lstStyle/>
        <a:p>
          <a:pPr lvl="0" algn="ctr" defTabSz="1066800">
            <a:lnSpc>
              <a:spcPct val="90000"/>
            </a:lnSpc>
            <a:spcBef>
              <a:spcPct val="0"/>
            </a:spcBef>
            <a:spcAft>
              <a:spcPct val="35000"/>
            </a:spcAft>
          </a:pPr>
          <a:r>
            <a:rPr lang="en-US" sz="2400" kern="1200" dirty="0" smtClean="0">
              <a:solidFill>
                <a:schemeClr val="bg1"/>
              </a:solidFill>
              <a:latin typeface="Segoe Light" charset="0"/>
            </a:rPr>
            <a:t>Functionality</a:t>
          </a:r>
          <a:endParaRPr lang="en-US" sz="2400" kern="1200" dirty="0">
            <a:solidFill>
              <a:schemeClr val="bg1"/>
            </a:solidFill>
            <a:latin typeface="Segoe Light" charset="0"/>
          </a:endParaRPr>
        </a:p>
      </dsp:txBody>
      <dsp:txXfrm>
        <a:off x="534319" y="1724284"/>
        <a:ext cx="1984617" cy="70172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F7BFC-D021-4D45-B91B-A31C4E9A590E}">
      <dsp:nvSpPr>
        <dsp:cNvPr id="0" name=""/>
        <dsp:cNvSpPr/>
      </dsp:nvSpPr>
      <dsp:spPr>
        <a:xfrm>
          <a:off x="158160" y="-115479"/>
          <a:ext cx="158160" cy="363301"/>
        </a:xfrm>
        <a:prstGeom prst="trapezoid">
          <a:avLst>
            <a:gd name="adj" fmla="val 55428"/>
          </a:avLst>
        </a:prstGeom>
        <a:solidFill>
          <a:schemeClr val="bg1">
            <a:lumMod val="85000"/>
          </a:schemeClr>
        </a:solidFill>
        <a:ln w="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158160" y="-115479"/>
        <a:ext cx="158160" cy="363301"/>
      </dsp:txXfrm>
    </dsp:sp>
    <dsp:sp modelId="{CF130C93-17D7-45C9-BE9F-6CD26531B707}">
      <dsp:nvSpPr>
        <dsp:cNvPr id="0" name=""/>
        <dsp:cNvSpPr/>
      </dsp:nvSpPr>
      <dsp:spPr>
        <a:xfrm>
          <a:off x="79080" y="16976"/>
          <a:ext cx="316320" cy="377638"/>
        </a:xfrm>
        <a:prstGeom prst="trapezoid">
          <a:avLst>
            <a:gd name="adj" fmla="val 55428"/>
          </a:avLst>
        </a:prstGeom>
        <a:solidFill>
          <a:schemeClr val="bg1">
            <a:lumMod val="85000"/>
          </a:schemeClr>
        </a:solidFill>
        <a:ln w="635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134436" y="16976"/>
        <a:ext cx="205608" cy="377638"/>
      </dsp:txXfrm>
    </dsp:sp>
    <dsp:sp modelId="{B49BA223-8A0E-4537-AFA2-B1B45B8FF260}">
      <dsp:nvSpPr>
        <dsp:cNvPr id="0" name=""/>
        <dsp:cNvSpPr/>
      </dsp:nvSpPr>
      <dsp:spPr>
        <a:xfrm>
          <a:off x="0" y="159534"/>
          <a:ext cx="474481" cy="383961"/>
        </a:xfrm>
        <a:prstGeom prst="trapezoid">
          <a:avLst>
            <a:gd name="adj" fmla="val 55428"/>
          </a:avLst>
        </a:prstGeom>
        <a:solidFill>
          <a:schemeClr val="accent4"/>
        </a:solidFill>
        <a:ln w="25400" cap="flat" cmpd="sng" algn="ctr">
          <a:solidFill>
            <a:schemeClr val="accent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83034" y="159534"/>
        <a:ext cx="308412" cy="38396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F7BFC-D021-4D45-B91B-A31C4E9A590E}">
      <dsp:nvSpPr>
        <dsp:cNvPr id="0" name=""/>
        <dsp:cNvSpPr/>
      </dsp:nvSpPr>
      <dsp:spPr>
        <a:xfrm>
          <a:off x="158160" y="-115479"/>
          <a:ext cx="158160" cy="363301"/>
        </a:xfrm>
        <a:prstGeom prst="trapezoid">
          <a:avLst>
            <a:gd name="adj" fmla="val 55428"/>
          </a:avLst>
        </a:prstGeom>
        <a:solidFill>
          <a:schemeClr val="bg1">
            <a:lumMod val="85000"/>
          </a:schemeClr>
        </a:solidFill>
        <a:ln w="635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158160" y="-115479"/>
        <a:ext cx="158160" cy="363301"/>
      </dsp:txXfrm>
    </dsp:sp>
    <dsp:sp modelId="{CF130C93-17D7-45C9-BE9F-6CD26531B707}">
      <dsp:nvSpPr>
        <dsp:cNvPr id="0" name=""/>
        <dsp:cNvSpPr/>
      </dsp:nvSpPr>
      <dsp:spPr>
        <a:xfrm>
          <a:off x="79080" y="16976"/>
          <a:ext cx="316320" cy="377638"/>
        </a:xfrm>
        <a:prstGeom prst="trapezoid">
          <a:avLst>
            <a:gd name="adj" fmla="val 55428"/>
          </a:avLst>
        </a:prstGeom>
        <a:solidFill>
          <a:schemeClr val="accent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134436" y="16976"/>
        <a:ext cx="205608" cy="377638"/>
      </dsp:txXfrm>
    </dsp:sp>
    <dsp:sp modelId="{B49BA223-8A0E-4537-AFA2-B1B45B8FF260}">
      <dsp:nvSpPr>
        <dsp:cNvPr id="0" name=""/>
        <dsp:cNvSpPr/>
      </dsp:nvSpPr>
      <dsp:spPr>
        <a:xfrm>
          <a:off x="0" y="159534"/>
          <a:ext cx="474481" cy="383961"/>
        </a:xfrm>
        <a:prstGeom prst="trapezoid">
          <a:avLst>
            <a:gd name="adj" fmla="val 55428"/>
          </a:avLst>
        </a:prstGeom>
        <a:solidFill>
          <a:schemeClr val="bg1">
            <a:lumMod val="85000"/>
          </a:schemeClr>
        </a:solidFill>
        <a:ln w="635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83034" y="159534"/>
        <a:ext cx="308412" cy="38396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F7BFC-D021-4D45-B91B-A31C4E9A590E}">
      <dsp:nvSpPr>
        <dsp:cNvPr id="0" name=""/>
        <dsp:cNvSpPr/>
      </dsp:nvSpPr>
      <dsp:spPr>
        <a:xfrm>
          <a:off x="158160" y="-115479"/>
          <a:ext cx="158160" cy="363301"/>
        </a:xfrm>
        <a:prstGeom prst="trapezoid">
          <a:avLst>
            <a:gd name="adj" fmla="val 55428"/>
          </a:avLst>
        </a:prstGeom>
        <a:solidFill>
          <a:schemeClr val="accent3"/>
        </a:solidFill>
        <a:ln w="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158160" y="-115479"/>
        <a:ext cx="158160" cy="363301"/>
      </dsp:txXfrm>
    </dsp:sp>
    <dsp:sp modelId="{CF130C93-17D7-45C9-BE9F-6CD26531B707}">
      <dsp:nvSpPr>
        <dsp:cNvPr id="0" name=""/>
        <dsp:cNvSpPr/>
      </dsp:nvSpPr>
      <dsp:spPr>
        <a:xfrm>
          <a:off x="79080" y="16976"/>
          <a:ext cx="316320" cy="377638"/>
        </a:xfrm>
        <a:prstGeom prst="trapezoid">
          <a:avLst>
            <a:gd name="adj" fmla="val 55428"/>
          </a:avLst>
        </a:prstGeom>
        <a:solidFill>
          <a:schemeClr val="bg1">
            <a:lumMod val="85000"/>
          </a:schemeClr>
        </a:solidFill>
        <a:ln w="635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134436" y="16976"/>
        <a:ext cx="205608" cy="377638"/>
      </dsp:txXfrm>
    </dsp:sp>
    <dsp:sp modelId="{B49BA223-8A0E-4537-AFA2-B1B45B8FF260}">
      <dsp:nvSpPr>
        <dsp:cNvPr id="0" name=""/>
        <dsp:cNvSpPr/>
      </dsp:nvSpPr>
      <dsp:spPr>
        <a:xfrm>
          <a:off x="0" y="159534"/>
          <a:ext cx="474481" cy="383961"/>
        </a:xfrm>
        <a:prstGeom prst="trapezoid">
          <a:avLst>
            <a:gd name="adj" fmla="val 55428"/>
          </a:avLst>
        </a:prstGeom>
        <a:solidFill>
          <a:schemeClr val="bg1">
            <a:lumMod val="85000"/>
          </a:schemeClr>
        </a:solidFill>
        <a:ln w="6350" cap="flat" cmpd="sng" algn="ctr">
          <a:solidFill>
            <a:schemeClr val="accent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b" anchorCtr="0">
          <a:noAutofit/>
        </a:bodyPr>
        <a:lstStyle/>
        <a:p>
          <a:pPr lvl="0" algn="ctr" defTabSz="266700">
            <a:lnSpc>
              <a:spcPct val="90000"/>
            </a:lnSpc>
            <a:spcBef>
              <a:spcPct val="0"/>
            </a:spcBef>
            <a:spcAft>
              <a:spcPct val="35000"/>
            </a:spcAft>
          </a:pPr>
          <a:r>
            <a:rPr lang="en-US" sz="600" kern="1200" dirty="0" smtClean="0">
              <a:solidFill>
                <a:schemeClr val="bg1"/>
              </a:solidFill>
              <a:latin typeface="Segoe Light" charset="0"/>
            </a:rPr>
            <a:t> </a:t>
          </a:r>
          <a:endParaRPr lang="en-US" sz="600" kern="1200" dirty="0">
            <a:solidFill>
              <a:schemeClr val="bg1"/>
            </a:solidFill>
            <a:latin typeface="Segoe Light" charset="0"/>
          </a:endParaRPr>
        </a:p>
      </dsp:txBody>
      <dsp:txXfrm>
        <a:off x="83034" y="159534"/>
        <a:ext cx="308412" cy="383961"/>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Windows Phone 7 </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xmlns="" val="3904595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Windows Phone 7 </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7/17/2011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xmlns="" val="26246482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xmlns="" val="1225108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xmlns="" val="763065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xmlns="" val="732488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xmlns="" val="6787828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xmlns="" val="678782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xmlns="" val="678782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45370" lvl="2" indent="-223959">
              <a:buAutoNum type="arabicPeriod"/>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A5E203D-83AF-4644-8364-DB1DF251B53D}" type="slidenum">
              <a:rPr lang="en-US" smtClean="0"/>
              <a:pPr/>
              <a:t>6</a:t>
            </a:fld>
            <a:endParaRPr lang="en-US"/>
          </a:p>
        </p:txBody>
      </p:sp>
    </p:spTree>
    <p:extLst>
      <p:ext uri="{BB962C8B-B14F-4D97-AF65-F5344CB8AC3E}">
        <p14:creationId xmlns:p14="http://schemas.microsoft.com/office/powerpoint/2010/main" xmlns="" val="3465880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xmlns="" val="2805832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xmlns="" val="670901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xmlns="" val="3340133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xmlns="" val="3340133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xmlns="" val="35671503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P7 Annimation ">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xmlns="" val="0"/>
              </a:ext>
            </a:extLst>
          </a:blip>
          <a:stretch>
            <a:fillRect/>
          </a:stretch>
        </p:blipFill>
        <p:spPr bwMode="auto">
          <a:xfrm>
            <a:off x="215420" y="790160"/>
            <a:ext cx="2246089" cy="87775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13"/>
          <p:cNvSpPr/>
          <p:nvPr userDrawn="1"/>
        </p:nvSpPr>
        <p:spPr bwMode="auto">
          <a:xfrm>
            <a:off x="6539421" y="2362200"/>
            <a:ext cx="2221992" cy="2221992"/>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5" name="Title 1"/>
          <p:cNvSpPr txBox="1">
            <a:spLocks/>
          </p:cNvSpPr>
          <p:nvPr userDrawn="1"/>
        </p:nvSpPr>
        <p:spPr>
          <a:xfrm>
            <a:off x="6565940" y="2428875"/>
            <a:ext cx="2187433" cy="2221991"/>
          </a:xfrm>
          <a:prstGeom prst="rect">
            <a:avLst/>
          </a:prstGeom>
        </p:spPr>
        <p:txBody>
          <a:bodyPr vert="horz" wrap="square" lIns="182880" tIns="182880" rIns="182880" bIns="182880" rtlCol="0" anchor="ctr" anchorCtr="0">
            <a:noAutofit/>
          </a:bodyPr>
          <a:lstStyle>
            <a:lvl1pPr algn="l" defTabSz="914363" rtl="0" eaLnBrk="1" latinLnBrk="0" hangingPunct="1">
              <a:lnSpc>
                <a:spcPct val="90000"/>
              </a:lnSpc>
              <a:spcBef>
                <a:spcPct val="0"/>
              </a:spcBef>
              <a:buNone/>
              <a:tabLst>
                <a:tab pos="1504361" algn="l"/>
              </a:tabLst>
              <a:defRPr lang="en-US" sz="4800" b="0" kern="1200" cap="none" spc="-113"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algn="ctr" defTabSz="685961"/>
            <a:r>
              <a:rPr lang="en-US" sz="7200" dirty="0" smtClean="0">
                <a:latin typeface="+mj-lt"/>
              </a:rPr>
              <a:t>7</a:t>
            </a:r>
            <a:endParaRPr lang="en-US" sz="7200" dirty="0">
              <a:latin typeface="+mj-lt"/>
            </a:endParaRPr>
          </a:p>
        </p:txBody>
      </p:sp>
      <p:sp>
        <p:nvSpPr>
          <p:cNvPr id="16" name="Rectangle 15"/>
          <p:cNvSpPr/>
          <p:nvPr userDrawn="1"/>
        </p:nvSpPr>
        <p:spPr bwMode="auto">
          <a:xfrm>
            <a:off x="381000" y="2362200"/>
            <a:ext cx="6053328" cy="2221992"/>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7"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accent4"/>
                    </a:gs>
                    <a:gs pos="100000">
                      <a:schemeClr val="accent4"/>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18"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19"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29" name="Title 1"/>
          <p:cNvSpPr>
            <a:spLocks noGrp="1"/>
          </p:cNvSpPr>
          <p:nvPr>
            <p:ph type="ctrTitle"/>
          </p:nvPr>
        </p:nvSpPr>
        <p:spPr>
          <a:xfrm>
            <a:off x="555738" y="2924048"/>
            <a:ext cx="4114800" cy="1098296"/>
          </a:xfrm>
        </p:spPr>
        <p:txBody>
          <a:bodyPr anchor="ctr" anchorCtr="0">
            <a:noAutofit/>
          </a:bodyPr>
          <a:lstStyle>
            <a:lvl1pPr>
              <a:lnSpc>
                <a:spcPct val="90000"/>
              </a:lnSpc>
              <a:tabLst>
                <a:tab pos="1504361" algn="l"/>
              </a:tabLst>
              <a:defRPr lang="en-US" sz="4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xmlns="" val="0"/>
              </a:ext>
            </a:extLst>
          </a:blip>
          <a:stretch>
            <a:fillRect/>
          </a:stretch>
        </p:blipFill>
        <p:spPr bwMode="auto">
          <a:xfrm>
            <a:off x="4777476" y="1664208"/>
            <a:ext cx="2103383" cy="3785616"/>
          </a:xfrm>
          <a:prstGeom prst="rect">
            <a:avLst/>
          </a:prstGeom>
          <a:noFill/>
          <a:ln w="9525">
            <a:noFill/>
            <a:miter lim="800000"/>
            <a:headEnd/>
            <a:tailEnd/>
          </a:ln>
          <a:effectLst>
            <a:outerShdw dist="12700" dir="5400000" algn="t" rotWithShape="0">
              <a:prstClr val="black">
                <a:alpha val="40000"/>
              </a:prstClr>
            </a:outerShdw>
          </a:effectLst>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16"/>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29"/>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29"/>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17">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18">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19">
                                            <p:txEl>
                                              <p:pRg st="0" end="0"/>
                                            </p:txEl>
                                          </p:spTgt>
                                        </p:tgtEl>
                                        <p:attrNameLst>
                                          <p:attrName>ppt_x</p:attrName>
                                          <p:attrName>ppt_y</p:attrName>
                                        </p:attrNameLst>
                                      </p:cBhvr>
                                      <p:rCtr x="57377" y="0"/>
                                    </p:animMotion>
                                  </p:childTnLst>
                                </p:cTn>
                              </p:par>
                              <p:par>
                                <p:cTn id="25" presetID="1" presetClass="entr" presetSubtype="0" fill="hold" grpId="0" nodeType="withEffect">
                                  <p:stCondLst>
                                    <p:cond delay="800"/>
                                  </p:stCondLst>
                                  <p:childTnLst>
                                    <p:set>
                                      <p:cBhvr>
                                        <p:cTn id="26" dur="1" fill="hold">
                                          <p:stCondLst>
                                            <p:cond delay="0"/>
                                          </p:stCondLst>
                                        </p:cTn>
                                        <p:tgtEl>
                                          <p:spTgt spid="15"/>
                                        </p:tgtEl>
                                        <p:attrNameLst>
                                          <p:attrName>style.visibility</p:attrName>
                                        </p:attrNameLst>
                                      </p:cBhvr>
                                      <p:to>
                                        <p:strVal val="visible"/>
                                      </p:to>
                                    </p:set>
                                  </p:childTnLst>
                                </p:cTn>
                              </p:par>
                              <p:par>
                                <p:cTn id="27" presetID="42" presetClass="path" presetSubtype="0" decel="100000" fill="hold" grpId="1" nodeType="withEffect">
                                  <p:stCondLst>
                                    <p:cond delay="800"/>
                                  </p:stCondLst>
                                  <p:childTnLst>
                                    <p:animMotion origin="layout" path="M 2.20661E-6 -4.07407E-6 L 1.02966 -0.00115 " pathEditMode="relative" rAng="0" ptsTypes="AA">
                                      <p:cBhvr>
                                        <p:cTn id="28" dur="750" spd="-100000" fill="hold"/>
                                        <p:tgtEl>
                                          <p:spTgt spid="15"/>
                                        </p:tgtEl>
                                        <p:attrNameLst>
                                          <p:attrName>ppt_x</p:attrName>
                                          <p:attrName>ppt_y</p:attrName>
                                        </p:attrNameLst>
                                      </p:cBhvr>
                                      <p:rCtr x="51483" y="-69"/>
                                    </p:animMotion>
                                  </p:childTnLst>
                                </p:cTn>
                              </p:par>
                              <p:par>
                                <p:cTn id="29" presetID="1" presetClass="entr" presetSubtype="0" fill="hold" grpId="1" nodeType="withEffect">
                                  <p:stCondLst>
                                    <p:cond delay="800"/>
                                  </p:stCondLst>
                                  <p:childTnLst>
                                    <p:set>
                                      <p:cBhvr>
                                        <p:cTn id="30" dur="1" fill="hold">
                                          <p:stCondLst>
                                            <p:cond delay="0"/>
                                          </p:stCondLst>
                                        </p:cTn>
                                        <p:tgtEl>
                                          <p:spTgt spid="14"/>
                                        </p:tgtEl>
                                        <p:attrNameLst>
                                          <p:attrName>style.visibility</p:attrName>
                                        </p:attrNameLst>
                                      </p:cBhvr>
                                      <p:to>
                                        <p:strVal val="visible"/>
                                      </p:to>
                                    </p:set>
                                  </p:childTnLst>
                                </p:cTn>
                              </p:par>
                              <p:par>
                                <p:cTn id="31" presetID="42" presetClass="path" presetSubtype="0" decel="100000" fill="hold" grpId="2" nodeType="withEffect">
                                  <p:stCondLst>
                                    <p:cond delay="800"/>
                                  </p:stCondLst>
                                  <p:childTnLst>
                                    <p:animMotion origin="layout" path="M 2.5553E-6 -4.07407E-6 L 1.03604 -0.00115 " pathEditMode="relative" rAng="0" ptsTypes="AA">
                                      <p:cBhvr>
                                        <p:cTn id="32" dur="750" spd="-100000" fill="hold"/>
                                        <p:tgtEl>
                                          <p:spTgt spid="14"/>
                                        </p:tgtEl>
                                        <p:attrNameLst>
                                          <p:attrName>ppt_x</p:attrName>
                                          <p:attrName>ppt_y</p:attrName>
                                        </p:attrNameLst>
                                      </p:cBhvr>
                                      <p:rCtr x="51795" y="-69"/>
                                    </p:animMotion>
                                  </p:childTnLst>
                                </p:cTn>
                              </p:par>
                              <p:par>
                                <p:cTn id="33" presetID="1" presetClass="entr" presetSubtype="0"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childTnLst>
                                </p:cTn>
                              </p:par>
                              <p:par>
                                <p:cTn id="35" presetID="35" presetClass="path" presetSubtype="0" decel="100000" fill="hold" nodeType="withEffect">
                                  <p:stCondLst>
                                    <p:cond delay="1000"/>
                                  </p:stCondLst>
                                  <p:childTnLst>
                                    <p:animMotion origin="layout" path="M 0.59115 -1.11111E-6 L -0.00612 -1.11111E-6 " pathEditMode="relative" rAng="0" ptsTypes="AA">
                                      <p:cBhvr>
                                        <p:cTn id="36" dur="750" fill="hold"/>
                                        <p:tgtEl>
                                          <p:spTgt spid="11"/>
                                        </p:tgtEl>
                                        <p:attrNameLst>
                                          <p:attrName>ppt_x</p:attrName>
                                          <p:attrName>ppt_y</p:attrName>
                                        </p:attrNameLst>
                                      </p:cBhvr>
                                      <p:rCtr x="-2986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p:bldP spid="15" grpId="1"/>
      <p:bldP spid="16" grpId="0" animBg="1"/>
      <p:bldP spid="16" grpId="1" animBg="1"/>
      <p:bldP spid="16" grpId="2" animBg="1"/>
      <p:bldP spid="17" grpId="0" build="p">
        <p:tmplLst>
          <p:tmpl lvl="1">
            <p:tnLst>
              <p:par>
                <p:cTn presetID="1"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childTnLst>
                </p:cTn>
              </p:par>
            </p:tnLst>
          </p:tmpl>
        </p:tmplLst>
      </p:bldP>
      <p:bldP spid="17"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17"/>
                        </p:tgtEl>
                        <p:attrNameLst>
                          <p:attrName>ppt_x</p:attrName>
                          <p:attrName>ppt_y</p:attrName>
                        </p:attrNameLst>
                      </p:cBhvr>
                      <p:rCtr x="54684" y="-162"/>
                    </p:animMotion>
                  </p:childTnLst>
                </p:cTn>
              </p:par>
            </p:tnLst>
          </p:tmpl>
        </p:tmplLst>
      </p:bldP>
      <p:bldP spid="18" grpId="0" build="p">
        <p:tmplLst>
          <p:tmpl lvl="1">
            <p:tnLst>
              <p:par>
                <p:cTn presetID="1" presetClass="entr" presetSubtype="0" fill="hold" nodeType="withEffect">
                  <p:stCondLst>
                    <p:cond delay="750"/>
                  </p:stCondLst>
                  <p:childTnLst>
                    <p:set>
                      <p:cBhvr>
                        <p:cTn dur="1" fill="hold">
                          <p:stCondLst>
                            <p:cond delay="0"/>
                          </p:stCondLst>
                        </p:cTn>
                        <p:tgtEl>
                          <p:spTgt spid="18"/>
                        </p:tgtEl>
                        <p:attrNameLst>
                          <p:attrName>style.visibility</p:attrName>
                        </p:attrNameLst>
                      </p:cBhvr>
                      <p:to>
                        <p:strVal val="visible"/>
                      </p:to>
                    </p:set>
                  </p:childTnLst>
                </p:cTn>
              </p:par>
            </p:tnLst>
          </p:tmpl>
        </p:tmplLst>
      </p:bldP>
      <p:bldP spid="18"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18"/>
                        </p:tgtEl>
                        <p:attrNameLst>
                          <p:attrName>ppt_x</p:attrName>
                          <p:attrName>ppt_y</p:attrName>
                        </p:attrNameLst>
                      </p:cBhvr>
                      <p:rCtr x="57377" y="0"/>
                    </p:animMotion>
                  </p:childTnLst>
                </p:cTn>
              </p:par>
            </p:tnLst>
          </p:tmpl>
        </p:tmplLst>
      </p:bldP>
      <p:bldP spid="19" grpId="0" build="p">
        <p:tmplLst>
          <p:tmpl lvl="1">
            <p:tnLst>
              <p:par>
                <p:cTn presetID="1" presetClass="entr" presetSubtype="0" fill="hold" nodeType="withEffect">
                  <p:stCondLst>
                    <p:cond delay="100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19"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19"/>
                        </p:tgtEl>
                        <p:attrNameLst>
                          <p:attrName>ppt_x</p:attrName>
                          <p:attrName>ppt_y</p:attrName>
                        </p:attrNameLst>
                      </p:cBhvr>
                      <p:rCtr x="57377" y="0"/>
                    </p:animMotion>
                  </p:childTnLst>
                </p:cTn>
              </p:par>
            </p:tnLst>
          </p:tmpl>
        </p:tmplLst>
      </p:bldP>
      <p:bldP spid="29" grpId="0"/>
      <p:bldP spid="29"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lvl1pPr>
              <a:defRPr sz="6000"/>
            </a:lvl1pPr>
          </a:lstStyle>
          <a:p>
            <a:r>
              <a:rPr lang="en-US" dirty="0" smtClean="0"/>
              <a:t>Master title style</a:t>
            </a:r>
            <a:endParaRPr lang="en-US" dirty="0"/>
          </a:p>
        </p:txBody>
      </p:sp>
      <p:sp>
        <p:nvSpPr>
          <p:cNvPr id="3" name="Slide Number Placeholder 2"/>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5" name="TextBox 4"/>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217618241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30473509"/>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552666844"/>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2241084246"/>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obj">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477000" y="6416675"/>
            <a:ext cx="2133600" cy="365125"/>
          </a:xfrm>
          <a:prstGeom prst="rect">
            <a:avLst/>
          </a:prstGeom>
        </p:spPr>
        <p:txBody>
          <a:bodyPr/>
          <a:lstStyle>
            <a:extLst/>
          </a:lstStyle>
          <a:p>
            <a:fld id="{47C9B81F-C347-4BEF-BFDF-29C42F48304A}" type="datetimeFigureOut">
              <a:rPr lang="en-US" smtClean="0">
                <a:solidFill>
                  <a:srgbClr val="737373"/>
                </a:solidFill>
              </a:rPr>
              <a:pPr/>
              <a:t>7/17/2011</a:t>
            </a:fld>
            <a:endParaRPr lang="en-US">
              <a:solidFill>
                <a:srgbClr val="737373"/>
              </a:solidFill>
            </a:endParaRPr>
          </a:p>
        </p:txBody>
      </p:sp>
      <p:sp>
        <p:nvSpPr>
          <p:cNvPr id="5" name="Footer Placeholder 4"/>
          <p:cNvSpPr>
            <a:spLocks noGrp="1"/>
          </p:cNvSpPr>
          <p:nvPr>
            <p:ph type="ftr" sz="quarter" idx="11"/>
          </p:nvPr>
        </p:nvSpPr>
        <p:spPr>
          <a:xfrm>
            <a:off x="914400" y="6416675"/>
            <a:ext cx="5562600" cy="365125"/>
          </a:xfrm>
          <a:prstGeom prst="rect">
            <a:avLst/>
          </a:prstGeom>
        </p:spPr>
        <p:txBody>
          <a:bodyPr/>
          <a:lstStyle>
            <a:extLst/>
          </a:lstStyle>
          <a:p>
            <a:endParaRPr lang="en-US">
              <a:solidFill>
                <a:srgbClr val="737373"/>
              </a:solidFill>
            </a:endParaRPr>
          </a:p>
        </p:txBody>
      </p:sp>
      <p:sp>
        <p:nvSpPr>
          <p:cNvPr id="6" name="Slide Number Placeholder 5"/>
          <p:cNvSpPr>
            <a:spLocks noGrp="1"/>
          </p:cNvSpPr>
          <p:nvPr>
            <p:ph type="sldNum" sz="quarter" idx="12"/>
          </p:nvPr>
        </p:nvSpPr>
        <p:spPr/>
        <p:txBody>
          <a:bodyPr/>
          <a:lstStyle>
            <a:extLst/>
          </a:lstStyle>
          <a:p>
            <a:fld id="{042AED99-7FB4-404E-8A97-64753DCE42EC}" type="slidenum">
              <a:rPr lang="en-US" smtClean="0">
                <a:gradFill>
                  <a:gsLst>
                    <a:gs pos="0">
                      <a:srgbClr val="FFFFFF"/>
                    </a:gs>
                    <a:gs pos="100000">
                      <a:srgbClr val="FFFFFF"/>
                    </a:gs>
                  </a:gsLst>
                  <a:lin ang="5400000" scaled="0"/>
                </a:gradFill>
              </a:rPr>
              <a:pPr/>
              <a:t>‹#›</a:t>
            </a:fld>
            <a:endParaRPr lang="en-US">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833038692"/>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477000" y="6416675"/>
            <a:ext cx="2133600" cy="365125"/>
          </a:xfrm>
          <a:prstGeom prst="rect">
            <a:avLst/>
          </a:prstGeom>
        </p:spPr>
        <p:txBody>
          <a:bodyPr/>
          <a:lstStyle>
            <a:extLst/>
          </a:lstStyle>
          <a:p>
            <a:r>
              <a:rPr lang="en-US" smtClean="0">
                <a:solidFill>
                  <a:srgbClr val="737373"/>
                </a:solidFill>
              </a:rPr>
              <a:t>Presentation Title |  PP |   DD Month YYYY</a:t>
            </a:r>
            <a:endParaRPr lang="en-US" dirty="0">
              <a:solidFill>
                <a:srgbClr val="737373"/>
              </a:solidFill>
            </a:endParaRPr>
          </a:p>
        </p:txBody>
      </p:sp>
      <p:sp>
        <p:nvSpPr>
          <p:cNvPr id="4" name="Footer Placeholder 3"/>
          <p:cNvSpPr>
            <a:spLocks noGrp="1"/>
          </p:cNvSpPr>
          <p:nvPr>
            <p:ph type="ftr" sz="quarter" idx="11"/>
          </p:nvPr>
        </p:nvSpPr>
        <p:spPr>
          <a:xfrm>
            <a:off x="914400" y="6416675"/>
            <a:ext cx="5562600" cy="365125"/>
          </a:xfrm>
          <a:prstGeom prst="rect">
            <a:avLst/>
          </a:prstGeom>
        </p:spPr>
        <p:txBody>
          <a:bodyPr/>
          <a:lstStyle>
            <a:extLst/>
          </a:lstStyle>
          <a:p>
            <a:r>
              <a:rPr lang="en-US" smtClean="0">
                <a:solidFill>
                  <a:srgbClr val="737373"/>
                </a:solidFill>
              </a:rPr>
              <a:t>Microsoft Confidential</a:t>
            </a:r>
            <a:endParaRPr lang="en-US" dirty="0">
              <a:solidFill>
                <a:srgbClr val="737373"/>
              </a:solidFill>
            </a:endParaRPr>
          </a:p>
        </p:txBody>
      </p:sp>
      <p:sp>
        <p:nvSpPr>
          <p:cNvPr id="5" name="Slide Number Placeholder 4"/>
          <p:cNvSpPr>
            <a:spLocks noGrp="1"/>
          </p:cNvSpPr>
          <p:nvPr>
            <p:ph type="sldNum" sz="quarter" idx="12"/>
          </p:nvPr>
        </p:nvSpPr>
        <p:spPr/>
        <p:txBody>
          <a:bodyPr/>
          <a:lstStyle>
            <a:extLst/>
          </a:lstStyle>
          <a:p>
            <a:fld id="{042AED99-7FB4-404E-8A97-64753DCE42EC}" type="slidenum">
              <a:rPr lang="en-US" smtClean="0">
                <a:gradFill>
                  <a:gsLst>
                    <a:gs pos="0">
                      <a:srgbClr val="FFFFFF"/>
                    </a:gs>
                    <a:gs pos="100000">
                      <a:srgbClr val="FFFFFF"/>
                    </a:gs>
                  </a:gsLst>
                  <a:lin ang="5400000" scaled="0"/>
                </a:gradFill>
              </a:rPr>
              <a:pPr/>
              <a:t>‹#›</a:t>
            </a:fld>
            <a:endParaRPr lang="en-US">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2880865271"/>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12F7642-1ACA-AE44-9A67-D5C24137C762}" type="datetimeFigureOut">
              <a:rPr lang="en-US" smtClean="0">
                <a:solidFill>
                  <a:prstClr val="white">
                    <a:tint val="75000"/>
                  </a:prstClr>
                </a:solidFill>
              </a:rPr>
              <a:pPr/>
              <a:t>7/17/2011</a:t>
            </a:fld>
            <a:endParaRPr lang="en-US">
              <a:solidFill>
                <a:prstClr val="white">
                  <a:tint val="75000"/>
                </a:prstClr>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2ABAE5C2-BAA5-0849-A326-DFA80934557B}"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xmlns="" val="92871385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1661993"/>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26099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680243503"/>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a:xfrm>
            <a:off x="370888" y="6356350"/>
            <a:ext cx="2133600" cy="274320"/>
          </a:xfrm>
          <a:prstGeom prst="rect">
            <a:avLst/>
          </a:prstGeom>
        </p:spPr>
        <p:txBody>
          <a:bodyPr/>
          <a:lstStyle>
            <a:lvl1pPr>
              <a:defRPr>
                <a:solidFill>
                  <a:srgbClr val="FFFFFF"/>
                </a:solidFill>
              </a:defRPr>
            </a:lvl1pPr>
          </a:lstStyle>
          <a:p>
            <a:fld id="{133186EF-32F6-4143-A88E-898EC4DE0C78}" type="datetimeFigureOut">
              <a:rPr lang="en-US" smtClean="0"/>
              <a:pPr/>
              <a:t>7/17/2011</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F2B3B7B9-4125-4436-91E7-0DE6D4843DBC}" type="slidenum">
              <a:rPr lang="en-US" smtClean="0">
                <a:solidFill>
                  <a:srgbClr val="FFFFFF"/>
                </a:solidFill>
              </a:rPr>
              <a:pPr/>
              <a:t>‹#›</a:t>
            </a:fld>
            <a:endParaRPr lang="en-US">
              <a:solidFill>
                <a:srgbClr val="FFFFFF"/>
              </a:solidFill>
            </a:endParaRPr>
          </a:p>
        </p:txBody>
      </p:sp>
      <p:sp>
        <p:nvSpPr>
          <p:cNvPr id="11" name="Footer Placeholder 10"/>
          <p:cNvSpPr>
            <a:spLocks noGrp="1"/>
          </p:cNvSpPr>
          <p:nvPr>
            <p:ph type="ftr" sz="quarter" idx="12"/>
          </p:nvPr>
        </p:nvSpPr>
        <p:spPr>
          <a:xfrm>
            <a:off x="3048000" y="6356350"/>
            <a:ext cx="3352800" cy="274320"/>
          </a:xfrm>
          <a:prstGeom prst="rect">
            <a:avLst/>
          </a:prstGeom>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extLst>
      <p:ext uri="{BB962C8B-B14F-4D97-AF65-F5344CB8AC3E}">
        <p14:creationId xmlns:p14="http://schemas.microsoft.com/office/powerpoint/2010/main" xmlns="" val="28632149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89565010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Custom Layout">
    <p:bg bwMode="grayWhite">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219449" y="6222921"/>
            <a:ext cx="1543452" cy="360470"/>
          </a:xfrm>
          <a:prstGeom prst="rect">
            <a:avLst/>
          </a:prstGeom>
        </p:spPr>
      </p:pic>
    </p:spTree>
    <p:extLst>
      <p:ext uri="{BB962C8B-B14F-4D97-AF65-F5344CB8AC3E}">
        <p14:creationId xmlns:p14="http://schemas.microsoft.com/office/powerpoint/2010/main" xmlns="" val="233346040"/>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42856220"/>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2333625594"/>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2908359438"/>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2457724242"/>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10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821414413"/>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66638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800"/>
            <a:ext cx="8363938"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13453226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0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009861326"/>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89437" y="1905000"/>
            <a:ext cx="8363937"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pic>
        <p:nvPicPr>
          <p:cNvPr id="5"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25" name="Group 24"/>
          <p:cNvGrpSpPr/>
          <p:nvPr userDrawn="1"/>
        </p:nvGrpSpPr>
        <p:grpSpPr>
          <a:xfrm>
            <a:off x="781052" y="427073"/>
            <a:ext cx="2190751" cy="1024627"/>
            <a:chOff x="781049" y="589835"/>
            <a:chExt cx="2616995" cy="917987"/>
          </a:xfrm>
        </p:grpSpPr>
        <p:grpSp>
          <p:nvGrpSpPr>
            <p:cNvPr id="28" name="Group 5"/>
            <p:cNvGrpSpPr>
              <a:grpSpLocks noChangeAspect="1"/>
            </p:cNvGrpSpPr>
            <p:nvPr userDrawn="1"/>
          </p:nvGrpSpPr>
          <p:grpSpPr bwMode="auto">
            <a:xfrm>
              <a:off x="1357044" y="690564"/>
              <a:ext cx="2041000" cy="817258"/>
              <a:chOff x="116" y="2407"/>
              <a:chExt cx="2380" cy="953"/>
            </a:xfrm>
            <a:solidFill>
              <a:schemeClr val="tx2"/>
            </a:solidFill>
          </p:grpSpPr>
          <p:sp>
            <p:nvSpPr>
              <p:cNvPr id="30"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1"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2"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3"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4"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5"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6"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7"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8"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9"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40"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41"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42"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43"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grpSp>
        <p:pic>
          <p:nvPicPr>
            <p:cNvPr id="29" name="Picture 2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781049" y="589835"/>
              <a:ext cx="585789" cy="585789"/>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8" name="Rectangle 7"/>
          <p:cNvSpPr/>
          <p:nvPr userDrawn="1"/>
        </p:nvSpPr>
        <p:spPr bwMode="auto">
          <a:xfrm>
            <a:off x="381800" y="1905000"/>
            <a:ext cx="8380413" cy="28289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1905003"/>
            <a:ext cx="4877098" cy="2828924"/>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5"/>
            <a:ext cx="4877098" cy="480131"/>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xmlns=""/>
              </a:ext>
            </a:extLst>
          </a:blip>
          <a:stretch>
            <a:fillRect/>
          </a:stretch>
        </p:blipFill>
        <p:spPr>
          <a:xfrm>
            <a:off x="5722825" y="525293"/>
            <a:ext cx="2347146" cy="5476675"/>
          </a:xfrm>
          <a:prstGeom prst="rect">
            <a:avLst/>
          </a:prstGeom>
        </p:spPr>
      </p:pic>
      <p:sp>
        <p:nvSpPr>
          <p:cNvPr id="16" name="Text Placeholder 8"/>
          <p:cNvSpPr>
            <a:spLocks noGrp="1"/>
          </p:cNvSpPr>
          <p:nvPr>
            <p:ph type="body" sz="quarter" idx="16" hasCustomPrompt="1"/>
          </p:nvPr>
        </p:nvSpPr>
        <p:spPr>
          <a:xfrm>
            <a:off x="838200" y="5585535"/>
            <a:ext cx="4877098" cy="480131"/>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24" name="Picture 2" descr="\\sfp\work\White_Whale\5-10387_Mix_Keynote\Working\MIX11_Logo_Big.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pic>
        <p:nvPicPr>
          <p:cNvPr id="26" name="Рисунок 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2156638635"/>
      </p:ext>
    </p:extLst>
  </p:cSld>
  <p:clrMapOvr>
    <a:masterClrMapping/>
  </p:clrMapOvr>
  <p:timing>
    <p:tnLst>
      <p:par>
        <p:cTn id="1" dur="indefinite" restart="never" nodeType="tmRoot"/>
      </p:par>
    </p:tnLst>
    <p:bldLst>
      <p:bldP spid="8"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ALT 1">
    <p:spTree>
      <p:nvGrpSpPr>
        <p:cNvPr id="1" name=""/>
        <p:cNvGrpSpPr/>
        <p:nvPr/>
      </p:nvGrpSpPr>
      <p:grpSpPr>
        <a:xfrm>
          <a:off x="0" y="0"/>
          <a:ext cx="0" cy="0"/>
          <a:chOff x="0" y="0"/>
          <a:chExt cx="0" cy="0"/>
        </a:xfrm>
      </p:grpSpPr>
      <p:sp>
        <p:nvSpPr>
          <p:cNvPr id="8" name="Rectangle 7"/>
          <p:cNvSpPr/>
          <p:nvPr userDrawn="1"/>
        </p:nvSpPr>
        <p:spPr bwMode="auto">
          <a:xfrm>
            <a:off x="381800" y="1905000"/>
            <a:ext cx="8380413" cy="2828925"/>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1905003"/>
            <a:ext cx="4877098" cy="2828924"/>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5"/>
            <a:ext cx="4877098" cy="480131"/>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5"/>
            <a:ext cx="4877098" cy="480131"/>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722825" y="525293"/>
            <a:ext cx="2347146" cy="5476675"/>
          </a:xfrm>
          <a:prstGeom prst="rect">
            <a:avLst/>
          </a:prstGeom>
        </p:spPr>
      </p:pic>
      <p:grpSp>
        <p:nvGrpSpPr>
          <p:cNvPr id="57" name="Group 56"/>
          <p:cNvGrpSpPr/>
          <p:nvPr userDrawn="1"/>
        </p:nvGrpSpPr>
        <p:grpSpPr>
          <a:xfrm>
            <a:off x="781052" y="427073"/>
            <a:ext cx="2190751" cy="1024627"/>
            <a:chOff x="781049" y="589835"/>
            <a:chExt cx="2616995" cy="917987"/>
          </a:xfrm>
        </p:grpSpPr>
        <p:grpSp>
          <p:nvGrpSpPr>
            <p:cNvPr id="58" name="Group 5"/>
            <p:cNvGrpSpPr>
              <a:grpSpLocks noChangeAspect="1"/>
            </p:cNvGrpSpPr>
            <p:nvPr userDrawn="1"/>
          </p:nvGrpSpPr>
          <p:grpSpPr bwMode="auto">
            <a:xfrm>
              <a:off x="1357044" y="690564"/>
              <a:ext cx="2041000" cy="817258"/>
              <a:chOff x="116" y="2407"/>
              <a:chExt cx="2380" cy="953"/>
            </a:xfrm>
            <a:solidFill>
              <a:schemeClr val="tx2"/>
            </a:solidFill>
          </p:grpSpPr>
          <p:sp>
            <p:nvSpPr>
              <p:cNvPr id="60"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1"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2"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3"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4"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5"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6"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7"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8"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9"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0"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1"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2"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3"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grpSp>
        <p:pic>
          <p:nvPicPr>
            <p:cNvPr id="59"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4" name="Picture 2" descr="\\sfp\work\White_Whale\5-10387_Mix_Keynote\Working\MIX11_Logo_Big.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pic>
        <p:nvPicPr>
          <p:cNvPr id="25" name="Рисунок 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2335405218"/>
      </p:ext>
    </p:extLst>
  </p:cSld>
  <p:clrMapOvr>
    <a:masterClrMapping/>
  </p:clrMapOvr>
  <p:timing>
    <p:tnLst>
      <p:par>
        <p:cTn id="1" dur="indefinite" restart="never" nodeType="tmRoot"/>
      </p:par>
    </p:tnLst>
    <p:bldLst>
      <p:bldP spid="8"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ALT 2">
    <p:spTree>
      <p:nvGrpSpPr>
        <p:cNvPr id="1" name=""/>
        <p:cNvGrpSpPr/>
        <p:nvPr/>
      </p:nvGrpSpPr>
      <p:grpSpPr>
        <a:xfrm>
          <a:off x="0" y="0"/>
          <a:ext cx="0" cy="0"/>
          <a:chOff x="0" y="0"/>
          <a:chExt cx="0" cy="0"/>
        </a:xfrm>
      </p:grpSpPr>
      <p:sp>
        <p:nvSpPr>
          <p:cNvPr id="8" name="Rectangle 7"/>
          <p:cNvSpPr/>
          <p:nvPr userDrawn="1"/>
        </p:nvSpPr>
        <p:spPr bwMode="auto">
          <a:xfrm>
            <a:off x="381800" y="1905000"/>
            <a:ext cx="8380413" cy="2828925"/>
          </a:xfrm>
          <a:prstGeom prst="rect">
            <a:avLst/>
          </a:prstGeom>
          <a:solidFill>
            <a:schemeClr val="accent3"/>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1905003"/>
            <a:ext cx="4877098" cy="2828924"/>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5"/>
            <a:ext cx="4877098" cy="480131"/>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5"/>
            <a:ext cx="4877098" cy="480131"/>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722825" y="525293"/>
            <a:ext cx="2347146" cy="5476675"/>
          </a:xfrm>
          <a:prstGeom prst="rect">
            <a:avLst/>
          </a:prstGeom>
        </p:spPr>
      </p:pic>
      <p:grpSp>
        <p:nvGrpSpPr>
          <p:cNvPr id="56" name="Group 55"/>
          <p:cNvGrpSpPr/>
          <p:nvPr userDrawn="1"/>
        </p:nvGrpSpPr>
        <p:grpSpPr>
          <a:xfrm>
            <a:off x="781052" y="427073"/>
            <a:ext cx="2190751" cy="1024627"/>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4" name="Picture 2" descr="\\sfp\work\White_Whale\5-10387_Mix_Keynote\Working\MIX11_Logo_Big.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pic>
        <p:nvPicPr>
          <p:cNvPr id="25" name="Рисунок 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217608857"/>
      </p:ext>
    </p:extLst>
  </p:cSld>
  <p:clrMapOvr>
    <a:masterClrMapping/>
  </p:clrMapOvr>
  <p:timing>
    <p:tnLst>
      <p:par>
        <p:cTn id="1" dur="indefinite" restart="never" nodeType="tmRoot"/>
      </p:par>
    </p:tnLst>
    <p:bldLst>
      <p:bldP spid="8"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ALT 3">
    <p:spTree>
      <p:nvGrpSpPr>
        <p:cNvPr id="1" name=""/>
        <p:cNvGrpSpPr/>
        <p:nvPr/>
      </p:nvGrpSpPr>
      <p:grpSpPr>
        <a:xfrm>
          <a:off x="0" y="0"/>
          <a:ext cx="0" cy="0"/>
          <a:chOff x="0" y="0"/>
          <a:chExt cx="0" cy="0"/>
        </a:xfrm>
      </p:grpSpPr>
      <p:sp>
        <p:nvSpPr>
          <p:cNvPr id="8" name="Rectangle 7"/>
          <p:cNvSpPr/>
          <p:nvPr userDrawn="1"/>
        </p:nvSpPr>
        <p:spPr bwMode="auto">
          <a:xfrm>
            <a:off x="381800" y="1905000"/>
            <a:ext cx="8380413" cy="2828925"/>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1905003"/>
            <a:ext cx="4877098" cy="2828924"/>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5"/>
            <a:ext cx="4877098" cy="480131"/>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5"/>
            <a:ext cx="4877098" cy="480131"/>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722825" y="525293"/>
            <a:ext cx="2347146" cy="5476675"/>
          </a:xfrm>
          <a:prstGeom prst="rect">
            <a:avLst/>
          </a:prstGeom>
        </p:spPr>
      </p:pic>
      <p:grpSp>
        <p:nvGrpSpPr>
          <p:cNvPr id="56" name="Group 55"/>
          <p:cNvGrpSpPr/>
          <p:nvPr userDrawn="1"/>
        </p:nvGrpSpPr>
        <p:grpSpPr>
          <a:xfrm>
            <a:off x="781052" y="427073"/>
            <a:ext cx="2190751" cy="1024627"/>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4" name="Picture 2" descr="\\sfp\work\White_Whale\5-10387_Mix_Keynote\Working\MIX11_Logo_Big.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pic>
        <p:nvPicPr>
          <p:cNvPr id="25" name="Рисунок 7"/>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1134949121"/>
      </p:ext>
    </p:extLst>
  </p:cSld>
  <p:clrMapOvr>
    <a:masterClrMapping/>
  </p:clrMapOvr>
  <p:timing>
    <p:tnLst>
      <p:par>
        <p:cTn id="1" dur="indefinite" restart="never" nodeType="tmRoot"/>
      </p:par>
    </p:tnLst>
    <p:bldLst>
      <p:bldP spid="8"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 agenda title</a:t>
            </a:r>
            <a:endParaRPr lang="en-US" dirty="0"/>
          </a:p>
        </p:txBody>
      </p:sp>
      <p:sp>
        <p:nvSpPr>
          <p:cNvPr id="3" name="Date Placeholder 2"/>
          <p:cNvSpPr>
            <a:spLocks noGrp="1"/>
          </p:cNvSpPr>
          <p:nvPr>
            <p:ph type="dt" sz="half" idx="10"/>
          </p:nvPr>
        </p:nvSpPr>
        <p:spPr/>
        <p:txBody>
          <a:bodyPr/>
          <a:lstStyle/>
          <a:p>
            <a:fld id="{8CB0E40C-8BF1-4B6B-AC7B-B043F6C52E5C}"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6" name="Content Placeholder 6"/>
          <p:cNvSpPr>
            <a:spLocks noGrp="1"/>
          </p:cNvSpPr>
          <p:nvPr>
            <p:ph sz="quarter" idx="14"/>
          </p:nvPr>
        </p:nvSpPr>
        <p:spPr>
          <a:xfrm>
            <a:off x="381000" y="1905000"/>
            <a:ext cx="8382000" cy="4221163"/>
          </a:xfrm>
        </p:spPr>
        <p:txBody>
          <a:bodyPr>
            <a:normAutofit/>
          </a:bodyPr>
          <a:lstStyle>
            <a:lvl1pPr marL="0" indent="0">
              <a:buFontTx/>
              <a:buNone/>
              <a:defRPr sz="4000">
                <a:solidFill>
                  <a:schemeClr val="accent3"/>
                </a:solidFill>
              </a:defRPr>
            </a:lvl1pPr>
            <a:lvl2pPr marL="457200" indent="0">
              <a:buFontTx/>
              <a:buNone/>
              <a:defRPr sz="4000">
                <a:solidFill>
                  <a:schemeClr val="accent3"/>
                </a:solidFill>
              </a:defRPr>
            </a:lvl2pPr>
            <a:lvl3pPr marL="914400" indent="0">
              <a:buFontTx/>
              <a:buNone/>
              <a:defRPr sz="4000">
                <a:solidFill>
                  <a:schemeClr val="accent3"/>
                </a:solidFill>
              </a:defRPr>
            </a:lvl3pPr>
            <a:lvl4pPr marL="1371600" indent="0">
              <a:buFontTx/>
              <a:buNone/>
              <a:defRPr sz="4000">
                <a:solidFill>
                  <a:schemeClr val="accent3"/>
                </a:solidFill>
              </a:defRPr>
            </a:lvl4pPr>
            <a:lvl5pPr marL="1828800" indent="0">
              <a:buFontTx/>
              <a:buNone/>
              <a:defRPr sz="4000">
                <a:solidFill>
                  <a:schemeClr val="accent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2" descr="\\sfp\work\White_Whale\5-10387_Mix_Keynote\Working\MIX11_Logo_Big.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43064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bwMode="auto">
          <a:xfrm>
            <a:off x="381800" y="381000"/>
            <a:ext cx="8380413" cy="58007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a:xfrm>
            <a:off x="886999" y="830519"/>
            <a:ext cx="7370002" cy="4901688"/>
          </a:xfrm>
        </p:spPr>
        <p:txBody>
          <a:bodyPr anchor="ctr" anchorCtr="0">
            <a:noAutofit/>
          </a:bodyPr>
          <a:lstStyle>
            <a:lvl1pPr algn="l">
              <a:defRPr sz="6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p:txBody>
          <a:bodyPr/>
          <a:lstStyle/>
          <a:p>
            <a:fld id="{09A57E61-68E4-470C-86B9-1979713D7E67}"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737373">
                  <a:lumMod val="60000"/>
                  <a:lumOff val="4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1377486322"/>
      </p:ext>
    </p:extLst>
  </p:cSld>
  <p:clrMapOvr>
    <a:masterClrMapping/>
  </p:clrMapOvr>
  <p:timing>
    <p:tnLst>
      <p:par>
        <p:cTn id="1" dur="indefinite" restart="never" nodeType="tmRoot"/>
      </p:par>
    </p:tnLst>
    <p:bldLst>
      <p:bldP spid="7"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ALT 2">
    <p:bg>
      <p:bgRef idx="1001">
        <a:schemeClr val="bg2"/>
      </p:bgRef>
    </p:bg>
    <p:spTree>
      <p:nvGrpSpPr>
        <p:cNvPr id="1" name=""/>
        <p:cNvGrpSpPr/>
        <p:nvPr/>
      </p:nvGrpSpPr>
      <p:grpSpPr>
        <a:xfrm>
          <a:off x="0" y="0"/>
          <a:ext cx="0" cy="0"/>
          <a:chOff x="0" y="0"/>
          <a:chExt cx="0" cy="0"/>
        </a:xfrm>
      </p:grpSpPr>
      <p:sp>
        <p:nvSpPr>
          <p:cNvPr id="8" name="Rectangle 7"/>
          <p:cNvSpPr/>
          <p:nvPr userDrawn="1"/>
        </p:nvSpPr>
        <p:spPr bwMode="auto">
          <a:xfrm>
            <a:off x="381798" y="1905000"/>
            <a:ext cx="8380413" cy="28289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lvl="0" algn="ctr" defTabSz="685848" fontAlgn="base">
              <a:spcBef>
                <a:spcPct val="0"/>
              </a:spcBef>
              <a:spcAft>
                <a:spcPct val="0"/>
              </a:spcAft>
            </a:pPr>
            <a:endParaRPr lang="en-US" dirty="0" smtClean="0">
              <a:gradFill>
                <a:gsLst>
                  <a:gs pos="0">
                    <a:srgbClr val="FFFFFF"/>
                  </a:gs>
                  <a:gs pos="100000">
                    <a:srgbClr val="FFFFFF"/>
                  </a:gs>
                </a:gsLst>
                <a:lin ang="5400000" scaled="0"/>
              </a:gradFill>
              <a:latin typeface="+mj-lt"/>
            </a:endParaRPr>
          </a:p>
        </p:txBody>
      </p:sp>
      <p:sp>
        <p:nvSpPr>
          <p:cNvPr id="2" name="Title 1"/>
          <p:cNvSpPr>
            <a:spLocks noGrp="1"/>
          </p:cNvSpPr>
          <p:nvPr>
            <p:ph type="ctrTitle" hasCustomPrompt="1"/>
          </p:nvPr>
        </p:nvSpPr>
        <p:spPr>
          <a:xfrm>
            <a:off x="838200" y="2072970"/>
            <a:ext cx="4877098" cy="2258398"/>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3"/>
            <a:ext cx="4877098" cy="443198"/>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4"/>
            <a:ext cx="4877098" cy="387798"/>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161552" y="964769"/>
            <a:ext cx="3028739" cy="4928911"/>
          </a:xfrm>
          <a:prstGeom prst="rect">
            <a:avLst/>
          </a:prstGeom>
        </p:spPr>
      </p:pic>
      <p:grpSp>
        <p:nvGrpSpPr>
          <p:cNvPr id="56" name="Group 55"/>
          <p:cNvGrpSpPr/>
          <p:nvPr userDrawn="1"/>
        </p:nvGrpSpPr>
        <p:grpSpPr>
          <a:xfrm>
            <a:off x="781050" y="427073"/>
            <a:ext cx="2190751" cy="813568"/>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4" name="Рисунок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802192" y="553472"/>
            <a:ext cx="1678241" cy="411297"/>
          </a:xfrm>
          <a:prstGeom prst="rect">
            <a:avLst/>
          </a:prstGeom>
        </p:spPr>
      </p:pic>
    </p:spTree>
    <p:extLst>
      <p:ext uri="{BB962C8B-B14F-4D97-AF65-F5344CB8AC3E}">
        <p14:creationId xmlns:p14="http://schemas.microsoft.com/office/powerpoint/2010/main" xmlns="" val="137681351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bldLst>
      <p:bldP spid="8"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er ALT 1">
    <p:spTree>
      <p:nvGrpSpPr>
        <p:cNvPr id="1" name=""/>
        <p:cNvGrpSpPr/>
        <p:nvPr/>
      </p:nvGrpSpPr>
      <p:grpSpPr>
        <a:xfrm>
          <a:off x="0" y="0"/>
          <a:ext cx="0" cy="0"/>
          <a:chOff x="0" y="0"/>
          <a:chExt cx="0" cy="0"/>
        </a:xfrm>
      </p:grpSpPr>
      <p:sp>
        <p:nvSpPr>
          <p:cNvPr id="7" name="Rectangle 6"/>
          <p:cNvSpPr/>
          <p:nvPr userDrawn="1"/>
        </p:nvSpPr>
        <p:spPr bwMode="auto">
          <a:xfrm>
            <a:off x="381800" y="381000"/>
            <a:ext cx="8380413" cy="5800725"/>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a:xfrm>
            <a:off x="886999" y="830519"/>
            <a:ext cx="7370002" cy="4901688"/>
          </a:xfrm>
        </p:spPr>
        <p:txBody>
          <a:bodyPr anchor="ctr" anchorCtr="0">
            <a:noAutofit/>
          </a:bodyPr>
          <a:lstStyle>
            <a:lvl1pPr algn="l">
              <a:defRPr sz="6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p:txBody>
          <a:bodyPr/>
          <a:lstStyle/>
          <a:p>
            <a:fld id="{D6D8BADD-2C7C-446D-BA5C-3B7526A214A8}"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737373">
                  <a:lumMod val="60000"/>
                  <a:lumOff val="4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2350386114"/>
      </p:ext>
    </p:extLst>
  </p:cSld>
  <p:clrMapOvr>
    <a:masterClrMapping/>
  </p:clrMapOvr>
  <p:timing>
    <p:tnLst>
      <p:par>
        <p:cTn id="1" dur="indefinite" restart="never" nodeType="tmRoot"/>
      </p:par>
    </p:tnLst>
    <p:bldLst>
      <p:bldP spid="7"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ALT 2">
    <p:spTree>
      <p:nvGrpSpPr>
        <p:cNvPr id="1" name=""/>
        <p:cNvGrpSpPr/>
        <p:nvPr/>
      </p:nvGrpSpPr>
      <p:grpSpPr>
        <a:xfrm>
          <a:off x="0" y="0"/>
          <a:ext cx="0" cy="0"/>
          <a:chOff x="0" y="0"/>
          <a:chExt cx="0" cy="0"/>
        </a:xfrm>
      </p:grpSpPr>
      <p:sp>
        <p:nvSpPr>
          <p:cNvPr id="7" name="Rectangle 6"/>
          <p:cNvSpPr/>
          <p:nvPr userDrawn="1"/>
        </p:nvSpPr>
        <p:spPr bwMode="auto">
          <a:xfrm>
            <a:off x="381800" y="381000"/>
            <a:ext cx="8380413" cy="5800725"/>
          </a:xfrm>
          <a:prstGeom prst="rect">
            <a:avLst/>
          </a:prstGeom>
          <a:solidFill>
            <a:schemeClr val="accent3"/>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a:xfrm>
            <a:off x="886999" y="830519"/>
            <a:ext cx="7370002" cy="4901688"/>
          </a:xfrm>
        </p:spPr>
        <p:txBody>
          <a:bodyPr anchor="ctr" anchorCtr="0">
            <a:noAutofit/>
          </a:bodyPr>
          <a:lstStyle>
            <a:lvl1pPr algn="l">
              <a:defRPr sz="6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p:txBody>
          <a:bodyPr/>
          <a:lstStyle/>
          <a:p>
            <a:fld id="{F092B8EF-AA9E-4D78-AB11-0F7584EC55DD}"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737373">
                  <a:lumMod val="60000"/>
                  <a:lumOff val="4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3178006272"/>
      </p:ext>
    </p:extLst>
  </p:cSld>
  <p:clrMapOvr>
    <a:masterClrMapping/>
  </p:clrMapOvr>
  <p:timing>
    <p:tnLst>
      <p:par>
        <p:cTn id="1" dur="indefinite" restart="never" nodeType="tmRoot"/>
      </p:par>
    </p:tnLst>
    <p:bldLst>
      <p:bldP spid="7"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ALT 3">
    <p:spTree>
      <p:nvGrpSpPr>
        <p:cNvPr id="1" name=""/>
        <p:cNvGrpSpPr/>
        <p:nvPr/>
      </p:nvGrpSpPr>
      <p:grpSpPr>
        <a:xfrm>
          <a:off x="0" y="0"/>
          <a:ext cx="0" cy="0"/>
          <a:chOff x="0" y="0"/>
          <a:chExt cx="0" cy="0"/>
        </a:xfrm>
      </p:grpSpPr>
      <p:sp>
        <p:nvSpPr>
          <p:cNvPr id="7" name="Rectangle 6"/>
          <p:cNvSpPr/>
          <p:nvPr userDrawn="1"/>
        </p:nvSpPr>
        <p:spPr bwMode="auto">
          <a:xfrm>
            <a:off x="381800" y="381000"/>
            <a:ext cx="8380413" cy="5800725"/>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title" hasCustomPrompt="1"/>
          </p:nvPr>
        </p:nvSpPr>
        <p:spPr>
          <a:xfrm>
            <a:off x="886999" y="830519"/>
            <a:ext cx="7370002" cy="4901688"/>
          </a:xfrm>
        </p:spPr>
        <p:txBody>
          <a:bodyPr anchor="ctr" anchorCtr="0">
            <a:noAutofit/>
          </a:bodyPr>
          <a:lstStyle>
            <a:lvl1pPr algn="l">
              <a:defRPr sz="6000" b="0" cap="none" baseline="0">
                <a:solidFill>
                  <a:srgbClr val="FFFFFF"/>
                </a:solidFill>
              </a:defRPr>
            </a:lvl1pPr>
          </a:lstStyle>
          <a:p>
            <a:r>
              <a:rPr lang="en-US" dirty="0" smtClean="0"/>
              <a:t>Click to edit section title</a:t>
            </a:r>
            <a:endParaRPr lang="en-US" dirty="0"/>
          </a:p>
        </p:txBody>
      </p:sp>
      <p:sp>
        <p:nvSpPr>
          <p:cNvPr id="4" name="Date Placeholder 3"/>
          <p:cNvSpPr>
            <a:spLocks noGrp="1"/>
          </p:cNvSpPr>
          <p:nvPr>
            <p:ph type="dt" sz="half" idx="10"/>
          </p:nvPr>
        </p:nvSpPr>
        <p:spPr/>
        <p:txBody>
          <a:bodyPr/>
          <a:lstStyle/>
          <a:p>
            <a:fld id="{79688575-F723-4A56-AA6F-1450A01FC623}"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737373">
                  <a:lumMod val="60000"/>
                  <a:lumOff val="4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1397423441"/>
      </p:ext>
    </p:extLst>
  </p:cSld>
  <p:clrMapOvr>
    <a:masterClrMapping/>
  </p:clrMapOvr>
  <p:timing>
    <p:tnLst>
      <p:par>
        <p:cTn id="1" dur="indefinite" restart="never" nodeType="tmRoot"/>
      </p:par>
    </p:tnLst>
    <p:bldLst>
      <p:bldP spid="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Content Placeholder 2"/>
          <p:cNvSpPr>
            <a:spLocks noGrp="1"/>
          </p:cNvSpPr>
          <p:nvPr>
            <p:ph idx="1"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87F1D33-AA60-4802-8FF7-C03D45EBDCE0}"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737373">
                  <a:lumMod val="60000"/>
                  <a:lumOff val="4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192955548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Content Placeholder 2"/>
          <p:cNvSpPr>
            <a:spLocks noGrp="1"/>
          </p:cNvSpPr>
          <p:nvPr>
            <p:ph idx="1" hasCustomPrompt="1"/>
          </p:nvPr>
        </p:nvSpPr>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87F1D33-AA60-4802-8FF7-C03D45EBDCE0}"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737373">
                  <a:lumMod val="60000"/>
                  <a:lumOff val="40000"/>
                </a:srgb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13950029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Date Placeholder 2"/>
          <p:cNvSpPr>
            <a:spLocks noGrp="1"/>
          </p:cNvSpPr>
          <p:nvPr>
            <p:ph type="dt" sz="half" idx="10"/>
          </p:nvPr>
        </p:nvSpPr>
        <p:spPr/>
        <p:txBody>
          <a:bodyPr/>
          <a:lstStyle/>
          <a:p>
            <a:fld id="{DE8538F9-6B5B-4DBA-8460-8E6D991D8752}"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17370201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8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a:t>
            </a:r>
            <a:endParaRPr lang="en-US" dirty="0"/>
          </a:p>
        </p:txBody>
      </p:sp>
      <p:sp>
        <p:nvSpPr>
          <p:cNvPr id="3" name="Date Placeholder 2"/>
          <p:cNvSpPr>
            <a:spLocks noGrp="1"/>
          </p:cNvSpPr>
          <p:nvPr>
            <p:ph type="dt" sz="half" idx="10"/>
          </p:nvPr>
        </p:nvSpPr>
        <p:spPr/>
        <p:txBody>
          <a:bodyPr/>
          <a:lstStyle/>
          <a:p>
            <a:fld id="{DE8538F9-6B5B-4DBA-8460-8E6D991D8752}"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40422046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0"/>
            <a:ext cx="9144000" cy="6858000"/>
          </a:xfrm>
          <a:solidFill>
            <a:schemeClr val="tx1"/>
          </a:solidFill>
        </p:spPr>
        <p:txBody>
          <a:bodyPr anchor="ctr" anchorCtr="0"/>
          <a:lstStyle>
            <a:lvl1pPr marL="0" indent="0" algn="ctr">
              <a:buNone/>
              <a:defRPr/>
            </a:lvl1pPr>
          </a:lstStyle>
          <a:p>
            <a:r>
              <a:rPr lang="en-US" dirty="0" smtClean="0"/>
              <a:t>Click to add picture</a:t>
            </a:r>
            <a:endParaRPr lang="en-US" dirty="0"/>
          </a:p>
        </p:txBody>
      </p:sp>
      <p:sp>
        <p:nvSpPr>
          <p:cNvPr id="2" name="Title 1"/>
          <p:cNvSpPr>
            <a:spLocks noGrp="1"/>
          </p:cNvSpPr>
          <p:nvPr>
            <p:ph type="title" hasCustomPrompt="1"/>
          </p:nvPr>
        </p:nvSpPr>
        <p:spPr>
          <a:xfrm>
            <a:off x="381000" y="4657060"/>
            <a:ext cx="8382000" cy="1286541"/>
          </a:xfrm>
          <a:solidFill>
            <a:schemeClr val="accent2"/>
          </a:solidFill>
        </p:spPr>
        <p:txBody>
          <a:bodyPr anchor="ctr" anchorCtr="0">
            <a:noAutofit/>
          </a:bodyPr>
          <a:lstStyle>
            <a:lvl1pPr algn="ctr">
              <a:defRPr sz="4800">
                <a:solidFill>
                  <a:srgbClr val="FFFFFF"/>
                </a:solidFill>
              </a:defRPr>
            </a:lvl1pPr>
          </a:lstStyle>
          <a:p>
            <a:r>
              <a:rPr lang="en-US" dirty="0" smtClean="0"/>
              <a:t>Click to edit caption</a:t>
            </a:r>
            <a:endParaRPr lang="en-US" dirty="0"/>
          </a:p>
        </p:txBody>
      </p:sp>
      <p:sp>
        <p:nvSpPr>
          <p:cNvPr id="3" name="Date Placeholder 2"/>
          <p:cNvSpPr>
            <a:spLocks noGrp="1"/>
          </p:cNvSpPr>
          <p:nvPr>
            <p:ph type="dt" sz="half" idx="10"/>
          </p:nvPr>
        </p:nvSpPr>
        <p:spPr/>
        <p:txBody>
          <a:bodyPr/>
          <a:lstStyle/>
          <a:p>
            <a:fld id="{19F9CAD7-2EBA-4FE8-98CB-667D76ED215F}"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pic>
        <p:nvPicPr>
          <p:cNvPr id="7"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166910432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ALT 1">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0"/>
            <a:ext cx="9144000" cy="6858000"/>
          </a:xfrm>
          <a:solidFill>
            <a:schemeClr val="tx1"/>
          </a:solidFill>
        </p:spPr>
        <p:txBody>
          <a:bodyPr anchor="ctr" anchorCtr="0"/>
          <a:lstStyle>
            <a:lvl1pPr marL="0" indent="0" algn="ctr">
              <a:buNone/>
              <a:defRPr/>
            </a:lvl1pPr>
          </a:lstStyle>
          <a:p>
            <a:r>
              <a:rPr lang="en-US" dirty="0" smtClean="0"/>
              <a:t>Click to add picture</a:t>
            </a:r>
            <a:endParaRPr lang="en-US" dirty="0"/>
          </a:p>
        </p:txBody>
      </p:sp>
      <p:sp>
        <p:nvSpPr>
          <p:cNvPr id="2" name="Title 1"/>
          <p:cNvSpPr>
            <a:spLocks noGrp="1"/>
          </p:cNvSpPr>
          <p:nvPr>
            <p:ph type="title" hasCustomPrompt="1"/>
          </p:nvPr>
        </p:nvSpPr>
        <p:spPr>
          <a:xfrm>
            <a:off x="381000" y="4657060"/>
            <a:ext cx="8382000" cy="1286541"/>
          </a:xfrm>
          <a:solidFill>
            <a:schemeClr val="accent4"/>
          </a:solidFill>
        </p:spPr>
        <p:txBody>
          <a:bodyPr anchor="ctr" anchorCtr="0">
            <a:noAutofit/>
          </a:bodyPr>
          <a:lstStyle>
            <a:lvl1pPr algn="ctr">
              <a:defRPr sz="4800">
                <a:solidFill>
                  <a:srgbClr val="FFFFFF"/>
                </a:solidFill>
              </a:defRPr>
            </a:lvl1pPr>
          </a:lstStyle>
          <a:p>
            <a:r>
              <a:rPr lang="en-US" dirty="0" smtClean="0"/>
              <a:t>Click to edit caption</a:t>
            </a:r>
            <a:endParaRPr lang="en-US" dirty="0"/>
          </a:p>
        </p:txBody>
      </p:sp>
      <p:sp>
        <p:nvSpPr>
          <p:cNvPr id="3" name="Date Placeholder 2"/>
          <p:cNvSpPr>
            <a:spLocks noGrp="1"/>
          </p:cNvSpPr>
          <p:nvPr>
            <p:ph type="dt" sz="half" idx="10"/>
          </p:nvPr>
        </p:nvSpPr>
        <p:spPr/>
        <p:txBody>
          <a:bodyPr/>
          <a:lstStyle/>
          <a:p>
            <a:fld id="{40325A17-9F74-46DC-BA96-762BBA7B2890}"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pic>
        <p:nvPicPr>
          <p:cNvPr id="7"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309342506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ith Caption ALT 2">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0"/>
            <a:ext cx="9144000" cy="6858000"/>
          </a:xfrm>
          <a:solidFill>
            <a:schemeClr val="tx1"/>
          </a:solidFill>
        </p:spPr>
        <p:txBody>
          <a:bodyPr anchor="ctr" anchorCtr="0"/>
          <a:lstStyle>
            <a:lvl1pPr marL="0" indent="0" algn="ctr">
              <a:buNone/>
              <a:defRPr/>
            </a:lvl1pPr>
          </a:lstStyle>
          <a:p>
            <a:r>
              <a:rPr lang="en-US" dirty="0" smtClean="0"/>
              <a:t>Click to add picture</a:t>
            </a:r>
            <a:endParaRPr lang="en-US" dirty="0"/>
          </a:p>
        </p:txBody>
      </p:sp>
      <p:sp>
        <p:nvSpPr>
          <p:cNvPr id="2" name="Title 1"/>
          <p:cNvSpPr>
            <a:spLocks noGrp="1"/>
          </p:cNvSpPr>
          <p:nvPr>
            <p:ph type="title" hasCustomPrompt="1"/>
          </p:nvPr>
        </p:nvSpPr>
        <p:spPr>
          <a:xfrm>
            <a:off x="381000" y="4657060"/>
            <a:ext cx="8382000" cy="1286541"/>
          </a:xfrm>
          <a:solidFill>
            <a:schemeClr val="accent3"/>
          </a:solidFill>
        </p:spPr>
        <p:txBody>
          <a:bodyPr anchor="ctr" anchorCtr="0">
            <a:noAutofit/>
          </a:bodyPr>
          <a:lstStyle>
            <a:lvl1pPr algn="ctr">
              <a:defRPr sz="4800">
                <a:solidFill>
                  <a:srgbClr val="FFFFFF"/>
                </a:solidFill>
              </a:defRPr>
            </a:lvl1pPr>
          </a:lstStyle>
          <a:p>
            <a:r>
              <a:rPr lang="en-US" dirty="0" smtClean="0"/>
              <a:t>Click to edit caption</a:t>
            </a:r>
            <a:endParaRPr lang="en-US" dirty="0"/>
          </a:p>
        </p:txBody>
      </p:sp>
      <p:sp>
        <p:nvSpPr>
          <p:cNvPr id="3" name="Date Placeholder 2"/>
          <p:cNvSpPr>
            <a:spLocks noGrp="1"/>
          </p:cNvSpPr>
          <p:nvPr>
            <p:ph type="dt" sz="half" idx="10"/>
          </p:nvPr>
        </p:nvSpPr>
        <p:spPr/>
        <p:txBody>
          <a:bodyPr/>
          <a:lstStyle/>
          <a:p>
            <a:fld id="{268BB3D7-213D-4212-89F4-246555852B5C}"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pic>
        <p:nvPicPr>
          <p:cNvPr id="7"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22918729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accent4"/>
                    </a:gs>
                    <a:gs pos="99000">
                      <a:schemeClr val="accent4"/>
                    </a:gs>
                  </a:gsLst>
                  <a:lin ang="5400000"/>
                </a:gradFill>
                <a:effectLst/>
                <a:uLnTx/>
                <a:uFillTx/>
                <a:latin typeface="Segoe Light" pitchFamily="34" charset="0"/>
                <a:ea typeface="+mn-ea"/>
                <a:cs typeface="+mn-cs"/>
              </a:defRPr>
            </a:lvl1pPr>
          </a:lstStyle>
          <a:p>
            <a:pPr lvl="0"/>
            <a:r>
              <a:rPr lang="en-US" dirty="0" smtClean="0"/>
              <a:t>click to…</a:t>
            </a:r>
          </a:p>
        </p:txBody>
      </p:sp>
      <p:sp>
        <p:nvSpPr>
          <p:cNvPr id="4" name="Slide Number Placeholder 3"/>
          <p:cNvSpPr>
            <a:spLocks noGrp="1"/>
          </p:cNvSpPr>
          <p:nvPr>
            <p:ph type="sldNum" sz="quarter" idx="11"/>
          </p:nvPr>
        </p:nvSpPr>
        <p:spPr>
          <a:xfrm>
            <a:off x="381000" y="6416288"/>
            <a:ext cx="169863" cy="228600"/>
          </a:xfrm>
        </p:spPr>
        <p:txBody>
          <a:bodyPr bIns="0"/>
          <a:lstStyle/>
          <a:p>
            <a:fld id="{FA4D70B2-FFE3-4A03-B1E0-7C666E9CB4BE}" type="slidenum">
              <a:rPr lang="en-US" smtClean="0"/>
              <a:pPr/>
              <a:t>‹#›</a:t>
            </a:fld>
            <a:endParaRPr lang="en-US" dirty="0"/>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
        <p:nvSpPr>
          <p:cNvPr id="9" name="TextBox 8"/>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chemeClr val="tx2"/>
                    </a:gs>
                    <a:gs pos="100000">
                      <a:schemeClr val="tx2"/>
                    </a:gs>
                  </a:gsLst>
                  <a:lin ang="5400000" scaled="0"/>
                </a:gradFill>
                <a:latin typeface="Segoe"/>
                <a:cs typeface="Segoe"/>
              </a:rPr>
              <a:t>Windows Phone</a:t>
            </a:r>
            <a:r>
              <a:rPr lang="en-US" sz="900" baseline="0" dirty="0" smtClean="0">
                <a:gradFill>
                  <a:gsLst>
                    <a:gs pos="0">
                      <a:schemeClr val="tx2"/>
                    </a:gs>
                    <a:gs pos="100000">
                      <a:schemeClr val="tx2"/>
                    </a:gs>
                  </a:gsLst>
                  <a:lin ang="5400000" scaled="0"/>
                </a:gradFill>
                <a:latin typeface="Segoe"/>
                <a:cs typeface="Segoe"/>
              </a:rPr>
              <a:t> </a:t>
            </a:r>
            <a:r>
              <a:rPr lang="en-US" sz="900" dirty="0" smtClean="0">
                <a:gradFill>
                  <a:gsLst>
                    <a:gs pos="0">
                      <a:schemeClr val="bg1"/>
                    </a:gs>
                    <a:gs pos="100000">
                      <a:schemeClr val="bg1"/>
                    </a:gs>
                  </a:gsLst>
                  <a:lin ang="5400000" scaled="0"/>
                </a:gradFill>
                <a:latin typeface="Segoe"/>
                <a:cs typeface="Segoe"/>
              </a:rPr>
              <a:t>Microsoft confidential. </a:t>
            </a:r>
            <a:endParaRPr lang="en-US" sz="900" dirty="0">
              <a:gradFill>
                <a:gsLst>
                  <a:gs pos="0">
                    <a:schemeClr val="bg1"/>
                  </a:gs>
                  <a:gs pos="100000">
                    <a:schemeClr val="bg1"/>
                  </a:gs>
                </a:gsLst>
                <a:lin ang="5400000" scaled="0"/>
              </a:gradFill>
              <a:latin typeface="Segoe"/>
              <a:cs typeface="Segoe"/>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ith Caption ALT 4">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0"/>
            <a:ext cx="9144000" cy="6858000"/>
          </a:xfrm>
          <a:solidFill>
            <a:schemeClr val="tx1"/>
          </a:solidFill>
        </p:spPr>
        <p:txBody>
          <a:bodyPr anchor="ctr" anchorCtr="0"/>
          <a:lstStyle>
            <a:lvl1pPr marL="0" indent="0" algn="ctr">
              <a:buNone/>
              <a:defRPr/>
            </a:lvl1pPr>
          </a:lstStyle>
          <a:p>
            <a:r>
              <a:rPr lang="en-US" dirty="0" smtClean="0"/>
              <a:t>Click to add picture</a:t>
            </a:r>
            <a:endParaRPr lang="en-US" dirty="0"/>
          </a:p>
        </p:txBody>
      </p:sp>
      <p:sp>
        <p:nvSpPr>
          <p:cNvPr id="2" name="Title 1"/>
          <p:cNvSpPr>
            <a:spLocks noGrp="1"/>
          </p:cNvSpPr>
          <p:nvPr>
            <p:ph type="title" hasCustomPrompt="1"/>
          </p:nvPr>
        </p:nvSpPr>
        <p:spPr>
          <a:xfrm>
            <a:off x="381000" y="4657060"/>
            <a:ext cx="8382000" cy="1286541"/>
          </a:xfrm>
          <a:solidFill>
            <a:schemeClr val="accent1"/>
          </a:solidFill>
        </p:spPr>
        <p:txBody>
          <a:bodyPr anchor="ctr" anchorCtr="0">
            <a:noAutofit/>
          </a:bodyPr>
          <a:lstStyle>
            <a:lvl1pPr algn="ctr">
              <a:defRPr sz="4800">
                <a:solidFill>
                  <a:srgbClr val="FFFFFF"/>
                </a:solidFill>
              </a:defRPr>
            </a:lvl1pPr>
          </a:lstStyle>
          <a:p>
            <a:r>
              <a:rPr lang="en-US" dirty="0" smtClean="0"/>
              <a:t>Click to edit caption</a:t>
            </a:r>
            <a:endParaRPr lang="en-US" dirty="0"/>
          </a:p>
        </p:txBody>
      </p:sp>
      <p:sp>
        <p:nvSpPr>
          <p:cNvPr id="3" name="Date Placeholder 2"/>
          <p:cNvSpPr>
            <a:spLocks noGrp="1"/>
          </p:cNvSpPr>
          <p:nvPr>
            <p:ph type="dt" sz="half" idx="10"/>
          </p:nvPr>
        </p:nvSpPr>
        <p:spPr/>
        <p:txBody>
          <a:bodyPr/>
          <a:lstStyle/>
          <a:p>
            <a:fld id="{69406A0F-4253-4767-8E06-1D453CFF5DA0}"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737373">
                  <a:lumMod val="60000"/>
                  <a:lumOff val="40000"/>
                </a:srgb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pic>
        <p:nvPicPr>
          <p:cNvPr id="7"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294594479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482195-939E-4FC1-AD1F-AF52F734F27C}"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3" name="Footer Placeholder 2"/>
          <p:cNvSpPr>
            <a:spLocks noGrp="1"/>
          </p:cNvSpPr>
          <p:nvPr>
            <p:ph type="ftr" sz="quarter" idx="11"/>
          </p:nvPr>
        </p:nvSpPr>
        <p:spPr/>
        <p:txBody>
          <a:bodyPr/>
          <a:lstStyle/>
          <a:p>
            <a:endParaRPr lang="en-US" dirty="0">
              <a:solidFill>
                <a:srgbClr val="737373">
                  <a:lumMod val="60000"/>
                  <a:lumOff val="4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pic>
        <p:nvPicPr>
          <p:cNvPr id="5" name="Picture 2" descr="\\sfp\work\White_Whale\5-10387_Mix_Keynote\Working\MIX11_Logo_Big.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568179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Legal">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441D3C-169A-4CAF-8400-5A7849EF1208}" type="datetime1">
              <a:rPr lang="en-US" smtClean="0">
                <a:solidFill>
                  <a:srgbClr val="737373">
                    <a:lumMod val="60000"/>
                    <a:lumOff val="40000"/>
                  </a:srgbClr>
                </a:solidFill>
              </a:rPr>
              <a:pPr/>
              <a:t>7/17/2011</a:t>
            </a:fld>
            <a:endParaRPr lang="en-US" dirty="0">
              <a:solidFill>
                <a:srgbClr val="737373">
                  <a:lumMod val="60000"/>
                  <a:lumOff val="40000"/>
                </a:srgbClr>
              </a:solidFill>
            </a:endParaRPr>
          </a:p>
        </p:txBody>
      </p:sp>
      <p:sp>
        <p:nvSpPr>
          <p:cNvPr id="3" name="Footer Placeholder 2"/>
          <p:cNvSpPr>
            <a:spLocks noGrp="1"/>
          </p:cNvSpPr>
          <p:nvPr>
            <p:ph type="ftr" sz="quarter" idx="11"/>
          </p:nvPr>
        </p:nvSpPr>
        <p:spPr/>
        <p:txBody>
          <a:bodyPr/>
          <a:lstStyle/>
          <a:p>
            <a:endParaRPr lang="en-US" dirty="0">
              <a:solidFill>
                <a:srgbClr val="737373">
                  <a:lumMod val="60000"/>
                  <a:lumOff val="40000"/>
                </a:srgb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5" name="Rectangle 4"/>
          <p:cNvSpPr/>
          <p:nvPr userDrawn="1"/>
        </p:nvSpPr>
        <p:spPr bwMode="auto">
          <a:xfrm>
            <a:off x="936623" y="856038"/>
            <a:ext cx="3794760" cy="5048655"/>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7" name="TextBox 6"/>
          <p:cNvSpPr txBox="1"/>
          <p:nvPr userDrawn="1"/>
        </p:nvSpPr>
        <p:spPr>
          <a:xfrm>
            <a:off x="5008934" y="2518594"/>
            <a:ext cx="2880360" cy="1723549"/>
          </a:xfrm>
          <a:prstGeom prst="rect">
            <a:avLst/>
          </a:prstGeom>
          <a:noFill/>
        </p:spPr>
        <p:txBody>
          <a:bodyPr wrap="square" rtlCol="0" anchor="ctr" anchorCtr="0">
            <a:spAutoFit/>
          </a:bodyPr>
          <a:lstStyle/>
          <a:p>
            <a:pPr defTabSz="914400">
              <a:spcBef>
                <a:spcPts val="600"/>
              </a:spcBef>
            </a:pPr>
            <a:r>
              <a:rPr lang="en-US" sz="700" dirty="0" smtClean="0">
                <a:solidFill>
                  <a:srgbClr val="737373"/>
                </a:solidFill>
              </a:rPr>
              <a:t>© 2011 Microsoft Corporation. </a:t>
            </a:r>
          </a:p>
          <a:p>
            <a:pPr defTabSz="914400">
              <a:spcBef>
                <a:spcPts val="600"/>
              </a:spcBef>
            </a:pPr>
            <a:r>
              <a:rPr lang="en-US" sz="700" dirty="0" smtClean="0">
                <a:solidFill>
                  <a:srgbClr val="737373"/>
                </a:solidFill>
              </a:rPr>
              <a:t>All rights reserved. Microsoft, Windows, Windows Vista and other product names are or may be registered trademarks and/or trademarks in the U.S. and/or other countries.</a:t>
            </a:r>
          </a:p>
          <a:p>
            <a:pPr defTabSz="914400">
              <a:spcBef>
                <a:spcPts val="600"/>
              </a:spcBef>
            </a:pPr>
            <a:r>
              <a:rPr lang="en-US" sz="700" dirty="0" smtClean="0">
                <a:solidFill>
                  <a:srgbClr val="737373"/>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p>
          <a:p>
            <a:pPr defTabSz="914400">
              <a:spcBef>
                <a:spcPts val="600"/>
              </a:spcBef>
            </a:pPr>
            <a:r>
              <a:rPr lang="en-US" sz="700" cap="all" dirty="0" smtClean="0">
                <a:solidFill>
                  <a:srgbClr val="737373"/>
                </a:solidFill>
              </a:rPr>
              <a:t>Microsoft makes no warranties, express, implied or statutory, as to the information in this presentation.</a:t>
            </a:r>
          </a:p>
        </p:txBody>
      </p:sp>
      <p:grpSp>
        <p:nvGrpSpPr>
          <p:cNvPr id="25" name="Group 24"/>
          <p:cNvGrpSpPr/>
          <p:nvPr userDrawn="1"/>
        </p:nvGrpSpPr>
        <p:grpSpPr>
          <a:xfrm>
            <a:off x="1309091" y="2551148"/>
            <a:ext cx="3040745" cy="1423952"/>
            <a:chOff x="781049" y="588687"/>
            <a:chExt cx="2616995" cy="919135"/>
          </a:xfrm>
          <a:solidFill>
            <a:srgbClr val="FFFFFF"/>
          </a:solidFill>
        </p:grpSpPr>
        <p:grpSp>
          <p:nvGrpSpPr>
            <p:cNvPr id="26" name="Group 5"/>
            <p:cNvGrpSpPr>
              <a:grpSpLocks noChangeAspect="1"/>
            </p:cNvGrpSpPr>
            <p:nvPr userDrawn="1"/>
          </p:nvGrpSpPr>
          <p:grpSpPr bwMode="auto">
            <a:xfrm>
              <a:off x="1357044" y="690564"/>
              <a:ext cx="2041000" cy="817258"/>
              <a:chOff x="116" y="2407"/>
              <a:chExt cx="2380" cy="953"/>
            </a:xfrm>
            <a:grpFill/>
          </p:grpSpPr>
          <p:sp>
            <p:nvSpPr>
              <p:cNvPr id="28"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29"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0"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1"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2"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3"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4"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5"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6"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7"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8"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39"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40"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sp>
            <p:nvSpPr>
              <p:cNvPr id="41"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defTabSz="914400"/>
                <a:endParaRPr lang="en-US" dirty="0">
                  <a:solidFill>
                    <a:srgbClr val="737373"/>
                  </a:solidFill>
                </a:endParaRPr>
              </a:p>
            </p:txBody>
          </p:sp>
        </p:grpSp>
        <p:pic>
          <p:nvPicPr>
            <p:cNvPr id="27" name="Picture 22" descr="\\fs1\users\apalmer\My Documents\20110302\WP-yel_h2_rgb.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1049" y="588687"/>
              <a:ext cx="585789" cy="588086"/>
            </a:xfrm>
            <a:prstGeom prst="rect">
              <a:avLst/>
            </a:prstGeom>
            <a:noFill/>
          </p:spPr>
        </p:pic>
      </p:grpSp>
      <p:pic>
        <p:nvPicPr>
          <p:cNvPr id="24" name="Picture 2" descr="\\sfp\work\White_Whale\5-10387_Mix_Keynote\Working\MIX11_Logo_Bi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759618" y="5372168"/>
            <a:ext cx="862561" cy="924405"/>
          </a:xfrm>
          <a:prstGeom prst="rect">
            <a:avLst/>
          </a:prstGeom>
          <a:ln>
            <a:no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8980698"/>
      </p:ext>
    </p:extLst>
  </p:cSld>
  <p:clrMapOvr>
    <a:masterClrMapping/>
  </p:clrMapOvr>
  <p:timing>
    <p:tnLst>
      <p:par>
        <p:cTn id="1" dur="indefinite" restart="never" nodeType="tmRoot"/>
      </p:par>
    </p:tnLst>
    <p:bldLst>
      <p:bldP spid="5"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srgbClr val="FFFFFF"/>
              </a:solidFill>
            </a:endParaRPr>
          </a:p>
        </p:txBody>
      </p:sp>
    </p:spTree>
    <p:extLst>
      <p:ext uri="{BB962C8B-B14F-4D97-AF65-F5344CB8AC3E}">
        <p14:creationId xmlns:p14="http://schemas.microsoft.com/office/powerpoint/2010/main" xmlns="" val="230494605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357158633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60964869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399840228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248655213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168614497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411913024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bg1"/>
                    </a:gs>
                    <a:gs pos="100000">
                      <a:schemeClr val="bg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spTree>
    <p:extLst>
      <p:ext uri="{BB962C8B-B14F-4D97-AF65-F5344CB8AC3E}">
        <p14:creationId xmlns:p14="http://schemas.microsoft.com/office/powerpoint/2010/main" xmlns="" val="1557447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2"/>
            <a:ext cx="8363938" cy="498599"/>
          </a:xfrm>
        </p:spPr>
        <p:txBody>
          <a:bodyPr/>
          <a:lstStyle>
            <a:lvl1pPr>
              <a:defRPr sz="3600"/>
            </a:lvl1pPr>
          </a:lstStyle>
          <a:p>
            <a:r>
              <a:rPr lang="en-US" dirty="0" smtClean="0"/>
              <a:t>Master title style</a:t>
            </a:r>
            <a:endParaRPr lang="en-US" dirty="0"/>
          </a:p>
        </p:txBody>
      </p:sp>
      <p:sp>
        <p:nvSpPr>
          <p:cNvPr id="5" name="TextBox 4"/>
          <p:cNvSpPr txBox="1"/>
          <p:nvPr userDrawn="1"/>
        </p:nvSpPr>
        <p:spPr>
          <a:xfrm>
            <a:off x="5788053" y="6420023"/>
            <a:ext cx="3049347" cy="230832"/>
          </a:xfrm>
          <a:prstGeom prst="rect">
            <a:avLst/>
          </a:prstGeom>
          <a:noFill/>
        </p:spPr>
        <p:txBody>
          <a:bodyPr wrap="square" rtlCol="0">
            <a:spAutoFit/>
          </a:bodyPr>
          <a:lstStyle/>
          <a:p>
            <a:pPr algn="r" defTabSz="914400"/>
            <a:r>
              <a:rPr lang="en-US" sz="900" dirty="0" smtClean="0">
                <a:gradFill>
                  <a:gsLst>
                    <a:gs pos="0">
                      <a:srgbClr val="000000"/>
                    </a:gs>
                    <a:gs pos="100000">
                      <a:srgbClr val="000000"/>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9"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305612815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Reduced Text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483635"/>
            <a:ext cx="6994362" cy="682052"/>
          </a:xfrm>
        </p:spPr>
        <p:txBody>
          <a:bodyPr anchor="ctr" anchorCtr="0">
            <a:noAutofit/>
          </a:bodyPr>
          <a:lstStyle>
            <a:lvl1pPr>
              <a:lnSpc>
                <a:spcPct val="90000"/>
              </a:lnSpc>
              <a:defRPr sz="4800" baseline="0">
                <a:gradFill flip="none" rotWithShape="1">
                  <a:gsLst>
                    <a:gs pos="0">
                      <a:schemeClr val="tx1"/>
                    </a:gs>
                    <a:gs pos="86000">
                      <a:schemeClr val="tx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4" y="4666073"/>
            <a:ext cx="6994363" cy="461665"/>
          </a:xfrm>
        </p:spPr>
        <p:txBody>
          <a:bodyPr>
            <a:noAutofit/>
          </a:bodyPr>
          <a:lstStyle>
            <a:lvl1pPr marL="0" indent="0" algn="l">
              <a:lnSpc>
                <a:spcPct val="90000"/>
              </a:lnSpc>
              <a:spcBef>
                <a:spcPts val="0"/>
              </a:spcBef>
              <a:buNone/>
              <a:defRPr>
                <a:solidFill>
                  <a:schemeClr val="accent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381000" y="1382071"/>
            <a:ext cx="8407012" cy="2847903"/>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tx2"/>
                    </a:gs>
                    <a:gs pos="99000">
                      <a:schemeClr val="tx2"/>
                    </a:gs>
                  </a:gsLst>
                  <a:lin ang="5400000"/>
                </a:gradFill>
                <a:effectLst/>
                <a:uLnTx/>
                <a:uFillTx/>
                <a:latin typeface="Segoe Light" pitchFamily="34" charset="0"/>
                <a:ea typeface="+mn-ea"/>
                <a:cs typeface="+mn-cs"/>
              </a:defRPr>
            </a:lvl1pPr>
          </a:lstStyle>
          <a:p>
            <a:pPr lvl="0"/>
            <a:r>
              <a:rPr lang="en-US" dirty="0" smtClean="0"/>
              <a:t>click to…</a:t>
            </a:r>
          </a:p>
        </p:txBody>
      </p:sp>
      <p:sp>
        <p:nvSpPr>
          <p:cNvPr id="11" name="Slide Number Placeholder 10"/>
          <p:cNvSpPr>
            <a:spLocks noGrp="1"/>
          </p:cNvSpPr>
          <p:nvPr>
            <p:ph type="sldNum" sz="quarter" idx="11"/>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
        <p:nvSpPr>
          <p:cNvPr id="12" name="Text Placeholder 5"/>
          <p:cNvSpPr>
            <a:spLocks noGrp="1"/>
          </p:cNvSpPr>
          <p:nvPr>
            <p:ph type="body" sz="quarter" idx="12" hasCustomPrompt="1"/>
          </p:nvPr>
        </p:nvSpPr>
        <p:spPr>
          <a:xfrm>
            <a:off x="585014" y="6430492"/>
            <a:ext cx="1845150" cy="228600"/>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552251" y="6540417"/>
            <a:ext cx="1466264" cy="217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76584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4" y="431801"/>
            <a:ext cx="8363938" cy="923331"/>
          </a:xfrm>
        </p:spPr>
        <p:txBody>
          <a:bodyPr/>
          <a:lstStyle>
            <a:lvl1pPr>
              <a:lnSpc>
                <a:spcPct val="100000"/>
              </a:lnSpc>
              <a:defRPr>
                <a:gradFill flip="none" rotWithShape="1">
                  <a:gsLst>
                    <a:gs pos="0">
                      <a:schemeClr val="bg1"/>
                    </a:gs>
                    <a:gs pos="86000">
                      <a:schemeClr val="bg1"/>
                    </a:gs>
                  </a:gsLst>
                  <a:lin ang="5400000" scaled="0"/>
                  <a:tileRect/>
                </a:gradFill>
              </a:defRPr>
            </a:lvl1pPr>
          </a:lstStyle>
          <a:p>
            <a:r>
              <a:rPr lang="en-US" dirty="0" smtClean="0"/>
              <a:t>Master title style</a:t>
            </a:r>
            <a:endParaRPr lang="en-US" dirty="0"/>
          </a:p>
        </p:txBody>
      </p:sp>
      <p:sp>
        <p:nvSpPr>
          <p:cNvPr id="3" name="Content Placeholder 2"/>
          <p:cNvSpPr>
            <a:spLocks noGrp="1"/>
          </p:cNvSpPr>
          <p:nvPr>
            <p:ph idx="1"/>
          </p:nvPr>
        </p:nvSpPr>
        <p:spPr>
          <a:xfrm>
            <a:off x="380770" y="1905005"/>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788054" y="6420023"/>
            <a:ext cx="3049347" cy="230832"/>
          </a:xfrm>
          <a:prstGeom prst="rect">
            <a:avLst/>
          </a:prstGeom>
          <a:noFill/>
        </p:spPr>
        <p:txBody>
          <a:bodyPr wrap="square" rtlCol="0">
            <a:spAutoFit/>
          </a:bodyPr>
          <a:lstStyle/>
          <a:p>
            <a:pPr algn="r" defTabSz="914400"/>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5" name="Slide Number Placeholder 4"/>
          <p:cNvSpPr>
            <a:spLocks noGrp="1"/>
          </p:cNvSpPr>
          <p:nvPr>
            <p:ph type="sldNum" sz="quarter" idx="10"/>
          </p:nvPr>
        </p:nvSpPr>
        <p:spPr>
          <a:xfrm>
            <a:off x="383063" y="6487272"/>
            <a:ext cx="340158" cy="246221"/>
          </a:xfrm>
          <a:prstGeom prst="rect">
            <a:avLst/>
          </a:prstGeom>
        </p:spPr>
        <p:txBody>
          <a:bodyPr/>
          <a:lstStyle/>
          <a:p>
            <a:fld id="{271031BA-9959-4FE2-909F-37D65262A7B4}" type="slidenum">
              <a:rPr lang="en-US" smtClean="0">
                <a:solidFill>
                  <a:srgbClr val="737373"/>
                </a:solidFill>
              </a:rPr>
              <a:pPr/>
              <a:t>‹#›</a:t>
            </a:fld>
            <a:endParaRPr lang="en-US" dirty="0">
              <a:solidFill>
                <a:srgbClr val="737373"/>
              </a:solidFill>
            </a:endParaRPr>
          </a:p>
        </p:txBody>
      </p:sp>
      <p:sp>
        <p:nvSpPr>
          <p:cNvPr id="10" name="Text Placeholder 5"/>
          <p:cNvSpPr>
            <a:spLocks noGrp="1"/>
          </p:cNvSpPr>
          <p:nvPr>
            <p:ph type="body" sz="quarter" idx="12" hasCustomPrompt="1"/>
          </p:nvPr>
        </p:nvSpPr>
        <p:spPr>
          <a:xfrm>
            <a:off x="1042215" y="6486928"/>
            <a:ext cx="1845150" cy="124651"/>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25819685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4" y="431801"/>
            <a:ext cx="8363938" cy="923331"/>
          </a:xfrm>
        </p:spPr>
        <p:txBody>
          <a:bodyPr/>
          <a:lstStyle>
            <a:lvl1pPr>
              <a:lnSpc>
                <a:spcPct val="100000"/>
              </a:lnSpc>
              <a:defRPr>
                <a:gradFill flip="none" rotWithShape="1">
                  <a:gsLst>
                    <a:gs pos="0">
                      <a:schemeClr val="bg1"/>
                    </a:gs>
                    <a:gs pos="86000">
                      <a:schemeClr val="bg1"/>
                    </a:gs>
                  </a:gsLst>
                  <a:lin ang="5400000" scaled="0"/>
                  <a:tileRect/>
                </a:gradFill>
              </a:defRPr>
            </a:lvl1pPr>
          </a:lstStyle>
          <a:p>
            <a:r>
              <a:rPr lang="en-US" dirty="0" smtClean="0"/>
              <a:t>Master title style</a:t>
            </a:r>
            <a:endParaRPr lang="en-US" dirty="0"/>
          </a:p>
        </p:txBody>
      </p:sp>
      <p:sp>
        <p:nvSpPr>
          <p:cNvPr id="3" name="Content Placeholder 2"/>
          <p:cNvSpPr>
            <a:spLocks noGrp="1"/>
          </p:cNvSpPr>
          <p:nvPr>
            <p:ph idx="1"/>
          </p:nvPr>
        </p:nvSpPr>
        <p:spPr>
          <a:xfrm>
            <a:off x="380770" y="1905005"/>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788054" y="6420023"/>
            <a:ext cx="3049347" cy="230832"/>
          </a:xfrm>
          <a:prstGeom prst="rect">
            <a:avLst/>
          </a:prstGeom>
          <a:noFill/>
        </p:spPr>
        <p:txBody>
          <a:bodyPr wrap="square" rtlCol="0">
            <a:spAutoFit/>
          </a:bodyPr>
          <a:lstStyle/>
          <a:p>
            <a:pPr algn="r" defTabSz="914400"/>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5" name="Slide Number Placeholder 4"/>
          <p:cNvSpPr>
            <a:spLocks noGrp="1"/>
          </p:cNvSpPr>
          <p:nvPr>
            <p:ph type="sldNum" sz="quarter" idx="10"/>
          </p:nvPr>
        </p:nvSpPr>
        <p:spPr>
          <a:xfrm>
            <a:off x="383063" y="6487272"/>
            <a:ext cx="340158" cy="246221"/>
          </a:xfrm>
          <a:prstGeom prst="rect">
            <a:avLst/>
          </a:prstGeom>
        </p:spPr>
        <p:txBody>
          <a:bodyPr/>
          <a:lstStyle/>
          <a:p>
            <a:fld id="{271031BA-9959-4FE2-909F-37D65262A7B4}" type="slidenum">
              <a:rPr lang="en-US" smtClean="0">
                <a:solidFill>
                  <a:srgbClr val="737373"/>
                </a:solidFill>
              </a:rPr>
              <a:pPr/>
              <a:t>‹#›</a:t>
            </a:fld>
            <a:endParaRPr lang="en-US" dirty="0">
              <a:solidFill>
                <a:srgbClr val="737373"/>
              </a:solidFill>
            </a:endParaRPr>
          </a:p>
        </p:txBody>
      </p:sp>
      <p:sp>
        <p:nvSpPr>
          <p:cNvPr id="10" name="Text Placeholder 5"/>
          <p:cNvSpPr>
            <a:spLocks noGrp="1"/>
          </p:cNvSpPr>
          <p:nvPr>
            <p:ph type="body" sz="quarter" idx="12" hasCustomPrompt="1"/>
          </p:nvPr>
        </p:nvSpPr>
        <p:spPr>
          <a:xfrm>
            <a:off x="1042215" y="6486928"/>
            <a:ext cx="1845150" cy="124651"/>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236538002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4" y="431801"/>
            <a:ext cx="8363938" cy="923331"/>
          </a:xfrm>
        </p:spPr>
        <p:txBody>
          <a:bodyPr/>
          <a:lstStyle>
            <a:lvl1pPr>
              <a:lnSpc>
                <a:spcPct val="100000"/>
              </a:lnSpc>
              <a:defRPr>
                <a:gradFill flip="none" rotWithShape="1">
                  <a:gsLst>
                    <a:gs pos="0">
                      <a:schemeClr val="bg1"/>
                    </a:gs>
                    <a:gs pos="86000">
                      <a:schemeClr val="bg1"/>
                    </a:gs>
                  </a:gsLst>
                  <a:lin ang="5400000" scaled="0"/>
                  <a:tileRect/>
                </a:gradFill>
              </a:defRPr>
            </a:lvl1pPr>
          </a:lstStyle>
          <a:p>
            <a:r>
              <a:rPr lang="en-US" dirty="0" smtClean="0"/>
              <a:t>Master title style</a:t>
            </a:r>
            <a:endParaRPr lang="en-US" dirty="0"/>
          </a:p>
        </p:txBody>
      </p:sp>
      <p:sp>
        <p:nvSpPr>
          <p:cNvPr id="3" name="Content Placeholder 2"/>
          <p:cNvSpPr>
            <a:spLocks noGrp="1"/>
          </p:cNvSpPr>
          <p:nvPr>
            <p:ph idx="1"/>
          </p:nvPr>
        </p:nvSpPr>
        <p:spPr>
          <a:xfrm>
            <a:off x="380770" y="1905005"/>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5788054" y="6420023"/>
            <a:ext cx="3049347" cy="230832"/>
          </a:xfrm>
          <a:prstGeom prst="rect">
            <a:avLst/>
          </a:prstGeom>
          <a:noFill/>
        </p:spPr>
        <p:txBody>
          <a:bodyPr wrap="square" rtlCol="0">
            <a:spAutoFit/>
          </a:bodyPr>
          <a:lstStyle/>
          <a:p>
            <a:pPr algn="r" defTabSz="914400"/>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737373"/>
                    </a:gs>
                    <a:gs pos="100000">
                      <a:srgbClr val="737373"/>
                    </a:gs>
                  </a:gsLst>
                  <a:lin ang="5400000" scaled="0"/>
                </a:gradFill>
                <a:cs typeface="Segoe"/>
              </a:rPr>
              <a:t>Microsoft confidential. </a:t>
            </a:r>
            <a:endParaRPr lang="en-US" sz="900" dirty="0">
              <a:gradFill>
                <a:gsLst>
                  <a:gs pos="0">
                    <a:srgbClr val="737373"/>
                  </a:gs>
                  <a:gs pos="100000">
                    <a:srgbClr val="737373"/>
                  </a:gs>
                </a:gsLst>
                <a:lin ang="5400000" scaled="0"/>
              </a:gradFill>
              <a:cs typeface="Segoe"/>
            </a:endParaRPr>
          </a:p>
        </p:txBody>
      </p:sp>
      <p:sp>
        <p:nvSpPr>
          <p:cNvPr id="5" name="Slide Number Placeholder 4"/>
          <p:cNvSpPr>
            <a:spLocks noGrp="1"/>
          </p:cNvSpPr>
          <p:nvPr>
            <p:ph type="sldNum" sz="quarter" idx="10"/>
          </p:nvPr>
        </p:nvSpPr>
        <p:spPr>
          <a:xfrm>
            <a:off x="383063" y="6487272"/>
            <a:ext cx="340158" cy="246221"/>
          </a:xfrm>
          <a:prstGeom prst="rect">
            <a:avLst/>
          </a:prstGeom>
        </p:spPr>
        <p:txBody>
          <a:bodyPr/>
          <a:lstStyle/>
          <a:p>
            <a:fld id="{271031BA-9959-4FE2-909F-37D65262A7B4}" type="slidenum">
              <a:rPr lang="en-US" smtClean="0">
                <a:solidFill>
                  <a:srgbClr val="737373"/>
                </a:solidFill>
              </a:rPr>
              <a:pPr/>
              <a:t>‹#›</a:t>
            </a:fld>
            <a:endParaRPr lang="en-US" dirty="0">
              <a:solidFill>
                <a:srgbClr val="737373"/>
              </a:solidFill>
            </a:endParaRPr>
          </a:p>
        </p:txBody>
      </p:sp>
      <p:sp>
        <p:nvSpPr>
          <p:cNvPr id="10" name="Text Placeholder 5"/>
          <p:cNvSpPr>
            <a:spLocks noGrp="1"/>
          </p:cNvSpPr>
          <p:nvPr>
            <p:ph type="body" sz="quarter" idx="12" hasCustomPrompt="1"/>
          </p:nvPr>
        </p:nvSpPr>
        <p:spPr>
          <a:xfrm>
            <a:off x="1042215" y="6486928"/>
            <a:ext cx="1845150" cy="124651"/>
          </a:xfrm>
        </p:spPr>
        <p:txBody>
          <a:bodyPr anchor="ctr"/>
          <a:lstStyle>
            <a:lvl1pPr marL="0" indent="0" algn="l" defTabSz="914363" rtl="0" eaLnBrk="1" latinLnBrk="0" hangingPunct="1">
              <a:buNone/>
              <a:defRPr lang="en-US" sz="900" kern="1200" spc="0" baseline="0" dirty="0" smtClean="0">
                <a:gradFill>
                  <a:gsLst>
                    <a:gs pos="0">
                      <a:schemeClr val="tx1"/>
                    </a:gs>
                    <a:gs pos="99000">
                      <a:schemeClr val="tx1"/>
                    </a:gs>
                  </a:gsLst>
                  <a:lin ang="5400000" scaled="0"/>
                </a:gradFill>
                <a:latin typeface="+mn-lt"/>
                <a:ea typeface="+mn-ea"/>
                <a:cs typeface="+mn-cs"/>
              </a:defRPr>
            </a:lvl1pPr>
            <a:lvl2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2pPr>
            <a:lvl3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3pPr>
            <a:lvl4pPr marL="0" indent="0" algn="l" defTabSz="914363" rtl="0" eaLnBrk="1" latinLnBrk="0" hangingPunct="1">
              <a:buNone/>
              <a:defRPr lang="en-US" sz="900" kern="1200" dirty="0" smtClean="0">
                <a:gradFill>
                  <a:gsLst>
                    <a:gs pos="0">
                      <a:schemeClr val="tx1"/>
                    </a:gs>
                    <a:gs pos="99000">
                      <a:schemeClr val="tx1"/>
                    </a:gs>
                  </a:gsLst>
                  <a:lin ang="5400000" scaled="0"/>
                </a:gradFill>
                <a:latin typeface="+mn-lt"/>
                <a:ea typeface="+mn-ea"/>
                <a:cs typeface="+mn-cs"/>
              </a:defRPr>
            </a:lvl4pPr>
            <a:lvl5pPr marL="0" indent="0" algn="l" defTabSz="914363" rtl="0" eaLnBrk="1" latinLnBrk="0" hangingPunct="1">
              <a:buNone/>
              <a:defRPr lang="en-US" sz="900" kern="1200" dirty="0">
                <a:gradFill>
                  <a:gsLst>
                    <a:gs pos="0">
                      <a:schemeClr val="tx1"/>
                    </a:gs>
                    <a:gs pos="99000">
                      <a:schemeClr val="tx1"/>
                    </a:gs>
                  </a:gsLst>
                  <a:lin ang="5400000" scaled="0"/>
                </a:gradFill>
                <a:latin typeface="+mn-lt"/>
                <a:ea typeface="+mn-ea"/>
                <a:cs typeface="+mn-cs"/>
              </a:defRPr>
            </a:lvl5pPr>
          </a:lstStyle>
          <a:p>
            <a:pPr lvl="0"/>
            <a:r>
              <a:rPr lang="en-US" dirty="0" smtClean="0"/>
              <a:t>Click to insert text</a:t>
            </a:r>
            <a:endParaRPr lang="en-US" dirty="0"/>
          </a:p>
        </p:txBody>
      </p:sp>
    </p:spTree>
    <p:extLst>
      <p:ext uri="{BB962C8B-B14F-4D97-AF65-F5344CB8AC3E}">
        <p14:creationId xmlns:p14="http://schemas.microsoft.com/office/powerpoint/2010/main" xmlns="" val="2289158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2"/>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1"/>
          </p:nvPr>
        </p:nvSpPr>
        <p:spPr/>
        <p:txBody>
          <a:bodyPr/>
          <a:lstStyle/>
          <a:p>
            <a:fld id="{271031BA-9959-4FE2-909F-37D65262A7B4}" type="slidenum">
              <a:rPr lang="en-US" smtClean="0">
                <a:solidFill>
                  <a:srgbClr val="737373">
                    <a:lumMod val="60000"/>
                    <a:lumOff val="40000"/>
                  </a:srgbClr>
                </a:solidFill>
              </a:rPr>
              <a:pPr/>
              <a:t>‹#›</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299208510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lvl1pPr>
              <a:defRPr sz="6000"/>
            </a:lvl1pPr>
          </a:lstStyle>
          <a:p>
            <a:r>
              <a:rPr lang="en-US" dirty="0" smtClean="0"/>
              <a:t>Master title style</a:t>
            </a:r>
            <a:endParaRPr lang="en-US" dirty="0"/>
          </a:p>
        </p:txBody>
      </p:sp>
      <p:sp>
        <p:nvSpPr>
          <p:cNvPr id="5" name="TextBox 4"/>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chemeClr val="tx2"/>
                    </a:gs>
                    <a:gs pos="100000">
                      <a:schemeClr val="tx2"/>
                    </a:gs>
                  </a:gsLst>
                  <a:lin ang="5400000" scaled="0"/>
                </a:gradFill>
                <a:latin typeface="Segoe"/>
                <a:cs typeface="Segoe"/>
              </a:rPr>
              <a:t>Windows Phone</a:t>
            </a:r>
            <a:r>
              <a:rPr lang="en-US" sz="900" baseline="0" dirty="0" smtClean="0">
                <a:gradFill>
                  <a:gsLst>
                    <a:gs pos="0">
                      <a:schemeClr val="tx2"/>
                    </a:gs>
                    <a:gs pos="100000">
                      <a:schemeClr val="tx2"/>
                    </a:gs>
                  </a:gsLst>
                  <a:lin ang="5400000" scaled="0"/>
                </a:gradFill>
                <a:latin typeface="Segoe"/>
                <a:cs typeface="Segoe"/>
              </a:rPr>
              <a:t> 7</a:t>
            </a:r>
            <a:endParaRPr lang="en-US" sz="900" dirty="0">
              <a:gradFill>
                <a:gsLst>
                  <a:gs pos="0">
                    <a:schemeClr val="tx1"/>
                  </a:gs>
                  <a:gs pos="100000">
                    <a:schemeClr val="tx1"/>
                  </a:gs>
                </a:gsLst>
                <a:lin ang="5400000" scaled="0"/>
              </a:gradFill>
              <a:latin typeface="Segoe"/>
              <a:cs typeface="Segoe"/>
            </a:endParaRPr>
          </a:p>
        </p:txBody>
      </p:sp>
      <p:sp>
        <p:nvSpPr>
          <p:cNvPr id="4" name="Slide Number Placeholder 3"/>
          <p:cNvSpPr>
            <a:spLocks noGrp="1"/>
          </p:cNvSpPr>
          <p:nvPr>
            <p:ph type="sldNum" sz="quarter" idx="10"/>
          </p:nvPr>
        </p:nvSpPr>
        <p:spPr/>
        <p:txBody>
          <a:bodyPr/>
          <a:lstStyle/>
          <a:p>
            <a:fld id="{271031BA-9959-4FE2-909F-37D65262A7B4}" type="slidenum">
              <a:rPr lang="en-US" smtClean="0"/>
              <a:pPr/>
              <a:t>‹#›</a:t>
            </a:fld>
            <a:endParaRPr lang="en-US" dirty="0"/>
          </a:p>
        </p:txBody>
      </p:sp>
    </p:spTree>
    <p:extLst>
      <p:ext uri="{BB962C8B-B14F-4D97-AF65-F5344CB8AC3E}">
        <p14:creationId xmlns:p14="http://schemas.microsoft.com/office/powerpoint/2010/main" xmlns="" val="396302773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13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14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5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p:txBody>
          <a:bodyPr/>
          <a:lstStyle/>
          <a:p>
            <a:fld id="{FA4D70B2-FFE3-4A03-B1E0-7C666E9CB4BE}" type="slidenum">
              <a:rPr lang="en-US" smtClean="0"/>
              <a:pPr/>
              <a:t>‹#›</a:t>
            </a:fld>
            <a:endParaRPr lang="en-US" dirty="0"/>
          </a:p>
        </p:txBody>
      </p:sp>
      <p:sp>
        <p:nvSpPr>
          <p:cNvPr id="6" name="TextBox 5"/>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chemeClr val="tx2"/>
                    </a:gs>
                    <a:gs pos="100000">
                      <a:schemeClr val="tx2"/>
                    </a:gs>
                  </a:gsLst>
                  <a:lin ang="5400000" scaled="0"/>
                </a:gradFill>
                <a:latin typeface="Segoe"/>
                <a:cs typeface="Segoe"/>
              </a:rPr>
              <a:t>Windows Phone</a:t>
            </a:r>
            <a:r>
              <a:rPr lang="en-US" sz="900" baseline="0" dirty="0" smtClean="0">
                <a:gradFill>
                  <a:gsLst>
                    <a:gs pos="0">
                      <a:schemeClr val="tx2"/>
                    </a:gs>
                    <a:gs pos="100000">
                      <a:schemeClr val="tx2"/>
                    </a:gs>
                  </a:gsLst>
                  <a:lin ang="5400000" scaled="0"/>
                </a:gradFill>
                <a:latin typeface="Segoe"/>
                <a:cs typeface="Segoe"/>
              </a:rPr>
              <a:t> </a:t>
            </a:r>
            <a:r>
              <a:rPr lang="en-US" sz="900" dirty="0" smtClean="0">
                <a:gradFill>
                  <a:gsLst>
                    <a:gs pos="0">
                      <a:schemeClr val="bg1"/>
                    </a:gs>
                    <a:gs pos="100000">
                      <a:schemeClr val="bg1"/>
                    </a:gs>
                  </a:gsLst>
                  <a:lin ang="5400000" scaled="0"/>
                </a:gradFill>
                <a:latin typeface="Segoe"/>
                <a:cs typeface="Segoe"/>
              </a:rPr>
              <a:t>Microsoft confidential. </a:t>
            </a:r>
            <a:endParaRPr lang="en-US" sz="900" dirty="0">
              <a:gradFill>
                <a:gsLst>
                  <a:gs pos="0">
                    <a:schemeClr val="bg1"/>
                  </a:gs>
                  <a:gs pos="100000">
                    <a:schemeClr val="bg1"/>
                  </a:gs>
                </a:gsLst>
                <a:lin ang="5400000" scaled="0"/>
              </a:gradFill>
              <a:latin typeface="Segoe"/>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16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17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18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19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20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21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22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1607181"/>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lide WP7 Annimation ">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xmlns="" val="0"/>
              </a:ext>
            </a:extLst>
          </a:blip>
          <a:stretch>
            <a:fillRect/>
          </a:stretch>
        </p:blipFill>
        <p:spPr bwMode="auto">
          <a:xfrm>
            <a:off x="215420" y="790160"/>
            <a:ext cx="2246089" cy="87775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13"/>
          <p:cNvSpPr/>
          <p:nvPr userDrawn="1"/>
        </p:nvSpPr>
        <p:spPr bwMode="auto">
          <a:xfrm>
            <a:off x="6539421" y="2362200"/>
            <a:ext cx="2221992" cy="2221992"/>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5" name="Title 1"/>
          <p:cNvSpPr txBox="1">
            <a:spLocks/>
          </p:cNvSpPr>
          <p:nvPr userDrawn="1"/>
        </p:nvSpPr>
        <p:spPr>
          <a:xfrm>
            <a:off x="6565940" y="2428875"/>
            <a:ext cx="2187433" cy="2221991"/>
          </a:xfrm>
          <a:prstGeom prst="rect">
            <a:avLst/>
          </a:prstGeom>
        </p:spPr>
        <p:txBody>
          <a:bodyPr vert="horz" wrap="square" lIns="182880" tIns="182880" rIns="182880" bIns="182880" rtlCol="0" anchor="ctr" anchorCtr="0">
            <a:noAutofit/>
          </a:bodyPr>
          <a:lstStyle>
            <a:lvl1pPr algn="l" defTabSz="914363" rtl="0" eaLnBrk="1" latinLnBrk="0" hangingPunct="1">
              <a:lnSpc>
                <a:spcPct val="90000"/>
              </a:lnSpc>
              <a:spcBef>
                <a:spcPct val="0"/>
              </a:spcBef>
              <a:buNone/>
              <a:tabLst>
                <a:tab pos="1504361" algn="l"/>
              </a:tabLst>
              <a:defRPr lang="en-US" sz="4800" b="0" kern="1200" cap="none" spc="-113"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algn="ctr" defTabSz="685961"/>
            <a:r>
              <a:rPr sz="7200" smtClean="0">
                <a:gradFill>
                  <a:gsLst>
                    <a:gs pos="0">
                      <a:srgbClr val="FFFFFF"/>
                    </a:gs>
                    <a:gs pos="100000">
                      <a:srgbClr val="FFFFFF"/>
                    </a:gs>
                  </a:gsLst>
                  <a:lin ang="5400000" scaled="0"/>
                </a:gradFill>
                <a:latin typeface="Segoe"/>
              </a:rPr>
              <a:t>7</a:t>
            </a:r>
            <a:endParaRPr sz="7200">
              <a:gradFill>
                <a:gsLst>
                  <a:gs pos="0">
                    <a:srgbClr val="FFFFFF"/>
                  </a:gs>
                  <a:gs pos="100000">
                    <a:srgbClr val="FFFFFF"/>
                  </a:gs>
                </a:gsLst>
                <a:lin ang="5400000" scaled="0"/>
              </a:gradFill>
              <a:latin typeface="Segoe"/>
            </a:endParaRPr>
          </a:p>
        </p:txBody>
      </p:sp>
      <p:sp>
        <p:nvSpPr>
          <p:cNvPr id="16" name="Rectangle 15"/>
          <p:cNvSpPr/>
          <p:nvPr userDrawn="1"/>
        </p:nvSpPr>
        <p:spPr bwMode="auto">
          <a:xfrm>
            <a:off x="381000" y="2362200"/>
            <a:ext cx="6053328" cy="2221992"/>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7"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accent4"/>
                    </a:gs>
                    <a:gs pos="100000">
                      <a:schemeClr val="accent4"/>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18"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19"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29" name="Title 1"/>
          <p:cNvSpPr>
            <a:spLocks noGrp="1"/>
          </p:cNvSpPr>
          <p:nvPr>
            <p:ph type="ctrTitle"/>
          </p:nvPr>
        </p:nvSpPr>
        <p:spPr>
          <a:xfrm>
            <a:off x="555738" y="2924048"/>
            <a:ext cx="4114800" cy="1098296"/>
          </a:xfrm>
        </p:spPr>
        <p:txBody>
          <a:bodyPr anchor="ctr" anchorCtr="0">
            <a:noAutofit/>
          </a:bodyPr>
          <a:lstStyle>
            <a:lvl1pPr>
              <a:lnSpc>
                <a:spcPct val="90000"/>
              </a:lnSpc>
              <a:tabLst>
                <a:tab pos="1504361" algn="l"/>
              </a:tabLst>
              <a:defRPr lang="en-US" sz="4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xmlns="" val="0"/>
              </a:ext>
            </a:extLst>
          </a:blip>
          <a:stretch>
            <a:fillRect/>
          </a:stretch>
        </p:blipFill>
        <p:spPr bwMode="auto">
          <a:xfrm>
            <a:off x="4777476" y="1664208"/>
            <a:ext cx="2103383" cy="3785616"/>
          </a:xfrm>
          <a:prstGeom prst="rect">
            <a:avLst/>
          </a:prstGeom>
          <a:noFill/>
          <a:ln w="9525">
            <a:noFill/>
            <a:miter lim="800000"/>
            <a:headEnd/>
            <a:tailEnd/>
          </a:ln>
          <a:effectLst>
            <a:outerShdw dist="12700" dir="5400000" algn="t" rotWithShape="0">
              <a:prstClr val="black">
                <a:alpha val="40000"/>
              </a:prstClr>
            </a:outerShdw>
          </a:effectLst>
        </p:spPr>
      </p:pic>
    </p:spTree>
    <p:extLst>
      <p:ext uri="{BB962C8B-B14F-4D97-AF65-F5344CB8AC3E}">
        <p14:creationId xmlns:p14="http://schemas.microsoft.com/office/powerpoint/2010/main" xmlns="" val="34639791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16"/>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29"/>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29"/>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17">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18">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19">
                                            <p:txEl>
                                              <p:pRg st="0" end="0"/>
                                            </p:txEl>
                                          </p:spTgt>
                                        </p:tgtEl>
                                        <p:attrNameLst>
                                          <p:attrName>ppt_x</p:attrName>
                                          <p:attrName>ppt_y</p:attrName>
                                        </p:attrNameLst>
                                      </p:cBhvr>
                                      <p:rCtr x="57377" y="0"/>
                                    </p:animMotion>
                                  </p:childTnLst>
                                </p:cTn>
                              </p:par>
                              <p:par>
                                <p:cTn id="25" presetID="1" presetClass="entr" presetSubtype="0" fill="hold" grpId="0" nodeType="withEffect">
                                  <p:stCondLst>
                                    <p:cond delay="800"/>
                                  </p:stCondLst>
                                  <p:childTnLst>
                                    <p:set>
                                      <p:cBhvr>
                                        <p:cTn id="26" dur="1" fill="hold">
                                          <p:stCondLst>
                                            <p:cond delay="0"/>
                                          </p:stCondLst>
                                        </p:cTn>
                                        <p:tgtEl>
                                          <p:spTgt spid="15"/>
                                        </p:tgtEl>
                                        <p:attrNameLst>
                                          <p:attrName>style.visibility</p:attrName>
                                        </p:attrNameLst>
                                      </p:cBhvr>
                                      <p:to>
                                        <p:strVal val="visible"/>
                                      </p:to>
                                    </p:set>
                                  </p:childTnLst>
                                </p:cTn>
                              </p:par>
                              <p:par>
                                <p:cTn id="27" presetID="42" presetClass="path" presetSubtype="0" decel="100000" fill="hold" grpId="1" nodeType="withEffect">
                                  <p:stCondLst>
                                    <p:cond delay="800"/>
                                  </p:stCondLst>
                                  <p:childTnLst>
                                    <p:animMotion origin="layout" path="M 2.20661E-6 -4.07407E-6 L 1.02966 -0.00115 " pathEditMode="relative" rAng="0" ptsTypes="AA">
                                      <p:cBhvr>
                                        <p:cTn id="28" dur="750" spd="-100000" fill="hold"/>
                                        <p:tgtEl>
                                          <p:spTgt spid="15"/>
                                        </p:tgtEl>
                                        <p:attrNameLst>
                                          <p:attrName>ppt_x</p:attrName>
                                          <p:attrName>ppt_y</p:attrName>
                                        </p:attrNameLst>
                                      </p:cBhvr>
                                      <p:rCtr x="51483" y="-69"/>
                                    </p:animMotion>
                                  </p:childTnLst>
                                </p:cTn>
                              </p:par>
                              <p:par>
                                <p:cTn id="29" presetID="1" presetClass="entr" presetSubtype="0" fill="hold" grpId="1" nodeType="withEffect">
                                  <p:stCondLst>
                                    <p:cond delay="800"/>
                                  </p:stCondLst>
                                  <p:childTnLst>
                                    <p:set>
                                      <p:cBhvr>
                                        <p:cTn id="30" dur="1" fill="hold">
                                          <p:stCondLst>
                                            <p:cond delay="0"/>
                                          </p:stCondLst>
                                        </p:cTn>
                                        <p:tgtEl>
                                          <p:spTgt spid="14"/>
                                        </p:tgtEl>
                                        <p:attrNameLst>
                                          <p:attrName>style.visibility</p:attrName>
                                        </p:attrNameLst>
                                      </p:cBhvr>
                                      <p:to>
                                        <p:strVal val="visible"/>
                                      </p:to>
                                    </p:set>
                                  </p:childTnLst>
                                </p:cTn>
                              </p:par>
                              <p:par>
                                <p:cTn id="31" presetID="42" presetClass="path" presetSubtype="0" decel="100000" fill="hold" grpId="2" nodeType="withEffect">
                                  <p:stCondLst>
                                    <p:cond delay="800"/>
                                  </p:stCondLst>
                                  <p:childTnLst>
                                    <p:animMotion origin="layout" path="M 2.5553E-6 -4.07407E-6 L 1.03604 -0.00115 " pathEditMode="relative" rAng="0" ptsTypes="AA">
                                      <p:cBhvr>
                                        <p:cTn id="32" dur="750" spd="-100000" fill="hold"/>
                                        <p:tgtEl>
                                          <p:spTgt spid="14"/>
                                        </p:tgtEl>
                                        <p:attrNameLst>
                                          <p:attrName>ppt_x</p:attrName>
                                          <p:attrName>ppt_y</p:attrName>
                                        </p:attrNameLst>
                                      </p:cBhvr>
                                      <p:rCtr x="51795" y="-69"/>
                                    </p:animMotion>
                                  </p:childTnLst>
                                </p:cTn>
                              </p:par>
                              <p:par>
                                <p:cTn id="33" presetID="1" presetClass="entr" presetSubtype="0"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childTnLst>
                                </p:cTn>
                              </p:par>
                              <p:par>
                                <p:cTn id="35" presetID="35" presetClass="path" presetSubtype="0" decel="100000" fill="hold" nodeType="withEffect">
                                  <p:stCondLst>
                                    <p:cond delay="1000"/>
                                  </p:stCondLst>
                                  <p:childTnLst>
                                    <p:animMotion origin="layout" path="M 0.59115 -1.11111E-6 L -0.00612 -1.11111E-6 " pathEditMode="relative" rAng="0" ptsTypes="AA">
                                      <p:cBhvr>
                                        <p:cTn id="36" dur="750" fill="hold"/>
                                        <p:tgtEl>
                                          <p:spTgt spid="11"/>
                                        </p:tgtEl>
                                        <p:attrNameLst>
                                          <p:attrName>ppt_x</p:attrName>
                                          <p:attrName>ppt_y</p:attrName>
                                        </p:attrNameLst>
                                      </p:cBhvr>
                                      <p:rCtr x="-2986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p:bldP spid="15" grpId="1"/>
      <p:bldP spid="16" grpId="0" animBg="1"/>
      <p:bldP spid="16" grpId="1" animBg="1"/>
      <p:bldP spid="16" grpId="2" animBg="1"/>
      <p:bldP spid="17" grpId="0" build="p">
        <p:tmplLst>
          <p:tmpl lvl="1">
            <p:tnLst>
              <p:par>
                <p:cTn presetID="1"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childTnLst>
                </p:cTn>
              </p:par>
            </p:tnLst>
          </p:tmpl>
        </p:tmplLst>
      </p:bldP>
      <p:bldP spid="17"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17"/>
                        </p:tgtEl>
                        <p:attrNameLst>
                          <p:attrName>ppt_x</p:attrName>
                          <p:attrName>ppt_y</p:attrName>
                        </p:attrNameLst>
                      </p:cBhvr>
                      <p:rCtr x="54684" y="-162"/>
                    </p:animMotion>
                  </p:childTnLst>
                </p:cTn>
              </p:par>
            </p:tnLst>
          </p:tmpl>
        </p:tmplLst>
      </p:bldP>
      <p:bldP spid="18" grpId="0" build="p">
        <p:tmplLst>
          <p:tmpl lvl="1">
            <p:tnLst>
              <p:par>
                <p:cTn presetID="1" presetClass="entr" presetSubtype="0" fill="hold" nodeType="withEffect">
                  <p:stCondLst>
                    <p:cond delay="750"/>
                  </p:stCondLst>
                  <p:childTnLst>
                    <p:set>
                      <p:cBhvr>
                        <p:cTn dur="1" fill="hold">
                          <p:stCondLst>
                            <p:cond delay="0"/>
                          </p:stCondLst>
                        </p:cTn>
                        <p:tgtEl>
                          <p:spTgt spid="18"/>
                        </p:tgtEl>
                        <p:attrNameLst>
                          <p:attrName>style.visibility</p:attrName>
                        </p:attrNameLst>
                      </p:cBhvr>
                      <p:to>
                        <p:strVal val="visible"/>
                      </p:to>
                    </p:set>
                  </p:childTnLst>
                </p:cTn>
              </p:par>
            </p:tnLst>
          </p:tmpl>
        </p:tmplLst>
      </p:bldP>
      <p:bldP spid="18"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18"/>
                        </p:tgtEl>
                        <p:attrNameLst>
                          <p:attrName>ppt_x</p:attrName>
                          <p:attrName>ppt_y</p:attrName>
                        </p:attrNameLst>
                      </p:cBhvr>
                      <p:rCtr x="57377" y="0"/>
                    </p:animMotion>
                  </p:childTnLst>
                </p:cTn>
              </p:par>
            </p:tnLst>
          </p:tmpl>
        </p:tmplLst>
      </p:bldP>
      <p:bldP spid="19" grpId="0" build="p">
        <p:tmplLst>
          <p:tmpl lvl="1">
            <p:tnLst>
              <p:par>
                <p:cTn presetID="1" presetClass="entr" presetSubtype="0" fill="hold" nodeType="withEffect">
                  <p:stCondLst>
                    <p:cond delay="100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19"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19"/>
                        </p:tgtEl>
                        <p:attrNameLst>
                          <p:attrName>ppt_x</p:attrName>
                          <p:attrName>ppt_y</p:attrName>
                        </p:attrNameLst>
                      </p:cBhvr>
                      <p:rCtr x="57377" y="0"/>
                    </p:animMotion>
                  </p:childTnLst>
                </p:cTn>
              </p:par>
            </p:tnLst>
          </p:tmpl>
        </p:tmplLst>
      </p:bldP>
      <p:bldP spid="29" grpId="0"/>
      <p:bldP spid="29" grpId="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Slide ALT 2">
    <p:bg>
      <p:bgRef idx="1001">
        <a:schemeClr val="bg2"/>
      </p:bgRef>
    </p:bg>
    <p:spTree>
      <p:nvGrpSpPr>
        <p:cNvPr id="1" name=""/>
        <p:cNvGrpSpPr/>
        <p:nvPr/>
      </p:nvGrpSpPr>
      <p:grpSpPr>
        <a:xfrm>
          <a:off x="0" y="0"/>
          <a:ext cx="0" cy="0"/>
          <a:chOff x="0" y="0"/>
          <a:chExt cx="0" cy="0"/>
        </a:xfrm>
      </p:grpSpPr>
      <p:sp>
        <p:nvSpPr>
          <p:cNvPr id="8" name="Rectangle 7"/>
          <p:cNvSpPr/>
          <p:nvPr userDrawn="1"/>
        </p:nvSpPr>
        <p:spPr bwMode="auto">
          <a:xfrm>
            <a:off x="381798" y="1905000"/>
            <a:ext cx="8380413" cy="28289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2072970"/>
            <a:ext cx="4877098" cy="2258398"/>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3"/>
            <a:ext cx="4877098" cy="443198"/>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4"/>
            <a:ext cx="4877098" cy="387798"/>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161552" y="964769"/>
            <a:ext cx="3028739" cy="4928911"/>
          </a:xfrm>
          <a:prstGeom prst="rect">
            <a:avLst/>
          </a:prstGeom>
        </p:spPr>
      </p:pic>
      <p:grpSp>
        <p:nvGrpSpPr>
          <p:cNvPr id="56" name="Group 55"/>
          <p:cNvGrpSpPr/>
          <p:nvPr userDrawn="1"/>
        </p:nvGrpSpPr>
        <p:grpSpPr>
          <a:xfrm>
            <a:off x="781050" y="427073"/>
            <a:ext cx="2190751" cy="813568"/>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178834239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bldLst>
      <p:bldP spid="8" grpId="0" animBg="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accent4"/>
                    </a:gs>
                    <a:gs pos="99000">
                      <a:schemeClr val="accent4"/>
                    </a:gs>
                  </a:gsLst>
                  <a:lin ang="5400000"/>
                </a:gradFill>
                <a:effectLst/>
                <a:uLnTx/>
                <a:uFillTx/>
                <a:latin typeface="Segoe Light" pitchFamily="34" charset="0"/>
                <a:ea typeface="+mn-ea"/>
                <a:cs typeface="+mn-cs"/>
              </a:defRPr>
            </a:lvl1pPr>
          </a:lstStyle>
          <a:p>
            <a:pPr lvl="0"/>
            <a:r>
              <a:rPr lang="en-US" dirty="0" smtClean="0"/>
              <a:t>click to…</a:t>
            </a:r>
          </a:p>
        </p:txBody>
      </p:sp>
      <p:sp>
        <p:nvSpPr>
          <p:cNvPr id="4" name="Slide Number Placeholder 3"/>
          <p:cNvSpPr>
            <a:spLocks noGrp="1"/>
          </p:cNvSpPr>
          <p:nvPr>
            <p:ph type="sldNum" sz="quarter" idx="11"/>
          </p:nvPr>
        </p:nvSpPr>
        <p:spPr>
          <a:xfrm>
            <a:off x="381000" y="6416288"/>
            <a:ext cx="169863" cy="228600"/>
          </a:xfrm>
        </p:spPr>
        <p:txBody>
          <a:bodyPr bIns="0"/>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
        <p:nvSpPr>
          <p:cNvPr id="9" name="TextBox 8"/>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Tree>
    <p:extLst>
      <p:ext uri="{BB962C8B-B14F-4D97-AF65-F5344CB8AC3E}">
        <p14:creationId xmlns:p14="http://schemas.microsoft.com/office/powerpoint/2010/main" xmlns="" val="5056749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2" y="431800"/>
            <a:ext cx="8194075" cy="923330"/>
          </a:xfrm>
        </p:spPr>
        <p:txBody>
          <a:bodyPr/>
          <a:lstStyle>
            <a:lvl1pPr>
              <a:lnSpc>
                <a:spcPct val="100000"/>
              </a:lnSpc>
              <a:defRPr lang="en-US" sz="6000" b="0" kern="1200" cap="none" spc="-150" baseline="0" dirty="0">
                <a:ln w="3175">
                  <a:noFill/>
                </a:ln>
                <a:gradFill flip="none" rotWithShape="1">
                  <a:gsLst>
                    <a:gs pos="0">
                      <a:schemeClr val="bg1"/>
                    </a:gs>
                    <a:gs pos="86000">
                      <a:schemeClr val="bg1"/>
                    </a:gs>
                  </a:gsLst>
                  <a:lin ang="5400000" scaled="0"/>
                  <a:tileRect/>
                </a:gradFill>
                <a:effectLst/>
                <a:latin typeface="Segoe Light" pitchFamily="34" charset="0"/>
                <a:ea typeface="+mn-ea"/>
                <a:cs typeface="Arial" charset="0"/>
              </a:defRPr>
            </a:lvl1pPr>
          </a:lstStyle>
          <a:p>
            <a:r>
              <a:rPr lang="en-US" dirty="0" smtClean="0"/>
              <a:t>Master title style</a:t>
            </a:r>
            <a:endParaRPr lang="en-US" dirty="0"/>
          </a:p>
        </p:txBody>
      </p:sp>
      <p:sp>
        <p:nvSpPr>
          <p:cNvPr id="3" name="Content Placeholder 2"/>
          <p:cNvSpPr>
            <a:spLocks noGrp="1"/>
          </p:cNvSpPr>
          <p:nvPr>
            <p:ph idx="1"/>
          </p:nvPr>
        </p:nvSpPr>
        <p:spPr>
          <a:xfrm>
            <a:off x="379483"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FA4D70B2-FFE3-4A03-B1E0-7C666E9CB4BE}" type="slidenum">
              <a:rPr lang="en-US" smtClean="0"/>
              <a:pPr/>
              <a:t>‹#›</a:t>
            </a:fld>
            <a:endParaRPr lang="en-US" dirty="0"/>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chemeClr val="tx2"/>
                    </a:gs>
                    <a:gs pos="100000">
                      <a:schemeClr val="tx2"/>
                    </a:gs>
                  </a:gsLst>
                  <a:lin ang="5400000" scaled="0"/>
                </a:gradFill>
                <a:latin typeface="Segoe"/>
                <a:cs typeface="Segoe"/>
              </a:rPr>
              <a:t>Windows Phone</a:t>
            </a:r>
            <a:r>
              <a:rPr lang="en-US" sz="900" baseline="0" dirty="0" smtClean="0">
                <a:gradFill>
                  <a:gsLst>
                    <a:gs pos="0">
                      <a:schemeClr val="tx2"/>
                    </a:gs>
                    <a:gs pos="100000">
                      <a:schemeClr val="tx2"/>
                    </a:gs>
                  </a:gsLst>
                  <a:lin ang="5400000" scaled="0"/>
                </a:gradFill>
                <a:latin typeface="Segoe"/>
                <a:cs typeface="Segoe"/>
              </a:rPr>
              <a:t> </a:t>
            </a:r>
            <a:r>
              <a:rPr lang="en-US" sz="900" dirty="0" smtClean="0">
                <a:gradFill>
                  <a:gsLst>
                    <a:gs pos="0">
                      <a:schemeClr val="bg1"/>
                    </a:gs>
                    <a:gs pos="100000">
                      <a:schemeClr val="bg1"/>
                    </a:gs>
                  </a:gsLst>
                  <a:lin ang="5400000" scaled="0"/>
                </a:gradFill>
                <a:latin typeface="Segoe"/>
                <a:cs typeface="Segoe"/>
              </a:rPr>
              <a:t>Microsoft confidential. </a:t>
            </a:r>
            <a:endParaRPr lang="en-US" sz="900" dirty="0">
              <a:gradFill>
                <a:gsLst>
                  <a:gs pos="0">
                    <a:schemeClr val="bg1"/>
                  </a:gs>
                  <a:gs pos="100000">
                    <a:schemeClr val="bg1"/>
                  </a:gs>
                </a:gsLst>
                <a:lin ang="5400000" scaled="0"/>
              </a:gradFill>
              <a:latin typeface="Segoe"/>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bg1"/>
                    </a:gs>
                    <a:gs pos="100000">
                      <a:schemeClr val="bg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spTree>
    <p:extLst>
      <p:ext uri="{BB962C8B-B14F-4D97-AF65-F5344CB8AC3E}">
        <p14:creationId xmlns:p14="http://schemas.microsoft.com/office/powerpoint/2010/main" xmlns="" val="15741845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Box 5"/>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96662128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2" y="431800"/>
            <a:ext cx="8194075" cy="923330"/>
          </a:xfrm>
        </p:spPr>
        <p:txBody>
          <a:bodyPr/>
          <a:lstStyle>
            <a:lvl1pPr>
              <a:lnSpc>
                <a:spcPct val="100000"/>
              </a:lnSpc>
              <a:defRPr lang="en-US" sz="6000" b="0" kern="1200" cap="none" spc="-150" baseline="0" dirty="0">
                <a:ln w="3175">
                  <a:noFill/>
                </a:ln>
                <a:gradFill flip="none" rotWithShape="1">
                  <a:gsLst>
                    <a:gs pos="0">
                      <a:schemeClr val="bg1"/>
                    </a:gs>
                    <a:gs pos="86000">
                      <a:schemeClr val="bg1"/>
                    </a:gs>
                  </a:gsLst>
                  <a:lin ang="5400000" scaled="0"/>
                  <a:tileRect/>
                </a:gradFill>
                <a:effectLst/>
                <a:latin typeface="Segoe Light" pitchFamily="34" charset="0"/>
                <a:ea typeface="+mn-ea"/>
                <a:cs typeface="Arial" charset="0"/>
              </a:defRPr>
            </a:lvl1pPr>
          </a:lstStyle>
          <a:p>
            <a:r>
              <a:rPr lang="en-US" dirty="0" smtClean="0"/>
              <a:t>Master title style</a:t>
            </a:r>
            <a:endParaRPr lang="en-US" dirty="0"/>
          </a:p>
        </p:txBody>
      </p:sp>
      <p:sp>
        <p:nvSpPr>
          <p:cNvPr id="3" name="Content Placeholder 2"/>
          <p:cNvSpPr>
            <a:spLocks noGrp="1"/>
          </p:cNvSpPr>
          <p:nvPr>
            <p:ph idx="1"/>
          </p:nvPr>
        </p:nvSpPr>
        <p:spPr>
          <a:xfrm>
            <a:off x="379483"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331436661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sz="half" idx="1"/>
          </p:nvPr>
        </p:nvSpPr>
        <p:spPr>
          <a:xfrm>
            <a:off x="381000" y="1894703"/>
            <a:ext cx="4115872" cy="2283702"/>
          </a:xfrm>
        </p:spPr>
        <p:txBody>
          <a:bodyPr/>
          <a:lstStyle>
            <a:lvl1pPr marL="339976" indent="-339976">
              <a:lnSpc>
                <a:spcPct val="90000"/>
              </a:lnSpc>
              <a:defRPr sz="2800"/>
            </a:lvl1pPr>
            <a:lvl2pPr marL="673338" indent="-325424">
              <a:lnSpc>
                <a:spcPct val="90000"/>
              </a:lnSpc>
              <a:defRPr sz="2800"/>
            </a:lvl2pPr>
            <a:lvl3pPr marL="953785" indent="-288384">
              <a:lnSpc>
                <a:spcPct val="90000"/>
              </a:lnSpc>
              <a:defRPr sz="2800"/>
            </a:lvl3pPr>
            <a:lvl4pPr marL="1227618" indent="-273833">
              <a:lnSpc>
                <a:spcPct val="90000"/>
              </a:lnSpc>
              <a:defRPr sz="2800"/>
            </a:lvl4pPr>
            <a:lvl5pPr marL="1516002" indent="-280447">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065" y="1894703"/>
            <a:ext cx="4115872" cy="2671501"/>
          </a:xfrm>
        </p:spPr>
        <p:txBody>
          <a:bodyPr/>
          <a:lstStyle>
            <a:lvl1pPr marL="347914" indent="-347914">
              <a:lnSpc>
                <a:spcPct val="90000"/>
              </a:lnSpc>
              <a:defRPr sz="2800"/>
            </a:lvl1pPr>
            <a:lvl2pPr marL="673338" indent="-339976">
              <a:lnSpc>
                <a:spcPct val="90000"/>
              </a:lnSpc>
              <a:defRPr sz="2800"/>
            </a:lvl2pPr>
            <a:lvl3pPr marL="961722" indent="-302936">
              <a:lnSpc>
                <a:spcPct val="90000"/>
              </a:lnSpc>
              <a:defRPr sz="2800"/>
            </a:lvl3pPr>
            <a:lvl4pPr marL="1227618" indent="-265896">
              <a:lnSpc>
                <a:spcPct val="90000"/>
              </a:lnSpc>
              <a:defRPr sz="2800"/>
            </a:lvl4pPr>
            <a:lvl5pPr marL="1516002" indent="-273833">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387133740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lvl1pPr>
              <a:defRPr sz="6000"/>
            </a:lvl1pPr>
          </a:lstStyle>
          <a:p>
            <a:r>
              <a:rPr lang="en-US" dirty="0" smtClean="0"/>
              <a:t>Master title style</a:t>
            </a:r>
            <a:endParaRPr lang="en-US" dirty="0"/>
          </a:p>
        </p:txBody>
      </p:sp>
      <p:sp>
        <p:nvSpPr>
          <p:cNvPr id="3" name="Slide Number Placeholder 2"/>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5" name="TextBox 4"/>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247122760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3394534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7224032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48156106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0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406355803"/>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WP7 Annimation ">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xmlns="" val="0"/>
              </a:ext>
            </a:extLst>
          </a:blip>
          <a:stretch>
            <a:fillRect/>
          </a:stretch>
        </p:blipFill>
        <p:spPr bwMode="auto">
          <a:xfrm>
            <a:off x="215420" y="790160"/>
            <a:ext cx="2246089" cy="87775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13"/>
          <p:cNvSpPr/>
          <p:nvPr userDrawn="1"/>
        </p:nvSpPr>
        <p:spPr bwMode="auto">
          <a:xfrm>
            <a:off x="6539421" y="2362200"/>
            <a:ext cx="2221992" cy="2221992"/>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5" name="Title 1"/>
          <p:cNvSpPr txBox="1">
            <a:spLocks/>
          </p:cNvSpPr>
          <p:nvPr userDrawn="1"/>
        </p:nvSpPr>
        <p:spPr>
          <a:xfrm>
            <a:off x="6565940" y="2428875"/>
            <a:ext cx="2187433" cy="2221991"/>
          </a:xfrm>
          <a:prstGeom prst="rect">
            <a:avLst/>
          </a:prstGeom>
        </p:spPr>
        <p:txBody>
          <a:bodyPr vert="horz" wrap="square" lIns="182880" tIns="182880" rIns="182880" bIns="182880" rtlCol="0" anchor="ctr" anchorCtr="0">
            <a:noAutofit/>
          </a:bodyPr>
          <a:lstStyle>
            <a:lvl1pPr algn="l" defTabSz="914363" rtl="0" eaLnBrk="1" latinLnBrk="0" hangingPunct="1">
              <a:lnSpc>
                <a:spcPct val="90000"/>
              </a:lnSpc>
              <a:spcBef>
                <a:spcPct val="0"/>
              </a:spcBef>
              <a:buNone/>
              <a:tabLst>
                <a:tab pos="1504361" algn="l"/>
              </a:tabLst>
              <a:defRPr lang="en-US" sz="4800" b="0" kern="1200" cap="none" spc="-113"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algn="ctr" defTabSz="685961"/>
            <a:r>
              <a:rPr sz="7200" smtClean="0">
                <a:gradFill>
                  <a:gsLst>
                    <a:gs pos="0">
                      <a:srgbClr val="FFFFFF"/>
                    </a:gs>
                    <a:gs pos="100000">
                      <a:srgbClr val="FFFFFF"/>
                    </a:gs>
                  </a:gsLst>
                  <a:lin ang="5400000" scaled="0"/>
                </a:gradFill>
                <a:latin typeface="Segoe"/>
              </a:rPr>
              <a:t>7</a:t>
            </a:r>
            <a:endParaRPr sz="7200">
              <a:gradFill>
                <a:gsLst>
                  <a:gs pos="0">
                    <a:srgbClr val="FFFFFF"/>
                  </a:gs>
                  <a:gs pos="100000">
                    <a:srgbClr val="FFFFFF"/>
                  </a:gs>
                </a:gsLst>
                <a:lin ang="5400000" scaled="0"/>
              </a:gradFill>
              <a:latin typeface="Segoe"/>
            </a:endParaRPr>
          </a:p>
        </p:txBody>
      </p:sp>
      <p:sp>
        <p:nvSpPr>
          <p:cNvPr id="16" name="Rectangle 15"/>
          <p:cNvSpPr/>
          <p:nvPr userDrawn="1"/>
        </p:nvSpPr>
        <p:spPr bwMode="auto">
          <a:xfrm>
            <a:off x="381000" y="2362200"/>
            <a:ext cx="6053328" cy="2221992"/>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7"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accent4"/>
                    </a:gs>
                    <a:gs pos="100000">
                      <a:schemeClr val="accent4"/>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18"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19"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29" name="Title 1"/>
          <p:cNvSpPr>
            <a:spLocks noGrp="1"/>
          </p:cNvSpPr>
          <p:nvPr>
            <p:ph type="ctrTitle"/>
          </p:nvPr>
        </p:nvSpPr>
        <p:spPr>
          <a:xfrm>
            <a:off x="555738" y="2924048"/>
            <a:ext cx="4114800" cy="1098296"/>
          </a:xfrm>
        </p:spPr>
        <p:txBody>
          <a:bodyPr anchor="ctr" anchorCtr="0">
            <a:noAutofit/>
          </a:bodyPr>
          <a:lstStyle>
            <a:lvl1pPr>
              <a:lnSpc>
                <a:spcPct val="90000"/>
              </a:lnSpc>
              <a:tabLst>
                <a:tab pos="1504361" algn="l"/>
              </a:tabLst>
              <a:defRPr lang="en-US" sz="4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xmlns="" val="0"/>
              </a:ext>
            </a:extLst>
          </a:blip>
          <a:stretch>
            <a:fillRect/>
          </a:stretch>
        </p:blipFill>
        <p:spPr bwMode="auto">
          <a:xfrm>
            <a:off x="4777476" y="1664208"/>
            <a:ext cx="2103383" cy="3785616"/>
          </a:xfrm>
          <a:prstGeom prst="rect">
            <a:avLst/>
          </a:prstGeom>
          <a:noFill/>
          <a:ln w="9525">
            <a:noFill/>
            <a:miter lim="800000"/>
            <a:headEnd/>
            <a:tailEnd/>
          </a:ln>
          <a:effectLst>
            <a:outerShdw dist="12700" dir="5400000" algn="t" rotWithShape="0">
              <a:prstClr val="black">
                <a:alpha val="40000"/>
              </a:prstClr>
            </a:outerShdw>
          </a:effectLst>
        </p:spPr>
      </p:pic>
    </p:spTree>
    <p:extLst>
      <p:ext uri="{BB962C8B-B14F-4D97-AF65-F5344CB8AC3E}">
        <p14:creationId xmlns:p14="http://schemas.microsoft.com/office/powerpoint/2010/main" xmlns="" val="147670423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16"/>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29"/>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29"/>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17">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18">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19">
                                            <p:txEl>
                                              <p:pRg st="0" end="0"/>
                                            </p:txEl>
                                          </p:spTgt>
                                        </p:tgtEl>
                                        <p:attrNameLst>
                                          <p:attrName>ppt_x</p:attrName>
                                          <p:attrName>ppt_y</p:attrName>
                                        </p:attrNameLst>
                                      </p:cBhvr>
                                      <p:rCtr x="57377" y="0"/>
                                    </p:animMotion>
                                  </p:childTnLst>
                                </p:cTn>
                              </p:par>
                              <p:par>
                                <p:cTn id="25" presetID="1" presetClass="entr" presetSubtype="0" fill="hold" grpId="0" nodeType="withEffect">
                                  <p:stCondLst>
                                    <p:cond delay="800"/>
                                  </p:stCondLst>
                                  <p:childTnLst>
                                    <p:set>
                                      <p:cBhvr>
                                        <p:cTn id="26" dur="1" fill="hold">
                                          <p:stCondLst>
                                            <p:cond delay="0"/>
                                          </p:stCondLst>
                                        </p:cTn>
                                        <p:tgtEl>
                                          <p:spTgt spid="15"/>
                                        </p:tgtEl>
                                        <p:attrNameLst>
                                          <p:attrName>style.visibility</p:attrName>
                                        </p:attrNameLst>
                                      </p:cBhvr>
                                      <p:to>
                                        <p:strVal val="visible"/>
                                      </p:to>
                                    </p:set>
                                  </p:childTnLst>
                                </p:cTn>
                              </p:par>
                              <p:par>
                                <p:cTn id="27" presetID="42" presetClass="path" presetSubtype="0" decel="100000" fill="hold" grpId="1" nodeType="withEffect">
                                  <p:stCondLst>
                                    <p:cond delay="800"/>
                                  </p:stCondLst>
                                  <p:childTnLst>
                                    <p:animMotion origin="layout" path="M 2.20661E-6 -4.07407E-6 L 1.02966 -0.00115 " pathEditMode="relative" rAng="0" ptsTypes="AA">
                                      <p:cBhvr>
                                        <p:cTn id="28" dur="750" spd="-100000" fill="hold"/>
                                        <p:tgtEl>
                                          <p:spTgt spid="15"/>
                                        </p:tgtEl>
                                        <p:attrNameLst>
                                          <p:attrName>ppt_x</p:attrName>
                                          <p:attrName>ppt_y</p:attrName>
                                        </p:attrNameLst>
                                      </p:cBhvr>
                                      <p:rCtr x="51483" y="-69"/>
                                    </p:animMotion>
                                  </p:childTnLst>
                                </p:cTn>
                              </p:par>
                              <p:par>
                                <p:cTn id="29" presetID="1" presetClass="entr" presetSubtype="0" fill="hold" grpId="1" nodeType="withEffect">
                                  <p:stCondLst>
                                    <p:cond delay="800"/>
                                  </p:stCondLst>
                                  <p:childTnLst>
                                    <p:set>
                                      <p:cBhvr>
                                        <p:cTn id="30" dur="1" fill="hold">
                                          <p:stCondLst>
                                            <p:cond delay="0"/>
                                          </p:stCondLst>
                                        </p:cTn>
                                        <p:tgtEl>
                                          <p:spTgt spid="14"/>
                                        </p:tgtEl>
                                        <p:attrNameLst>
                                          <p:attrName>style.visibility</p:attrName>
                                        </p:attrNameLst>
                                      </p:cBhvr>
                                      <p:to>
                                        <p:strVal val="visible"/>
                                      </p:to>
                                    </p:set>
                                  </p:childTnLst>
                                </p:cTn>
                              </p:par>
                              <p:par>
                                <p:cTn id="31" presetID="42" presetClass="path" presetSubtype="0" decel="100000" fill="hold" grpId="2" nodeType="withEffect">
                                  <p:stCondLst>
                                    <p:cond delay="800"/>
                                  </p:stCondLst>
                                  <p:childTnLst>
                                    <p:animMotion origin="layout" path="M 2.5553E-6 -4.07407E-6 L 1.03604 -0.00115 " pathEditMode="relative" rAng="0" ptsTypes="AA">
                                      <p:cBhvr>
                                        <p:cTn id="32" dur="750" spd="-100000" fill="hold"/>
                                        <p:tgtEl>
                                          <p:spTgt spid="14"/>
                                        </p:tgtEl>
                                        <p:attrNameLst>
                                          <p:attrName>ppt_x</p:attrName>
                                          <p:attrName>ppt_y</p:attrName>
                                        </p:attrNameLst>
                                      </p:cBhvr>
                                      <p:rCtr x="51795" y="-69"/>
                                    </p:animMotion>
                                  </p:childTnLst>
                                </p:cTn>
                              </p:par>
                              <p:par>
                                <p:cTn id="33" presetID="1" presetClass="entr" presetSubtype="0"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childTnLst>
                                </p:cTn>
                              </p:par>
                              <p:par>
                                <p:cTn id="35" presetID="35" presetClass="path" presetSubtype="0" decel="100000" fill="hold" nodeType="withEffect">
                                  <p:stCondLst>
                                    <p:cond delay="1000"/>
                                  </p:stCondLst>
                                  <p:childTnLst>
                                    <p:animMotion origin="layout" path="M 0.59115 -1.11111E-6 L -0.00612 -1.11111E-6 " pathEditMode="relative" rAng="0" ptsTypes="AA">
                                      <p:cBhvr>
                                        <p:cTn id="36" dur="750" fill="hold"/>
                                        <p:tgtEl>
                                          <p:spTgt spid="11"/>
                                        </p:tgtEl>
                                        <p:attrNameLst>
                                          <p:attrName>ppt_x</p:attrName>
                                          <p:attrName>ppt_y</p:attrName>
                                        </p:attrNameLst>
                                      </p:cBhvr>
                                      <p:rCtr x="-2986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p:bldP spid="15" grpId="1"/>
      <p:bldP spid="16" grpId="0" animBg="1"/>
      <p:bldP spid="16" grpId="1" animBg="1"/>
      <p:bldP spid="16" grpId="2" animBg="1"/>
      <p:bldP spid="17" grpId="0" build="p">
        <p:tmplLst>
          <p:tmpl lvl="1">
            <p:tnLst>
              <p:par>
                <p:cTn presetID="1"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childTnLst>
                </p:cTn>
              </p:par>
            </p:tnLst>
          </p:tmpl>
        </p:tmplLst>
      </p:bldP>
      <p:bldP spid="17"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17"/>
                        </p:tgtEl>
                        <p:attrNameLst>
                          <p:attrName>ppt_x</p:attrName>
                          <p:attrName>ppt_y</p:attrName>
                        </p:attrNameLst>
                      </p:cBhvr>
                      <p:rCtr x="54684" y="-162"/>
                    </p:animMotion>
                  </p:childTnLst>
                </p:cTn>
              </p:par>
            </p:tnLst>
          </p:tmpl>
        </p:tmplLst>
      </p:bldP>
      <p:bldP spid="18" grpId="0" build="p">
        <p:tmplLst>
          <p:tmpl lvl="1">
            <p:tnLst>
              <p:par>
                <p:cTn presetID="1" presetClass="entr" presetSubtype="0" fill="hold" nodeType="withEffect">
                  <p:stCondLst>
                    <p:cond delay="750"/>
                  </p:stCondLst>
                  <p:childTnLst>
                    <p:set>
                      <p:cBhvr>
                        <p:cTn dur="1" fill="hold">
                          <p:stCondLst>
                            <p:cond delay="0"/>
                          </p:stCondLst>
                        </p:cTn>
                        <p:tgtEl>
                          <p:spTgt spid="18"/>
                        </p:tgtEl>
                        <p:attrNameLst>
                          <p:attrName>style.visibility</p:attrName>
                        </p:attrNameLst>
                      </p:cBhvr>
                      <p:to>
                        <p:strVal val="visible"/>
                      </p:to>
                    </p:set>
                  </p:childTnLst>
                </p:cTn>
              </p:par>
            </p:tnLst>
          </p:tmpl>
        </p:tmplLst>
      </p:bldP>
      <p:bldP spid="18"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18"/>
                        </p:tgtEl>
                        <p:attrNameLst>
                          <p:attrName>ppt_x</p:attrName>
                          <p:attrName>ppt_y</p:attrName>
                        </p:attrNameLst>
                      </p:cBhvr>
                      <p:rCtr x="57377" y="0"/>
                    </p:animMotion>
                  </p:childTnLst>
                </p:cTn>
              </p:par>
            </p:tnLst>
          </p:tmpl>
        </p:tmplLst>
      </p:bldP>
      <p:bldP spid="19" grpId="0" build="p">
        <p:tmplLst>
          <p:tmpl lvl="1">
            <p:tnLst>
              <p:par>
                <p:cTn presetID="1" presetClass="entr" presetSubtype="0" fill="hold" nodeType="withEffect">
                  <p:stCondLst>
                    <p:cond delay="100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19"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19"/>
                        </p:tgtEl>
                        <p:attrNameLst>
                          <p:attrName>ppt_x</p:attrName>
                          <p:attrName>ppt_y</p:attrName>
                        </p:attrNameLst>
                      </p:cBhvr>
                      <p:rCtr x="57377" y="0"/>
                    </p:animMotion>
                  </p:childTnLst>
                </p:cTn>
              </p:par>
            </p:tnLst>
          </p:tmpl>
        </p:tmplLst>
      </p:bldP>
      <p:bldP spid="29" grpId="0"/>
      <p:bldP spid="29" grpId="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sz="half" idx="1"/>
          </p:nvPr>
        </p:nvSpPr>
        <p:spPr>
          <a:xfrm>
            <a:off x="381000" y="1894703"/>
            <a:ext cx="4115872" cy="2283702"/>
          </a:xfrm>
        </p:spPr>
        <p:txBody>
          <a:bodyPr/>
          <a:lstStyle>
            <a:lvl1pPr marL="339976" indent="-339976">
              <a:lnSpc>
                <a:spcPct val="90000"/>
              </a:lnSpc>
              <a:defRPr sz="2800"/>
            </a:lvl1pPr>
            <a:lvl2pPr marL="673338" indent="-325424">
              <a:lnSpc>
                <a:spcPct val="90000"/>
              </a:lnSpc>
              <a:defRPr sz="2800"/>
            </a:lvl2pPr>
            <a:lvl3pPr marL="953785" indent="-288384">
              <a:lnSpc>
                <a:spcPct val="90000"/>
              </a:lnSpc>
              <a:defRPr sz="2800"/>
            </a:lvl3pPr>
            <a:lvl4pPr marL="1227618" indent="-273833">
              <a:lnSpc>
                <a:spcPct val="90000"/>
              </a:lnSpc>
              <a:defRPr sz="2800"/>
            </a:lvl4pPr>
            <a:lvl5pPr marL="1516002" indent="-280447">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065" y="1894703"/>
            <a:ext cx="4115872" cy="2671501"/>
          </a:xfrm>
        </p:spPr>
        <p:txBody>
          <a:bodyPr/>
          <a:lstStyle>
            <a:lvl1pPr marL="347914" indent="-347914">
              <a:lnSpc>
                <a:spcPct val="90000"/>
              </a:lnSpc>
              <a:defRPr sz="2800"/>
            </a:lvl1pPr>
            <a:lvl2pPr marL="673338" indent="-339976">
              <a:lnSpc>
                <a:spcPct val="90000"/>
              </a:lnSpc>
              <a:defRPr sz="2800"/>
            </a:lvl2pPr>
            <a:lvl3pPr marL="961722" indent="-302936">
              <a:lnSpc>
                <a:spcPct val="90000"/>
              </a:lnSpc>
              <a:defRPr sz="2800"/>
            </a:lvl3pPr>
            <a:lvl4pPr marL="1227618" indent="-265896">
              <a:lnSpc>
                <a:spcPct val="90000"/>
              </a:lnSpc>
              <a:defRPr sz="2800"/>
            </a:lvl4pPr>
            <a:lvl5pPr marL="1516002" indent="-273833">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p:cNvSpPr>
            <a:spLocks noGrp="1"/>
          </p:cNvSpPr>
          <p:nvPr>
            <p:ph type="sldNum" sz="quarter" idx="10"/>
          </p:nvPr>
        </p:nvSpPr>
        <p:spPr/>
        <p:txBody>
          <a:bodyPr/>
          <a:lstStyle/>
          <a:p>
            <a:fld id="{FA4D70B2-FFE3-4A03-B1E0-7C666E9CB4BE}" type="slidenum">
              <a:rPr lang="en-US" smtClean="0"/>
              <a:pPr/>
              <a:t>‹#›</a:t>
            </a:fld>
            <a:endParaRPr lang="en-US" dirty="0"/>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chemeClr val="tx2"/>
                    </a:gs>
                    <a:gs pos="100000">
                      <a:schemeClr val="tx2"/>
                    </a:gs>
                  </a:gsLst>
                  <a:lin ang="5400000" scaled="0"/>
                </a:gradFill>
                <a:latin typeface="Segoe"/>
                <a:cs typeface="Segoe"/>
              </a:rPr>
              <a:t>Windows Phone</a:t>
            </a:r>
            <a:r>
              <a:rPr lang="en-US" sz="900" baseline="0" dirty="0" smtClean="0">
                <a:gradFill>
                  <a:gsLst>
                    <a:gs pos="0">
                      <a:schemeClr val="tx2"/>
                    </a:gs>
                    <a:gs pos="100000">
                      <a:schemeClr val="tx2"/>
                    </a:gs>
                  </a:gsLst>
                  <a:lin ang="5400000" scaled="0"/>
                </a:gradFill>
                <a:latin typeface="Segoe"/>
                <a:cs typeface="Segoe"/>
              </a:rPr>
              <a:t> </a:t>
            </a:r>
            <a:r>
              <a:rPr lang="en-US" sz="900" dirty="0" smtClean="0">
                <a:gradFill>
                  <a:gsLst>
                    <a:gs pos="0">
                      <a:schemeClr val="bg1"/>
                    </a:gs>
                    <a:gs pos="100000">
                      <a:schemeClr val="bg1"/>
                    </a:gs>
                  </a:gsLst>
                  <a:lin ang="5400000" scaled="0"/>
                </a:gradFill>
                <a:latin typeface="Segoe"/>
                <a:cs typeface="Segoe"/>
              </a:rPr>
              <a:t>Microsoft confidential. </a:t>
            </a:r>
            <a:endParaRPr lang="en-US" sz="900" dirty="0">
              <a:gradFill>
                <a:gsLst>
                  <a:gs pos="0">
                    <a:schemeClr val="bg1"/>
                  </a:gs>
                  <a:gs pos="100000">
                    <a:schemeClr val="bg1"/>
                  </a:gs>
                </a:gsLst>
                <a:lin ang="5400000" scaled="0"/>
              </a:gradFill>
              <a:latin typeface="Segoe"/>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Slide ALT 2">
    <p:bg>
      <p:bgRef idx="1001">
        <a:schemeClr val="bg2"/>
      </p:bgRef>
    </p:bg>
    <p:spTree>
      <p:nvGrpSpPr>
        <p:cNvPr id="1" name=""/>
        <p:cNvGrpSpPr/>
        <p:nvPr/>
      </p:nvGrpSpPr>
      <p:grpSpPr>
        <a:xfrm>
          <a:off x="0" y="0"/>
          <a:ext cx="0" cy="0"/>
          <a:chOff x="0" y="0"/>
          <a:chExt cx="0" cy="0"/>
        </a:xfrm>
      </p:grpSpPr>
      <p:sp>
        <p:nvSpPr>
          <p:cNvPr id="8" name="Rectangle 7"/>
          <p:cNvSpPr/>
          <p:nvPr userDrawn="1"/>
        </p:nvSpPr>
        <p:spPr bwMode="auto">
          <a:xfrm>
            <a:off x="381798" y="1905000"/>
            <a:ext cx="8380413" cy="28289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2072970"/>
            <a:ext cx="4877098" cy="2258398"/>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3"/>
            <a:ext cx="4877098" cy="443198"/>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4"/>
            <a:ext cx="4877098" cy="387798"/>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161552" y="964769"/>
            <a:ext cx="3028739" cy="4928911"/>
          </a:xfrm>
          <a:prstGeom prst="rect">
            <a:avLst/>
          </a:prstGeom>
        </p:spPr>
      </p:pic>
      <p:grpSp>
        <p:nvGrpSpPr>
          <p:cNvPr id="56" name="Group 55"/>
          <p:cNvGrpSpPr/>
          <p:nvPr userDrawn="1"/>
        </p:nvGrpSpPr>
        <p:grpSpPr>
          <a:xfrm>
            <a:off x="781050" y="427073"/>
            <a:ext cx="2190751" cy="813568"/>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12863656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bldLst>
      <p:bldP spid="8"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accent4"/>
                    </a:gs>
                    <a:gs pos="99000">
                      <a:schemeClr val="accent4"/>
                    </a:gs>
                  </a:gsLst>
                  <a:lin ang="5400000"/>
                </a:gradFill>
                <a:effectLst/>
                <a:uLnTx/>
                <a:uFillTx/>
                <a:latin typeface="Segoe Light" pitchFamily="34" charset="0"/>
                <a:ea typeface="+mn-ea"/>
                <a:cs typeface="+mn-cs"/>
              </a:defRPr>
            </a:lvl1pPr>
          </a:lstStyle>
          <a:p>
            <a:pPr lvl="0"/>
            <a:r>
              <a:rPr lang="en-US" dirty="0" smtClean="0"/>
              <a:t>click to…</a:t>
            </a:r>
          </a:p>
        </p:txBody>
      </p:sp>
      <p:sp>
        <p:nvSpPr>
          <p:cNvPr id="4" name="Slide Number Placeholder 3"/>
          <p:cNvSpPr>
            <a:spLocks noGrp="1"/>
          </p:cNvSpPr>
          <p:nvPr>
            <p:ph type="sldNum" sz="quarter" idx="11"/>
          </p:nvPr>
        </p:nvSpPr>
        <p:spPr>
          <a:xfrm>
            <a:off x="381000" y="6416288"/>
            <a:ext cx="169863" cy="228600"/>
          </a:xfrm>
        </p:spPr>
        <p:txBody>
          <a:bodyPr bIns="0"/>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
        <p:nvSpPr>
          <p:cNvPr id="9" name="TextBox 8"/>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Tree>
    <p:extLst>
      <p:ext uri="{BB962C8B-B14F-4D97-AF65-F5344CB8AC3E}">
        <p14:creationId xmlns:p14="http://schemas.microsoft.com/office/powerpoint/2010/main" xmlns="" val="661673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bg1"/>
                    </a:gs>
                    <a:gs pos="100000">
                      <a:schemeClr val="bg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spTree>
    <p:extLst>
      <p:ext uri="{BB962C8B-B14F-4D97-AF65-F5344CB8AC3E}">
        <p14:creationId xmlns:p14="http://schemas.microsoft.com/office/powerpoint/2010/main" xmlns="" val="1480985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Box 5"/>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34524390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2" y="431800"/>
            <a:ext cx="8194075" cy="923330"/>
          </a:xfrm>
        </p:spPr>
        <p:txBody>
          <a:bodyPr/>
          <a:lstStyle>
            <a:lvl1pPr>
              <a:lnSpc>
                <a:spcPct val="100000"/>
              </a:lnSpc>
              <a:defRPr lang="en-US" sz="6000" b="0" kern="1200" cap="none" spc="-150" baseline="0" dirty="0">
                <a:ln w="3175">
                  <a:noFill/>
                </a:ln>
                <a:gradFill flip="none" rotWithShape="1">
                  <a:gsLst>
                    <a:gs pos="0">
                      <a:schemeClr val="bg1"/>
                    </a:gs>
                    <a:gs pos="86000">
                      <a:schemeClr val="bg1"/>
                    </a:gs>
                  </a:gsLst>
                  <a:lin ang="5400000" scaled="0"/>
                  <a:tileRect/>
                </a:gradFill>
                <a:effectLst/>
                <a:latin typeface="Segoe Light" pitchFamily="34" charset="0"/>
                <a:ea typeface="+mn-ea"/>
                <a:cs typeface="Arial" charset="0"/>
              </a:defRPr>
            </a:lvl1pPr>
          </a:lstStyle>
          <a:p>
            <a:r>
              <a:rPr lang="en-US" dirty="0" smtClean="0"/>
              <a:t>Master title style</a:t>
            </a:r>
            <a:endParaRPr lang="en-US" dirty="0"/>
          </a:p>
        </p:txBody>
      </p:sp>
      <p:sp>
        <p:nvSpPr>
          <p:cNvPr id="3" name="Content Placeholder 2"/>
          <p:cNvSpPr>
            <a:spLocks noGrp="1"/>
          </p:cNvSpPr>
          <p:nvPr>
            <p:ph idx="1"/>
          </p:nvPr>
        </p:nvSpPr>
        <p:spPr>
          <a:xfrm>
            <a:off x="379483"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762236098"/>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sz="half" idx="1"/>
          </p:nvPr>
        </p:nvSpPr>
        <p:spPr>
          <a:xfrm>
            <a:off x="381000" y="1894703"/>
            <a:ext cx="4115872" cy="2283702"/>
          </a:xfrm>
        </p:spPr>
        <p:txBody>
          <a:bodyPr/>
          <a:lstStyle>
            <a:lvl1pPr marL="339976" indent="-339976">
              <a:lnSpc>
                <a:spcPct val="90000"/>
              </a:lnSpc>
              <a:defRPr sz="2800"/>
            </a:lvl1pPr>
            <a:lvl2pPr marL="673338" indent="-325424">
              <a:lnSpc>
                <a:spcPct val="90000"/>
              </a:lnSpc>
              <a:defRPr sz="2800"/>
            </a:lvl2pPr>
            <a:lvl3pPr marL="953785" indent="-288384">
              <a:lnSpc>
                <a:spcPct val="90000"/>
              </a:lnSpc>
              <a:defRPr sz="2800"/>
            </a:lvl3pPr>
            <a:lvl4pPr marL="1227618" indent="-273833">
              <a:lnSpc>
                <a:spcPct val="90000"/>
              </a:lnSpc>
              <a:defRPr sz="2800"/>
            </a:lvl4pPr>
            <a:lvl5pPr marL="1516002" indent="-280447">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065" y="1894703"/>
            <a:ext cx="4115872" cy="2671501"/>
          </a:xfrm>
        </p:spPr>
        <p:txBody>
          <a:bodyPr/>
          <a:lstStyle>
            <a:lvl1pPr marL="347914" indent="-347914">
              <a:lnSpc>
                <a:spcPct val="90000"/>
              </a:lnSpc>
              <a:defRPr sz="2800"/>
            </a:lvl1pPr>
            <a:lvl2pPr marL="673338" indent="-339976">
              <a:lnSpc>
                <a:spcPct val="90000"/>
              </a:lnSpc>
              <a:defRPr sz="2800"/>
            </a:lvl2pPr>
            <a:lvl3pPr marL="961722" indent="-302936">
              <a:lnSpc>
                <a:spcPct val="90000"/>
              </a:lnSpc>
              <a:defRPr sz="2800"/>
            </a:lvl3pPr>
            <a:lvl4pPr marL="1227618" indent="-265896">
              <a:lnSpc>
                <a:spcPct val="90000"/>
              </a:lnSpc>
              <a:defRPr sz="2800"/>
            </a:lvl4pPr>
            <a:lvl5pPr marL="1516002" indent="-273833">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142090312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lvl1pPr>
              <a:defRPr sz="6000"/>
            </a:lvl1pPr>
          </a:lstStyle>
          <a:p>
            <a:r>
              <a:rPr lang="en-US" dirty="0" smtClean="0"/>
              <a:t>Master title style</a:t>
            </a:r>
            <a:endParaRPr lang="en-US" dirty="0"/>
          </a:p>
        </p:txBody>
      </p:sp>
      <p:sp>
        <p:nvSpPr>
          <p:cNvPr id="3" name="Slide Number Placeholder 2"/>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5" name="TextBox 4"/>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237701669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096323"/>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56338144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95724655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lvl1pPr>
              <a:defRPr sz="6000"/>
            </a:lvl1pPr>
          </a:lstStyle>
          <a:p>
            <a:r>
              <a:rPr lang="en-US" dirty="0" smtClean="0"/>
              <a:t>Master title style</a:t>
            </a:r>
            <a:endParaRPr lang="en-US" dirty="0"/>
          </a:p>
        </p:txBody>
      </p:sp>
      <p:sp>
        <p:nvSpPr>
          <p:cNvPr id="3" name="Slide Number Placeholder 2"/>
          <p:cNvSpPr>
            <a:spLocks noGrp="1"/>
          </p:cNvSpPr>
          <p:nvPr>
            <p:ph type="sldNum" sz="quarter" idx="10"/>
          </p:nvPr>
        </p:nvSpPr>
        <p:spPr/>
        <p:txBody>
          <a:bodyPr/>
          <a:lstStyle/>
          <a:p>
            <a:fld id="{FA4D70B2-FFE3-4A03-B1E0-7C666E9CB4BE}" type="slidenum">
              <a:rPr lang="en-US" smtClean="0"/>
              <a:pPr/>
              <a:t>‹#›</a:t>
            </a:fld>
            <a:endParaRPr lang="en-US" dirty="0"/>
          </a:p>
        </p:txBody>
      </p:sp>
      <p:sp>
        <p:nvSpPr>
          <p:cNvPr id="5" name="TextBox 4"/>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chemeClr val="tx2"/>
                    </a:gs>
                    <a:gs pos="100000">
                      <a:schemeClr val="tx2"/>
                    </a:gs>
                  </a:gsLst>
                  <a:lin ang="5400000" scaled="0"/>
                </a:gradFill>
                <a:latin typeface="Segoe"/>
                <a:cs typeface="Segoe"/>
              </a:rPr>
              <a:t>Windows Phone</a:t>
            </a:r>
            <a:r>
              <a:rPr lang="en-US" sz="900" baseline="0" dirty="0" smtClean="0">
                <a:gradFill>
                  <a:gsLst>
                    <a:gs pos="0">
                      <a:schemeClr val="tx2"/>
                    </a:gs>
                    <a:gs pos="100000">
                      <a:schemeClr val="tx2"/>
                    </a:gs>
                  </a:gsLst>
                  <a:lin ang="5400000" scaled="0"/>
                </a:gradFill>
                <a:latin typeface="Segoe"/>
                <a:cs typeface="Segoe"/>
              </a:rPr>
              <a:t> </a:t>
            </a:r>
            <a:r>
              <a:rPr lang="en-US" sz="900" dirty="0" smtClean="0">
                <a:gradFill>
                  <a:gsLst>
                    <a:gs pos="0">
                      <a:schemeClr val="bg1"/>
                    </a:gs>
                    <a:gs pos="100000">
                      <a:schemeClr val="bg1"/>
                    </a:gs>
                  </a:gsLst>
                  <a:lin ang="5400000" scaled="0"/>
                </a:gradFill>
                <a:latin typeface="Segoe"/>
                <a:cs typeface="Segoe"/>
              </a:rPr>
              <a:t>Microsoft confidential. </a:t>
            </a:r>
            <a:endParaRPr lang="en-US" sz="900" dirty="0">
              <a:gradFill>
                <a:gsLst>
                  <a:gs pos="0">
                    <a:schemeClr val="bg1"/>
                  </a:gs>
                  <a:gs pos="100000">
                    <a:schemeClr val="bg1"/>
                  </a:gs>
                </a:gsLst>
                <a:lin ang="5400000" scaled="0"/>
              </a:gradFill>
              <a:latin typeface="Segoe"/>
              <a:cs typeface="Segoe"/>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0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Рисунок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415758551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WP7 Annimation ">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xmlns="" val="0"/>
              </a:ext>
            </a:extLst>
          </a:blip>
          <a:stretch>
            <a:fillRect/>
          </a:stretch>
        </p:blipFill>
        <p:spPr bwMode="auto">
          <a:xfrm>
            <a:off x="215420" y="790160"/>
            <a:ext cx="2246089" cy="87775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13"/>
          <p:cNvSpPr/>
          <p:nvPr userDrawn="1"/>
        </p:nvSpPr>
        <p:spPr bwMode="auto">
          <a:xfrm>
            <a:off x="6539421" y="2362200"/>
            <a:ext cx="2221992" cy="2221992"/>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5" name="Title 1"/>
          <p:cNvSpPr txBox="1">
            <a:spLocks/>
          </p:cNvSpPr>
          <p:nvPr userDrawn="1"/>
        </p:nvSpPr>
        <p:spPr>
          <a:xfrm>
            <a:off x="6565940" y="2428875"/>
            <a:ext cx="2187433" cy="2221991"/>
          </a:xfrm>
          <a:prstGeom prst="rect">
            <a:avLst/>
          </a:prstGeom>
        </p:spPr>
        <p:txBody>
          <a:bodyPr vert="horz" wrap="square" lIns="182880" tIns="182880" rIns="182880" bIns="182880" rtlCol="0" anchor="ctr" anchorCtr="0">
            <a:noAutofit/>
          </a:bodyPr>
          <a:lstStyle>
            <a:lvl1pPr algn="l" defTabSz="914363" rtl="0" eaLnBrk="1" latinLnBrk="0" hangingPunct="1">
              <a:lnSpc>
                <a:spcPct val="90000"/>
              </a:lnSpc>
              <a:spcBef>
                <a:spcPct val="0"/>
              </a:spcBef>
              <a:buNone/>
              <a:tabLst>
                <a:tab pos="1504361" algn="l"/>
              </a:tabLst>
              <a:defRPr lang="en-US" sz="4800" b="0" kern="1200" cap="none" spc="-113"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algn="ctr" defTabSz="685961"/>
            <a:r>
              <a:rPr sz="7200" smtClean="0">
                <a:gradFill>
                  <a:gsLst>
                    <a:gs pos="0">
                      <a:srgbClr val="FFFFFF"/>
                    </a:gs>
                    <a:gs pos="100000">
                      <a:srgbClr val="FFFFFF"/>
                    </a:gs>
                  </a:gsLst>
                  <a:lin ang="5400000" scaled="0"/>
                </a:gradFill>
                <a:latin typeface="Segoe"/>
              </a:rPr>
              <a:t>7</a:t>
            </a:r>
            <a:endParaRPr sz="7200">
              <a:gradFill>
                <a:gsLst>
                  <a:gs pos="0">
                    <a:srgbClr val="FFFFFF"/>
                  </a:gs>
                  <a:gs pos="100000">
                    <a:srgbClr val="FFFFFF"/>
                  </a:gs>
                </a:gsLst>
                <a:lin ang="5400000" scaled="0"/>
              </a:gradFill>
              <a:latin typeface="Segoe"/>
            </a:endParaRPr>
          </a:p>
        </p:txBody>
      </p:sp>
      <p:sp>
        <p:nvSpPr>
          <p:cNvPr id="16" name="Rectangle 15"/>
          <p:cNvSpPr/>
          <p:nvPr userDrawn="1"/>
        </p:nvSpPr>
        <p:spPr bwMode="auto">
          <a:xfrm>
            <a:off x="381000" y="2362200"/>
            <a:ext cx="6053328" cy="2221992"/>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7"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accent4"/>
                    </a:gs>
                    <a:gs pos="100000">
                      <a:schemeClr val="accent4"/>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18"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19"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29" name="Title 1"/>
          <p:cNvSpPr>
            <a:spLocks noGrp="1"/>
          </p:cNvSpPr>
          <p:nvPr>
            <p:ph type="ctrTitle"/>
          </p:nvPr>
        </p:nvSpPr>
        <p:spPr>
          <a:xfrm>
            <a:off x="555738" y="2924048"/>
            <a:ext cx="4114800" cy="1098296"/>
          </a:xfrm>
        </p:spPr>
        <p:txBody>
          <a:bodyPr anchor="ctr" anchorCtr="0">
            <a:noAutofit/>
          </a:bodyPr>
          <a:lstStyle>
            <a:lvl1pPr>
              <a:lnSpc>
                <a:spcPct val="90000"/>
              </a:lnSpc>
              <a:tabLst>
                <a:tab pos="1504361" algn="l"/>
              </a:tabLst>
              <a:defRPr lang="en-US" sz="4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xmlns="" val="0"/>
              </a:ext>
            </a:extLst>
          </a:blip>
          <a:stretch>
            <a:fillRect/>
          </a:stretch>
        </p:blipFill>
        <p:spPr bwMode="auto">
          <a:xfrm>
            <a:off x="4777476" y="1664208"/>
            <a:ext cx="2103383" cy="3785616"/>
          </a:xfrm>
          <a:prstGeom prst="rect">
            <a:avLst/>
          </a:prstGeom>
          <a:noFill/>
          <a:ln w="9525">
            <a:noFill/>
            <a:miter lim="800000"/>
            <a:headEnd/>
            <a:tailEnd/>
          </a:ln>
          <a:effectLst>
            <a:outerShdw dist="12700" dir="5400000" algn="t" rotWithShape="0">
              <a:prstClr val="black">
                <a:alpha val="40000"/>
              </a:prstClr>
            </a:outerShdw>
          </a:effectLst>
        </p:spPr>
      </p:pic>
    </p:spTree>
    <p:extLst>
      <p:ext uri="{BB962C8B-B14F-4D97-AF65-F5344CB8AC3E}">
        <p14:creationId xmlns:p14="http://schemas.microsoft.com/office/powerpoint/2010/main" xmlns="" val="147670423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16"/>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29"/>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29"/>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17">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18">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19">
                                            <p:txEl>
                                              <p:pRg st="0" end="0"/>
                                            </p:txEl>
                                          </p:spTgt>
                                        </p:tgtEl>
                                        <p:attrNameLst>
                                          <p:attrName>ppt_x</p:attrName>
                                          <p:attrName>ppt_y</p:attrName>
                                        </p:attrNameLst>
                                      </p:cBhvr>
                                      <p:rCtr x="57377" y="0"/>
                                    </p:animMotion>
                                  </p:childTnLst>
                                </p:cTn>
                              </p:par>
                              <p:par>
                                <p:cTn id="25" presetID="1" presetClass="entr" presetSubtype="0" fill="hold" grpId="0" nodeType="withEffect">
                                  <p:stCondLst>
                                    <p:cond delay="800"/>
                                  </p:stCondLst>
                                  <p:childTnLst>
                                    <p:set>
                                      <p:cBhvr>
                                        <p:cTn id="26" dur="1" fill="hold">
                                          <p:stCondLst>
                                            <p:cond delay="0"/>
                                          </p:stCondLst>
                                        </p:cTn>
                                        <p:tgtEl>
                                          <p:spTgt spid="15"/>
                                        </p:tgtEl>
                                        <p:attrNameLst>
                                          <p:attrName>style.visibility</p:attrName>
                                        </p:attrNameLst>
                                      </p:cBhvr>
                                      <p:to>
                                        <p:strVal val="visible"/>
                                      </p:to>
                                    </p:set>
                                  </p:childTnLst>
                                </p:cTn>
                              </p:par>
                              <p:par>
                                <p:cTn id="27" presetID="42" presetClass="path" presetSubtype="0" decel="100000" fill="hold" grpId="1" nodeType="withEffect">
                                  <p:stCondLst>
                                    <p:cond delay="800"/>
                                  </p:stCondLst>
                                  <p:childTnLst>
                                    <p:animMotion origin="layout" path="M 2.20661E-6 -4.07407E-6 L 1.02966 -0.00115 " pathEditMode="relative" rAng="0" ptsTypes="AA">
                                      <p:cBhvr>
                                        <p:cTn id="28" dur="750" spd="-100000" fill="hold"/>
                                        <p:tgtEl>
                                          <p:spTgt spid="15"/>
                                        </p:tgtEl>
                                        <p:attrNameLst>
                                          <p:attrName>ppt_x</p:attrName>
                                          <p:attrName>ppt_y</p:attrName>
                                        </p:attrNameLst>
                                      </p:cBhvr>
                                      <p:rCtr x="51483" y="-69"/>
                                    </p:animMotion>
                                  </p:childTnLst>
                                </p:cTn>
                              </p:par>
                              <p:par>
                                <p:cTn id="29" presetID="1" presetClass="entr" presetSubtype="0" fill="hold" grpId="1" nodeType="withEffect">
                                  <p:stCondLst>
                                    <p:cond delay="800"/>
                                  </p:stCondLst>
                                  <p:childTnLst>
                                    <p:set>
                                      <p:cBhvr>
                                        <p:cTn id="30" dur="1" fill="hold">
                                          <p:stCondLst>
                                            <p:cond delay="0"/>
                                          </p:stCondLst>
                                        </p:cTn>
                                        <p:tgtEl>
                                          <p:spTgt spid="14"/>
                                        </p:tgtEl>
                                        <p:attrNameLst>
                                          <p:attrName>style.visibility</p:attrName>
                                        </p:attrNameLst>
                                      </p:cBhvr>
                                      <p:to>
                                        <p:strVal val="visible"/>
                                      </p:to>
                                    </p:set>
                                  </p:childTnLst>
                                </p:cTn>
                              </p:par>
                              <p:par>
                                <p:cTn id="31" presetID="42" presetClass="path" presetSubtype="0" decel="100000" fill="hold" grpId="2" nodeType="withEffect">
                                  <p:stCondLst>
                                    <p:cond delay="800"/>
                                  </p:stCondLst>
                                  <p:childTnLst>
                                    <p:animMotion origin="layout" path="M 2.5553E-6 -4.07407E-6 L 1.03604 -0.00115 " pathEditMode="relative" rAng="0" ptsTypes="AA">
                                      <p:cBhvr>
                                        <p:cTn id="32" dur="750" spd="-100000" fill="hold"/>
                                        <p:tgtEl>
                                          <p:spTgt spid="14"/>
                                        </p:tgtEl>
                                        <p:attrNameLst>
                                          <p:attrName>ppt_x</p:attrName>
                                          <p:attrName>ppt_y</p:attrName>
                                        </p:attrNameLst>
                                      </p:cBhvr>
                                      <p:rCtr x="51795" y="-69"/>
                                    </p:animMotion>
                                  </p:childTnLst>
                                </p:cTn>
                              </p:par>
                              <p:par>
                                <p:cTn id="33" presetID="1" presetClass="entr" presetSubtype="0"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childTnLst>
                                </p:cTn>
                              </p:par>
                              <p:par>
                                <p:cTn id="35" presetID="35" presetClass="path" presetSubtype="0" decel="100000" fill="hold" nodeType="withEffect">
                                  <p:stCondLst>
                                    <p:cond delay="1000"/>
                                  </p:stCondLst>
                                  <p:childTnLst>
                                    <p:animMotion origin="layout" path="M 0.59115 -1.11111E-6 L -0.00612 -1.11111E-6 " pathEditMode="relative" rAng="0" ptsTypes="AA">
                                      <p:cBhvr>
                                        <p:cTn id="36" dur="750" fill="hold"/>
                                        <p:tgtEl>
                                          <p:spTgt spid="11"/>
                                        </p:tgtEl>
                                        <p:attrNameLst>
                                          <p:attrName>ppt_x</p:attrName>
                                          <p:attrName>ppt_y</p:attrName>
                                        </p:attrNameLst>
                                      </p:cBhvr>
                                      <p:rCtr x="-2986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p:bldP spid="15" grpId="1"/>
      <p:bldP spid="16" grpId="0" animBg="1"/>
      <p:bldP spid="16" grpId="1" animBg="1"/>
      <p:bldP spid="16" grpId="2" animBg="1"/>
      <p:bldP spid="17" grpId="0" build="p">
        <p:tmplLst>
          <p:tmpl lvl="1">
            <p:tnLst>
              <p:par>
                <p:cTn presetID="1"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childTnLst>
                </p:cTn>
              </p:par>
            </p:tnLst>
          </p:tmpl>
        </p:tmplLst>
      </p:bldP>
      <p:bldP spid="17"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17"/>
                        </p:tgtEl>
                        <p:attrNameLst>
                          <p:attrName>ppt_x</p:attrName>
                          <p:attrName>ppt_y</p:attrName>
                        </p:attrNameLst>
                      </p:cBhvr>
                      <p:rCtr x="54684" y="-162"/>
                    </p:animMotion>
                  </p:childTnLst>
                </p:cTn>
              </p:par>
            </p:tnLst>
          </p:tmpl>
        </p:tmplLst>
      </p:bldP>
      <p:bldP spid="18" grpId="0" build="p">
        <p:tmplLst>
          <p:tmpl lvl="1">
            <p:tnLst>
              <p:par>
                <p:cTn presetID="1" presetClass="entr" presetSubtype="0" fill="hold" nodeType="withEffect">
                  <p:stCondLst>
                    <p:cond delay="750"/>
                  </p:stCondLst>
                  <p:childTnLst>
                    <p:set>
                      <p:cBhvr>
                        <p:cTn dur="1" fill="hold">
                          <p:stCondLst>
                            <p:cond delay="0"/>
                          </p:stCondLst>
                        </p:cTn>
                        <p:tgtEl>
                          <p:spTgt spid="18"/>
                        </p:tgtEl>
                        <p:attrNameLst>
                          <p:attrName>style.visibility</p:attrName>
                        </p:attrNameLst>
                      </p:cBhvr>
                      <p:to>
                        <p:strVal val="visible"/>
                      </p:to>
                    </p:set>
                  </p:childTnLst>
                </p:cTn>
              </p:par>
            </p:tnLst>
          </p:tmpl>
        </p:tmplLst>
      </p:bldP>
      <p:bldP spid="18"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18"/>
                        </p:tgtEl>
                        <p:attrNameLst>
                          <p:attrName>ppt_x</p:attrName>
                          <p:attrName>ppt_y</p:attrName>
                        </p:attrNameLst>
                      </p:cBhvr>
                      <p:rCtr x="57377" y="0"/>
                    </p:animMotion>
                  </p:childTnLst>
                </p:cTn>
              </p:par>
            </p:tnLst>
          </p:tmpl>
        </p:tmplLst>
      </p:bldP>
      <p:bldP spid="19" grpId="0" build="p">
        <p:tmplLst>
          <p:tmpl lvl="1">
            <p:tnLst>
              <p:par>
                <p:cTn presetID="1" presetClass="entr" presetSubtype="0" fill="hold" nodeType="withEffect">
                  <p:stCondLst>
                    <p:cond delay="100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19"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19"/>
                        </p:tgtEl>
                        <p:attrNameLst>
                          <p:attrName>ppt_x</p:attrName>
                          <p:attrName>ppt_y</p:attrName>
                        </p:attrNameLst>
                      </p:cBhvr>
                      <p:rCtr x="57377" y="0"/>
                    </p:animMotion>
                  </p:childTnLst>
                </p:cTn>
              </p:par>
            </p:tnLst>
          </p:tmpl>
        </p:tmplLst>
      </p:bldP>
      <p:bldP spid="29" grpId="0"/>
      <p:bldP spid="29" grpId="1"/>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itle Slide ALT 2">
    <p:bg>
      <p:bgRef idx="1001">
        <a:schemeClr val="bg2"/>
      </p:bgRef>
    </p:bg>
    <p:spTree>
      <p:nvGrpSpPr>
        <p:cNvPr id="1" name=""/>
        <p:cNvGrpSpPr/>
        <p:nvPr/>
      </p:nvGrpSpPr>
      <p:grpSpPr>
        <a:xfrm>
          <a:off x="0" y="0"/>
          <a:ext cx="0" cy="0"/>
          <a:chOff x="0" y="0"/>
          <a:chExt cx="0" cy="0"/>
        </a:xfrm>
      </p:grpSpPr>
      <p:sp>
        <p:nvSpPr>
          <p:cNvPr id="8" name="Rectangle 7"/>
          <p:cNvSpPr/>
          <p:nvPr userDrawn="1"/>
        </p:nvSpPr>
        <p:spPr bwMode="auto">
          <a:xfrm>
            <a:off x="381798" y="1905000"/>
            <a:ext cx="8380413" cy="2828925"/>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2072970"/>
            <a:ext cx="4877098" cy="2258398"/>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3"/>
            <a:ext cx="4877098" cy="443198"/>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4"/>
            <a:ext cx="4877098" cy="387798"/>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161552" y="964769"/>
            <a:ext cx="3028739" cy="4928911"/>
          </a:xfrm>
          <a:prstGeom prst="rect">
            <a:avLst/>
          </a:prstGeom>
        </p:spPr>
      </p:pic>
      <p:grpSp>
        <p:nvGrpSpPr>
          <p:cNvPr id="56" name="Group 55"/>
          <p:cNvGrpSpPr/>
          <p:nvPr userDrawn="1"/>
        </p:nvGrpSpPr>
        <p:grpSpPr>
          <a:xfrm>
            <a:off x="781050" y="427073"/>
            <a:ext cx="2190751" cy="813568"/>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12863656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bldLst>
      <p:bldP spid="8"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accent4"/>
                    </a:gs>
                    <a:gs pos="99000">
                      <a:schemeClr val="accent4"/>
                    </a:gs>
                  </a:gsLst>
                  <a:lin ang="5400000"/>
                </a:gradFill>
                <a:effectLst/>
                <a:uLnTx/>
                <a:uFillTx/>
                <a:latin typeface="Segoe Light" pitchFamily="34" charset="0"/>
                <a:ea typeface="+mn-ea"/>
                <a:cs typeface="+mn-cs"/>
              </a:defRPr>
            </a:lvl1pPr>
          </a:lstStyle>
          <a:p>
            <a:pPr lvl="0"/>
            <a:r>
              <a:rPr lang="en-US" dirty="0" smtClean="0"/>
              <a:t>click to…</a:t>
            </a:r>
          </a:p>
        </p:txBody>
      </p:sp>
      <p:sp>
        <p:nvSpPr>
          <p:cNvPr id="4" name="Slide Number Placeholder 3"/>
          <p:cNvSpPr>
            <a:spLocks noGrp="1"/>
          </p:cNvSpPr>
          <p:nvPr>
            <p:ph type="sldNum" sz="quarter" idx="11"/>
          </p:nvPr>
        </p:nvSpPr>
        <p:spPr>
          <a:xfrm>
            <a:off x="381000" y="6416288"/>
            <a:ext cx="169863" cy="228600"/>
          </a:xfrm>
        </p:spPr>
        <p:txBody>
          <a:bodyPr bIns="0"/>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
        <p:nvSpPr>
          <p:cNvPr id="9" name="TextBox 8"/>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Tree>
    <p:extLst>
      <p:ext uri="{BB962C8B-B14F-4D97-AF65-F5344CB8AC3E}">
        <p14:creationId xmlns:p14="http://schemas.microsoft.com/office/powerpoint/2010/main" xmlns="" val="661673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bg1"/>
                    </a:gs>
                    <a:gs pos="100000">
                      <a:schemeClr val="bg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spTree>
    <p:extLst>
      <p:ext uri="{BB962C8B-B14F-4D97-AF65-F5344CB8AC3E}">
        <p14:creationId xmlns:p14="http://schemas.microsoft.com/office/powerpoint/2010/main" xmlns="" val="1480985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Box 5"/>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345243908"/>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2" y="431800"/>
            <a:ext cx="8194075" cy="923330"/>
          </a:xfrm>
        </p:spPr>
        <p:txBody>
          <a:bodyPr/>
          <a:lstStyle>
            <a:lvl1pPr>
              <a:lnSpc>
                <a:spcPct val="100000"/>
              </a:lnSpc>
              <a:defRPr lang="en-US" sz="6000" b="0" kern="1200" cap="none" spc="-150" baseline="0" dirty="0">
                <a:ln w="3175">
                  <a:noFill/>
                </a:ln>
                <a:gradFill flip="none" rotWithShape="1">
                  <a:gsLst>
                    <a:gs pos="0">
                      <a:schemeClr val="bg1"/>
                    </a:gs>
                    <a:gs pos="86000">
                      <a:schemeClr val="bg1"/>
                    </a:gs>
                  </a:gsLst>
                  <a:lin ang="5400000" scaled="0"/>
                  <a:tileRect/>
                </a:gradFill>
                <a:effectLst/>
                <a:latin typeface="Segoe Light" pitchFamily="34" charset="0"/>
                <a:ea typeface="+mn-ea"/>
                <a:cs typeface="Arial" charset="0"/>
              </a:defRPr>
            </a:lvl1pPr>
          </a:lstStyle>
          <a:p>
            <a:r>
              <a:rPr lang="en-US" dirty="0" smtClean="0"/>
              <a:t>Master title style</a:t>
            </a:r>
            <a:endParaRPr lang="en-US" dirty="0"/>
          </a:p>
        </p:txBody>
      </p:sp>
      <p:sp>
        <p:nvSpPr>
          <p:cNvPr id="3" name="Content Placeholder 2"/>
          <p:cNvSpPr>
            <a:spLocks noGrp="1"/>
          </p:cNvSpPr>
          <p:nvPr>
            <p:ph idx="1"/>
          </p:nvPr>
        </p:nvSpPr>
        <p:spPr>
          <a:xfrm>
            <a:off x="379483"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76223609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sz="half" idx="1"/>
          </p:nvPr>
        </p:nvSpPr>
        <p:spPr>
          <a:xfrm>
            <a:off x="381000" y="1894703"/>
            <a:ext cx="4115872" cy="2283702"/>
          </a:xfrm>
        </p:spPr>
        <p:txBody>
          <a:bodyPr/>
          <a:lstStyle>
            <a:lvl1pPr marL="339976" indent="-339976">
              <a:lnSpc>
                <a:spcPct val="90000"/>
              </a:lnSpc>
              <a:defRPr sz="2800"/>
            </a:lvl1pPr>
            <a:lvl2pPr marL="673338" indent="-325424">
              <a:lnSpc>
                <a:spcPct val="90000"/>
              </a:lnSpc>
              <a:defRPr sz="2800"/>
            </a:lvl2pPr>
            <a:lvl3pPr marL="953785" indent="-288384">
              <a:lnSpc>
                <a:spcPct val="90000"/>
              </a:lnSpc>
              <a:defRPr sz="2800"/>
            </a:lvl3pPr>
            <a:lvl4pPr marL="1227618" indent="-273833">
              <a:lnSpc>
                <a:spcPct val="90000"/>
              </a:lnSpc>
              <a:defRPr sz="2800"/>
            </a:lvl4pPr>
            <a:lvl5pPr marL="1516002" indent="-280447">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065" y="1894703"/>
            <a:ext cx="4115872" cy="2671501"/>
          </a:xfrm>
        </p:spPr>
        <p:txBody>
          <a:bodyPr/>
          <a:lstStyle>
            <a:lvl1pPr marL="347914" indent="-347914">
              <a:lnSpc>
                <a:spcPct val="90000"/>
              </a:lnSpc>
              <a:defRPr sz="2800"/>
            </a:lvl1pPr>
            <a:lvl2pPr marL="673338" indent="-339976">
              <a:lnSpc>
                <a:spcPct val="90000"/>
              </a:lnSpc>
              <a:defRPr sz="2800"/>
            </a:lvl2pPr>
            <a:lvl3pPr marL="961722" indent="-302936">
              <a:lnSpc>
                <a:spcPct val="90000"/>
              </a:lnSpc>
              <a:defRPr sz="2800"/>
            </a:lvl3pPr>
            <a:lvl4pPr marL="1227618" indent="-265896">
              <a:lnSpc>
                <a:spcPct val="90000"/>
              </a:lnSpc>
              <a:defRPr sz="2800"/>
            </a:lvl4pPr>
            <a:lvl5pPr marL="1516002" indent="-273833">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1420903123"/>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lvl1pPr>
              <a:defRPr sz="6000"/>
            </a:lvl1pPr>
          </a:lstStyle>
          <a:p>
            <a:r>
              <a:rPr lang="en-US" dirty="0" smtClean="0"/>
              <a:t>Master title style</a:t>
            </a:r>
            <a:endParaRPr lang="en-US" dirty="0"/>
          </a:p>
        </p:txBody>
      </p:sp>
      <p:sp>
        <p:nvSpPr>
          <p:cNvPr id="3" name="Slide Number Placeholder 2"/>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5" name="TextBox 4"/>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2377016697"/>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09632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flip="none" rotWithShape="1">
                  <a:gsLst>
                    <a:gs pos="833">
                      <a:srgbClr val="FFFFFF"/>
                    </a:gs>
                    <a:gs pos="100000">
                      <a:srgbClr val="FFFFFF"/>
                    </a:gs>
                  </a:gsLst>
                  <a:lin ang="5400000" scaled="0"/>
                  <a:tileRect/>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563381445"/>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gradFill>
                  <a:gsLst>
                    <a:gs pos="0">
                      <a:srgbClr val="FFFFFF"/>
                    </a:gs>
                    <a:gs pos="100000">
                      <a:srgbClr val="FFFFFF"/>
                    </a:gs>
                  </a:gsLst>
                  <a:lin ang="5400000" scaled="0"/>
                </a:gradFill>
              </a:defRPr>
            </a:lvl1pPr>
          </a:lstStyle>
          <a:p>
            <a:r>
              <a:rPr lang="en-US" dirty="0" smtClean="0"/>
              <a:t>Master title style</a:t>
            </a:r>
            <a:endParaRPr lang="en-US" dirty="0"/>
          </a:p>
        </p:txBody>
      </p:sp>
      <p:sp>
        <p:nvSpPr>
          <p:cNvPr id="6" name="Text Placeholder 5"/>
          <p:cNvSpPr>
            <a:spLocks noGrp="1"/>
          </p:cNvSpPr>
          <p:nvPr>
            <p:ph type="body" sz="quarter" idx="10"/>
          </p:nvPr>
        </p:nvSpPr>
        <p:spPr bwMode="white">
          <a:xfrm>
            <a:off x="389436"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957246557"/>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0_Title and Content">
    <p:bg>
      <p:bgPr>
        <a:gradFill>
          <a:gsLst>
            <a:gs pos="74000">
              <a:srgbClr val="000000"/>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4157585519"/>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lide WP7 Annimation ">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xmlns="" val="0"/>
              </a:ext>
            </a:extLst>
          </a:blip>
          <a:stretch>
            <a:fillRect/>
          </a:stretch>
        </p:blipFill>
        <p:spPr bwMode="auto">
          <a:xfrm>
            <a:off x="215420" y="790160"/>
            <a:ext cx="2246089" cy="87775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Rectangle 13"/>
          <p:cNvSpPr/>
          <p:nvPr userDrawn="1"/>
        </p:nvSpPr>
        <p:spPr bwMode="auto">
          <a:xfrm>
            <a:off x="6539421" y="2362200"/>
            <a:ext cx="2221992" cy="2221992"/>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5" name="Title 1"/>
          <p:cNvSpPr txBox="1">
            <a:spLocks/>
          </p:cNvSpPr>
          <p:nvPr userDrawn="1"/>
        </p:nvSpPr>
        <p:spPr>
          <a:xfrm>
            <a:off x="6565940" y="2428875"/>
            <a:ext cx="2187433" cy="2221991"/>
          </a:xfrm>
          <a:prstGeom prst="rect">
            <a:avLst/>
          </a:prstGeom>
        </p:spPr>
        <p:txBody>
          <a:bodyPr vert="horz" wrap="square" lIns="182880" tIns="182880" rIns="182880" bIns="182880" rtlCol="0" anchor="ctr" anchorCtr="0">
            <a:noAutofit/>
          </a:bodyPr>
          <a:lstStyle>
            <a:lvl1pPr algn="l" defTabSz="914363" rtl="0" eaLnBrk="1" latinLnBrk="0" hangingPunct="1">
              <a:lnSpc>
                <a:spcPct val="90000"/>
              </a:lnSpc>
              <a:spcBef>
                <a:spcPct val="0"/>
              </a:spcBef>
              <a:buNone/>
              <a:tabLst>
                <a:tab pos="1504361" algn="l"/>
              </a:tabLst>
              <a:defRPr lang="en-US" sz="4800" b="0" kern="1200" cap="none" spc="-113"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algn="ctr" defTabSz="685961"/>
            <a:r>
              <a:rPr sz="7200" smtClean="0">
                <a:gradFill>
                  <a:gsLst>
                    <a:gs pos="0">
                      <a:srgbClr val="FFFFFF"/>
                    </a:gs>
                    <a:gs pos="100000">
                      <a:srgbClr val="FFFFFF"/>
                    </a:gs>
                  </a:gsLst>
                  <a:lin ang="5400000" scaled="0"/>
                </a:gradFill>
                <a:latin typeface="Segoe"/>
              </a:rPr>
              <a:t>7</a:t>
            </a:r>
            <a:endParaRPr sz="7200">
              <a:gradFill>
                <a:gsLst>
                  <a:gs pos="0">
                    <a:srgbClr val="FFFFFF"/>
                  </a:gs>
                  <a:gs pos="100000">
                    <a:srgbClr val="FFFFFF"/>
                  </a:gs>
                </a:gsLst>
                <a:lin ang="5400000" scaled="0"/>
              </a:gradFill>
              <a:latin typeface="Segoe"/>
            </a:endParaRPr>
          </a:p>
        </p:txBody>
      </p:sp>
      <p:sp>
        <p:nvSpPr>
          <p:cNvPr id="16" name="Rectangle 15"/>
          <p:cNvSpPr/>
          <p:nvPr userDrawn="1"/>
        </p:nvSpPr>
        <p:spPr bwMode="auto">
          <a:xfrm>
            <a:off x="381000" y="2362200"/>
            <a:ext cx="6053328" cy="2221992"/>
          </a:xfrm>
          <a:prstGeom prst="rect">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7"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accent4"/>
                    </a:gs>
                    <a:gs pos="100000">
                      <a:schemeClr val="accent4"/>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18"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19"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29" name="Title 1"/>
          <p:cNvSpPr>
            <a:spLocks noGrp="1"/>
          </p:cNvSpPr>
          <p:nvPr>
            <p:ph type="ctrTitle"/>
          </p:nvPr>
        </p:nvSpPr>
        <p:spPr>
          <a:xfrm>
            <a:off x="555738" y="2924048"/>
            <a:ext cx="4114800" cy="1098296"/>
          </a:xfrm>
        </p:spPr>
        <p:txBody>
          <a:bodyPr anchor="ctr" anchorCtr="0">
            <a:noAutofit/>
          </a:bodyPr>
          <a:lstStyle>
            <a:lvl1pPr>
              <a:lnSpc>
                <a:spcPct val="90000"/>
              </a:lnSpc>
              <a:tabLst>
                <a:tab pos="1504361" algn="l"/>
              </a:tabLst>
              <a:defRPr lang="en-US" sz="4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pic>
        <p:nvPicPr>
          <p:cNvPr id="11" name="Picture 2"/>
          <p:cNvPicPr>
            <a:picLocks noChangeAspect="1" noChangeArrowheads="1"/>
          </p:cNvPicPr>
          <p:nvPr userDrawn="1"/>
        </p:nvPicPr>
        <p:blipFill>
          <a:blip r:embed="rId3">
            <a:extLst>
              <a:ext uri="{28A0092B-C50C-407E-A947-70E740481C1C}">
                <a14:useLocalDpi xmlns:a14="http://schemas.microsoft.com/office/drawing/2010/main" xmlns="" val="0"/>
              </a:ext>
            </a:extLst>
          </a:blip>
          <a:stretch>
            <a:fillRect/>
          </a:stretch>
        </p:blipFill>
        <p:spPr bwMode="auto">
          <a:xfrm>
            <a:off x="4777476" y="1664208"/>
            <a:ext cx="2103383" cy="3785616"/>
          </a:xfrm>
          <a:prstGeom prst="rect">
            <a:avLst/>
          </a:prstGeom>
          <a:noFill/>
          <a:ln w="9525">
            <a:noFill/>
            <a:miter lim="800000"/>
            <a:headEnd/>
            <a:tailEnd/>
          </a:ln>
          <a:effectLst>
            <a:outerShdw dist="12700" dir="5400000" algn="t" rotWithShape="0">
              <a:prstClr val="black">
                <a:alpha val="40000"/>
              </a:prstClr>
            </a:outerShdw>
          </a:effectLst>
        </p:spPr>
      </p:pic>
    </p:spTree>
    <p:extLst>
      <p:ext uri="{BB962C8B-B14F-4D97-AF65-F5344CB8AC3E}">
        <p14:creationId xmlns:p14="http://schemas.microsoft.com/office/powerpoint/2010/main" xmlns="" val="10748102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42" presetClass="path" presetSubtype="0" decel="100000" fill="hold" grpId="2" nodeType="withEffect">
                                  <p:stCondLst>
                                    <p:cond delay="0"/>
                                  </p:stCondLst>
                                  <p:childTnLst>
                                    <p:animMotion origin="layout" path="M 2.5553E-6 -4.07407E-6 L 1.03604 -0.00115 " pathEditMode="relative" rAng="0" ptsTypes="AA">
                                      <p:cBhvr>
                                        <p:cTn id="8" dur="750" spd="-100000" fill="hold"/>
                                        <p:tgtEl>
                                          <p:spTgt spid="16"/>
                                        </p:tgtEl>
                                        <p:attrNameLst>
                                          <p:attrName>ppt_x</p:attrName>
                                          <p:attrName>ppt_y</p:attrName>
                                        </p:attrNameLst>
                                      </p:cBhvr>
                                      <p:rCtr x="51795" y="-69"/>
                                    </p:animMotion>
                                  </p:childTnLst>
                                </p:cTn>
                              </p:par>
                              <p:par>
                                <p:cTn id="9" presetID="1" presetClass="entr" presetSubtype="0" fill="hold" grpId="0" nodeType="withEffect">
                                  <p:stCondLst>
                                    <p:cond delay="300"/>
                                  </p:stCondLst>
                                  <p:childTnLst>
                                    <p:set>
                                      <p:cBhvr>
                                        <p:cTn id="10" dur="1" fill="hold">
                                          <p:stCondLst>
                                            <p:cond delay="0"/>
                                          </p:stCondLst>
                                        </p:cTn>
                                        <p:tgtEl>
                                          <p:spTgt spid="29"/>
                                        </p:tgtEl>
                                        <p:attrNameLst>
                                          <p:attrName>style.visibility</p:attrName>
                                        </p:attrNameLst>
                                      </p:cBhvr>
                                      <p:to>
                                        <p:strVal val="visible"/>
                                      </p:to>
                                    </p:set>
                                  </p:childTnLst>
                                </p:cTn>
                              </p:par>
                              <p:par>
                                <p:cTn id="11" presetID="42" presetClass="path" presetSubtype="0" decel="100000" fill="hold" grpId="1" nodeType="withEffect">
                                  <p:stCondLst>
                                    <p:cond delay="250"/>
                                  </p:stCondLst>
                                  <p:childTnLst>
                                    <p:animMotion origin="layout" path="M 2.20661E-6 -4.07407E-6 L 1.02966 -0.00115 " pathEditMode="relative" rAng="0" ptsTypes="AA">
                                      <p:cBhvr>
                                        <p:cTn id="12" dur="750" spd="-100000" fill="hold"/>
                                        <p:tgtEl>
                                          <p:spTgt spid="29"/>
                                        </p:tgtEl>
                                        <p:attrNameLst>
                                          <p:attrName>ppt_x</p:attrName>
                                          <p:attrName>ppt_y</p:attrName>
                                        </p:attrNameLst>
                                      </p:cBhvr>
                                      <p:rCtr x="51483" y="-69"/>
                                    </p:animMotion>
                                  </p:childTnLst>
                                </p:cTn>
                              </p:par>
                              <p:par>
                                <p:cTn id="13" presetID="1" presetClass="entr" presetSubtype="0" fill="hold" grpId="0" nodeType="withEffect">
                                  <p:stCondLst>
                                    <p:cond delay="50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42" presetClass="path" presetSubtype="0" decel="100000" fill="hold" grpId="1" nodeType="withEffect">
                                  <p:stCondLst>
                                    <p:cond delay="500"/>
                                  </p:stCondLst>
                                  <p:childTnLst>
                                    <p:animMotion origin="layout" path="M 4.93885E-6 3.7037E-6 L 1.09367 -0.00324 " pathEditMode="relative" rAng="0" ptsTypes="AA">
                                      <p:cBhvr>
                                        <p:cTn id="16" dur="750" spd="-100000" fill="hold"/>
                                        <p:tgtEl>
                                          <p:spTgt spid="17">
                                            <p:txEl>
                                              <p:pRg st="0" end="0"/>
                                            </p:txEl>
                                          </p:spTgt>
                                        </p:tgtEl>
                                        <p:attrNameLst>
                                          <p:attrName>ppt_x</p:attrName>
                                          <p:attrName>ppt_y</p:attrName>
                                        </p:attrNameLst>
                                      </p:cBhvr>
                                      <p:rCtr x="54684" y="-162"/>
                                    </p:animMotion>
                                  </p:childTnLst>
                                </p:cTn>
                              </p:par>
                              <p:par>
                                <p:cTn id="17" presetID="1" presetClass="entr" presetSubtype="0" fill="hold" grpId="0" nodeType="withEffect">
                                  <p:stCondLst>
                                    <p:cond delay="750"/>
                                  </p:stCondLst>
                                  <p:childTnLst>
                                    <p:set>
                                      <p:cBhvr>
                                        <p:cTn id="18" dur="1" fill="hold">
                                          <p:stCondLst>
                                            <p:cond delay="0"/>
                                          </p:stCondLst>
                                        </p:cTn>
                                        <p:tgtEl>
                                          <p:spTgt spid="18">
                                            <p:txEl>
                                              <p:pRg st="0" end="0"/>
                                            </p:txEl>
                                          </p:spTgt>
                                        </p:tgtEl>
                                        <p:attrNameLst>
                                          <p:attrName>style.visibility</p:attrName>
                                        </p:attrNameLst>
                                      </p:cBhvr>
                                      <p:to>
                                        <p:strVal val="visible"/>
                                      </p:to>
                                    </p:set>
                                  </p:childTnLst>
                                </p:cTn>
                              </p:par>
                              <p:par>
                                <p:cTn id="19" presetID="42" presetClass="path" presetSubtype="0" decel="100000" fill="hold" grpId="1" nodeType="withEffect">
                                  <p:stCondLst>
                                    <p:cond delay="750"/>
                                  </p:stCondLst>
                                  <p:childTnLst>
                                    <p:animMotion origin="layout" path="M 1.66797E-6 7.40741E-7 L 1.14754 7.40741E-7 " pathEditMode="relative" rAng="0" ptsTypes="AA">
                                      <p:cBhvr>
                                        <p:cTn id="20" dur="750" spd="-100000" fill="hold"/>
                                        <p:tgtEl>
                                          <p:spTgt spid="18">
                                            <p:txEl>
                                              <p:pRg st="0" end="0"/>
                                            </p:txEl>
                                          </p:spTgt>
                                        </p:tgtEl>
                                        <p:attrNameLst>
                                          <p:attrName>ppt_x</p:attrName>
                                          <p:attrName>ppt_y</p:attrName>
                                        </p:attrNameLst>
                                      </p:cBhvr>
                                      <p:rCtr x="57377" y="0"/>
                                    </p:animMotion>
                                  </p:childTnLst>
                                </p:cTn>
                              </p:par>
                              <p:par>
                                <p:cTn id="21" presetID="1" presetClass="entr" presetSubtype="0" fill="hold" grpId="0" nodeType="withEffect">
                                  <p:stCondLst>
                                    <p:cond delay="100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par>
                                <p:cTn id="23" presetID="42" presetClass="path" presetSubtype="0" decel="100000" fill="hold" grpId="1" nodeType="withEffect">
                                  <p:stCondLst>
                                    <p:cond delay="1000"/>
                                  </p:stCondLst>
                                  <p:childTnLst>
                                    <p:animMotion origin="layout" path="M 1.66797E-6 7.40741E-7 L 1.14754 7.40741E-7 " pathEditMode="relative" rAng="0" ptsTypes="AA">
                                      <p:cBhvr>
                                        <p:cTn id="24" dur="750" spd="-100000" fill="hold"/>
                                        <p:tgtEl>
                                          <p:spTgt spid="19">
                                            <p:txEl>
                                              <p:pRg st="0" end="0"/>
                                            </p:txEl>
                                          </p:spTgt>
                                        </p:tgtEl>
                                        <p:attrNameLst>
                                          <p:attrName>ppt_x</p:attrName>
                                          <p:attrName>ppt_y</p:attrName>
                                        </p:attrNameLst>
                                      </p:cBhvr>
                                      <p:rCtr x="57377" y="0"/>
                                    </p:animMotion>
                                  </p:childTnLst>
                                </p:cTn>
                              </p:par>
                              <p:par>
                                <p:cTn id="25" presetID="1" presetClass="entr" presetSubtype="0" fill="hold" grpId="0" nodeType="withEffect">
                                  <p:stCondLst>
                                    <p:cond delay="800"/>
                                  </p:stCondLst>
                                  <p:childTnLst>
                                    <p:set>
                                      <p:cBhvr>
                                        <p:cTn id="26" dur="1" fill="hold">
                                          <p:stCondLst>
                                            <p:cond delay="0"/>
                                          </p:stCondLst>
                                        </p:cTn>
                                        <p:tgtEl>
                                          <p:spTgt spid="15"/>
                                        </p:tgtEl>
                                        <p:attrNameLst>
                                          <p:attrName>style.visibility</p:attrName>
                                        </p:attrNameLst>
                                      </p:cBhvr>
                                      <p:to>
                                        <p:strVal val="visible"/>
                                      </p:to>
                                    </p:set>
                                  </p:childTnLst>
                                </p:cTn>
                              </p:par>
                              <p:par>
                                <p:cTn id="27" presetID="42" presetClass="path" presetSubtype="0" decel="100000" fill="hold" grpId="1" nodeType="withEffect">
                                  <p:stCondLst>
                                    <p:cond delay="800"/>
                                  </p:stCondLst>
                                  <p:childTnLst>
                                    <p:animMotion origin="layout" path="M 2.20661E-6 -4.07407E-6 L 1.02966 -0.00115 " pathEditMode="relative" rAng="0" ptsTypes="AA">
                                      <p:cBhvr>
                                        <p:cTn id="28" dur="750" spd="-100000" fill="hold"/>
                                        <p:tgtEl>
                                          <p:spTgt spid="15"/>
                                        </p:tgtEl>
                                        <p:attrNameLst>
                                          <p:attrName>ppt_x</p:attrName>
                                          <p:attrName>ppt_y</p:attrName>
                                        </p:attrNameLst>
                                      </p:cBhvr>
                                      <p:rCtr x="51483" y="-69"/>
                                    </p:animMotion>
                                  </p:childTnLst>
                                </p:cTn>
                              </p:par>
                              <p:par>
                                <p:cTn id="29" presetID="1" presetClass="entr" presetSubtype="0" fill="hold" grpId="1" nodeType="withEffect">
                                  <p:stCondLst>
                                    <p:cond delay="800"/>
                                  </p:stCondLst>
                                  <p:childTnLst>
                                    <p:set>
                                      <p:cBhvr>
                                        <p:cTn id="30" dur="1" fill="hold">
                                          <p:stCondLst>
                                            <p:cond delay="0"/>
                                          </p:stCondLst>
                                        </p:cTn>
                                        <p:tgtEl>
                                          <p:spTgt spid="14"/>
                                        </p:tgtEl>
                                        <p:attrNameLst>
                                          <p:attrName>style.visibility</p:attrName>
                                        </p:attrNameLst>
                                      </p:cBhvr>
                                      <p:to>
                                        <p:strVal val="visible"/>
                                      </p:to>
                                    </p:set>
                                  </p:childTnLst>
                                </p:cTn>
                              </p:par>
                              <p:par>
                                <p:cTn id="31" presetID="42" presetClass="path" presetSubtype="0" decel="100000" fill="hold" grpId="2" nodeType="withEffect">
                                  <p:stCondLst>
                                    <p:cond delay="800"/>
                                  </p:stCondLst>
                                  <p:childTnLst>
                                    <p:animMotion origin="layout" path="M 2.5553E-6 -4.07407E-6 L 1.03604 -0.00115 " pathEditMode="relative" rAng="0" ptsTypes="AA">
                                      <p:cBhvr>
                                        <p:cTn id="32" dur="750" spd="-100000" fill="hold"/>
                                        <p:tgtEl>
                                          <p:spTgt spid="14"/>
                                        </p:tgtEl>
                                        <p:attrNameLst>
                                          <p:attrName>ppt_x</p:attrName>
                                          <p:attrName>ppt_y</p:attrName>
                                        </p:attrNameLst>
                                      </p:cBhvr>
                                      <p:rCtr x="51795" y="-69"/>
                                    </p:animMotion>
                                  </p:childTnLst>
                                </p:cTn>
                              </p:par>
                              <p:par>
                                <p:cTn id="33" presetID="1" presetClass="entr" presetSubtype="0"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childTnLst>
                                </p:cTn>
                              </p:par>
                              <p:par>
                                <p:cTn id="35" presetID="35" presetClass="path" presetSubtype="0" decel="100000" fill="hold" nodeType="withEffect">
                                  <p:stCondLst>
                                    <p:cond delay="1000"/>
                                  </p:stCondLst>
                                  <p:childTnLst>
                                    <p:animMotion origin="layout" path="M 0.59115 -1.11111E-6 L -0.00612 -1.11111E-6 " pathEditMode="relative" rAng="0" ptsTypes="AA">
                                      <p:cBhvr>
                                        <p:cTn id="36" dur="750" fill="hold"/>
                                        <p:tgtEl>
                                          <p:spTgt spid="11"/>
                                        </p:tgtEl>
                                        <p:attrNameLst>
                                          <p:attrName>ppt_x</p:attrName>
                                          <p:attrName>ppt_y</p:attrName>
                                        </p:attrNameLst>
                                      </p:cBhvr>
                                      <p:rCtr x="-2986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5" grpId="0"/>
      <p:bldP spid="15" grpId="1"/>
      <p:bldP spid="16" grpId="0" animBg="1"/>
      <p:bldP spid="16" grpId="1" animBg="1"/>
      <p:bldP spid="16" grpId="2" animBg="1"/>
      <p:bldP spid="17" grpId="0" build="p">
        <p:tmplLst>
          <p:tmpl lvl="1">
            <p:tnLst>
              <p:par>
                <p:cTn presetID="1" presetClass="entr" presetSubtype="0" fill="hold" nodeType="withEffect">
                  <p:stCondLst>
                    <p:cond delay="500"/>
                  </p:stCondLst>
                  <p:childTnLst>
                    <p:set>
                      <p:cBhvr>
                        <p:cTn dur="1" fill="hold">
                          <p:stCondLst>
                            <p:cond delay="0"/>
                          </p:stCondLst>
                        </p:cTn>
                        <p:tgtEl>
                          <p:spTgt spid="17"/>
                        </p:tgtEl>
                        <p:attrNameLst>
                          <p:attrName>style.visibility</p:attrName>
                        </p:attrNameLst>
                      </p:cBhvr>
                      <p:to>
                        <p:strVal val="visible"/>
                      </p:to>
                    </p:set>
                  </p:childTnLst>
                </p:cTn>
              </p:par>
            </p:tnLst>
          </p:tmpl>
        </p:tmplLst>
      </p:bldP>
      <p:bldP spid="17" grpId="1"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17"/>
                        </p:tgtEl>
                        <p:attrNameLst>
                          <p:attrName>ppt_x</p:attrName>
                          <p:attrName>ppt_y</p:attrName>
                        </p:attrNameLst>
                      </p:cBhvr>
                      <p:rCtr x="54684" y="-162"/>
                    </p:animMotion>
                  </p:childTnLst>
                </p:cTn>
              </p:par>
            </p:tnLst>
          </p:tmpl>
        </p:tmplLst>
      </p:bldP>
      <p:bldP spid="18" grpId="0" build="p">
        <p:tmplLst>
          <p:tmpl lvl="1">
            <p:tnLst>
              <p:par>
                <p:cTn presetID="1" presetClass="entr" presetSubtype="0" fill="hold" nodeType="withEffect">
                  <p:stCondLst>
                    <p:cond delay="750"/>
                  </p:stCondLst>
                  <p:childTnLst>
                    <p:set>
                      <p:cBhvr>
                        <p:cTn dur="1" fill="hold">
                          <p:stCondLst>
                            <p:cond delay="0"/>
                          </p:stCondLst>
                        </p:cTn>
                        <p:tgtEl>
                          <p:spTgt spid="18"/>
                        </p:tgtEl>
                        <p:attrNameLst>
                          <p:attrName>style.visibility</p:attrName>
                        </p:attrNameLst>
                      </p:cBhvr>
                      <p:to>
                        <p:strVal val="visible"/>
                      </p:to>
                    </p:set>
                  </p:childTnLst>
                </p:cTn>
              </p:par>
            </p:tnLst>
          </p:tmpl>
        </p:tmplLst>
      </p:bldP>
      <p:bldP spid="18" grpId="1"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18"/>
                        </p:tgtEl>
                        <p:attrNameLst>
                          <p:attrName>ppt_x</p:attrName>
                          <p:attrName>ppt_y</p:attrName>
                        </p:attrNameLst>
                      </p:cBhvr>
                      <p:rCtr x="57377" y="0"/>
                    </p:animMotion>
                  </p:childTnLst>
                </p:cTn>
              </p:par>
            </p:tnLst>
          </p:tmpl>
        </p:tmplLst>
      </p:bldP>
      <p:bldP spid="19" grpId="0" build="p">
        <p:tmplLst>
          <p:tmpl lvl="1">
            <p:tnLst>
              <p:par>
                <p:cTn presetID="1" presetClass="entr" presetSubtype="0" fill="hold" nodeType="withEffect">
                  <p:stCondLst>
                    <p:cond delay="1000"/>
                  </p:stCondLst>
                  <p:childTnLst>
                    <p:set>
                      <p:cBhvr>
                        <p:cTn dur="1" fill="hold">
                          <p:stCondLst>
                            <p:cond delay="0"/>
                          </p:stCondLst>
                        </p:cTn>
                        <p:tgtEl>
                          <p:spTgt spid="19"/>
                        </p:tgtEl>
                        <p:attrNameLst>
                          <p:attrName>style.visibility</p:attrName>
                        </p:attrNameLst>
                      </p:cBhvr>
                      <p:to>
                        <p:strVal val="visible"/>
                      </p:to>
                    </p:set>
                  </p:childTnLst>
                </p:cTn>
              </p:par>
            </p:tnLst>
          </p:tmpl>
        </p:tmplLst>
      </p:bldP>
      <p:bldP spid="19" grpId="1"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19"/>
                        </p:tgtEl>
                        <p:attrNameLst>
                          <p:attrName>ppt_x</p:attrName>
                          <p:attrName>ppt_y</p:attrName>
                        </p:attrNameLst>
                      </p:cBhvr>
                      <p:rCtr x="57377" y="0"/>
                    </p:animMotion>
                  </p:childTnLst>
                </p:cTn>
              </p:par>
            </p:tnLst>
          </p:tmpl>
        </p:tmplLst>
      </p:bldP>
      <p:bldP spid="29" grpId="0"/>
      <p:bldP spid="29" grpId="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itle Slide ALT 2">
    <p:bg>
      <p:bgRef idx="1001">
        <a:schemeClr val="bg2"/>
      </p:bgRef>
    </p:bg>
    <p:spTree>
      <p:nvGrpSpPr>
        <p:cNvPr id="1" name=""/>
        <p:cNvGrpSpPr/>
        <p:nvPr/>
      </p:nvGrpSpPr>
      <p:grpSpPr>
        <a:xfrm>
          <a:off x="0" y="0"/>
          <a:ext cx="0" cy="0"/>
          <a:chOff x="0" y="0"/>
          <a:chExt cx="0" cy="0"/>
        </a:xfrm>
      </p:grpSpPr>
      <p:sp>
        <p:nvSpPr>
          <p:cNvPr id="8" name="Rectangle 7"/>
          <p:cNvSpPr/>
          <p:nvPr userDrawn="1"/>
        </p:nvSpPr>
        <p:spPr bwMode="auto">
          <a:xfrm>
            <a:off x="381798" y="1905000"/>
            <a:ext cx="8380413" cy="2828925"/>
          </a:xfrm>
          <a:prstGeom prst="rect">
            <a:avLst/>
          </a:prstGeom>
          <a:solidFill>
            <a:schemeClr val="accent3"/>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604" tIns="34302" rIns="68604" bIns="34302" numCol="1" rtlCol="0" anchor="ctr" anchorCtr="0" compatLnSpc="1">
            <a:prstTxWarp prst="textNoShape">
              <a:avLst/>
            </a:prstTxWarp>
          </a:bodyPr>
          <a:lstStyle/>
          <a:p>
            <a:pPr algn="ctr" defTabSz="685848"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2" name="Title 1"/>
          <p:cNvSpPr>
            <a:spLocks noGrp="1"/>
          </p:cNvSpPr>
          <p:nvPr>
            <p:ph type="ctrTitle" hasCustomPrompt="1"/>
          </p:nvPr>
        </p:nvSpPr>
        <p:spPr>
          <a:xfrm>
            <a:off x="838200" y="2072970"/>
            <a:ext cx="4877098" cy="2258398"/>
          </a:xfrm>
        </p:spPr>
        <p:txBody>
          <a:bodyPr anchor="ctr" anchorCtr="0"/>
          <a:lstStyle>
            <a:lvl1pPr>
              <a:defRPr>
                <a:solidFill>
                  <a:srgbClr val="FFFFFF"/>
                </a:solidFill>
              </a:defRPr>
            </a:lvl1pPr>
          </a:lstStyle>
          <a:p>
            <a:r>
              <a:rPr lang="en-US" dirty="0" smtClean="0"/>
              <a:t>Click to edit presentation title</a:t>
            </a:r>
            <a:endParaRPr lang="en-US" dirty="0"/>
          </a:p>
        </p:txBody>
      </p:sp>
      <p:sp>
        <p:nvSpPr>
          <p:cNvPr id="3" name="Subtitle 2"/>
          <p:cNvSpPr>
            <a:spLocks noGrp="1"/>
          </p:cNvSpPr>
          <p:nvPr>
            <p:ph type="subTitle" idx="1" hasCustomPrompt="1"/>
          </p:nvPr>
        </p:nvSpPr>
        <p:spPr>
          <a:xfrm>
            <a:off x="838200" y="5105403"/>
            <a:ext cx="4877098" cy="443198"/>
          </a:xfrm>
        </p:spPr>
        <p:txBody>
          <a:bodyPr>
            <a:spAutoFit/>
          </a:bodyPr>
          <a:lstStyle>
            <a:lvl1pPr marL="0" indent="0" algn="l">
              <a:spcBef>
                <a:spcPts val="0"/>
              </a:spcBef>
              <a:buNone/>
              <a:defRPr baseline="0">
                <a:solidFill>
                  <a:schemeClr val="tx1"/>
                </a:solidFill>
              </a:defRPr>
            </a:lvl1pPr>
            <a:lvl2pPr marL="4763" indent="0" algn="l">
              <a:spcBef>
                <a:spcPts val="0"/>
              </a:spcBef>
              <a:buNone/>
              <a:defRPr>
                <a:solidFill>
                  <a:schemeClr val="tx1">
                    <a:lumMod val="60000"/>
                    <a:lumOff val="40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presenter name</a:t>
            </a:r>
          </a:p>
        </p:txBody>
      </p:sp>
      <p:sp>
        <p:nvSpPr>
          <p:cNvPr id="16" name="Text Placeholder 8"/>
          <p:cNvSpPr>
            <a:spLocks noGrp="1"/>
          </p:cNvSpPr>
          <p:nvPr>
            <p:ph type="body" sz="quarter" idx="16" hasCustomPrompt="1"/>
          </p:nvPr>
        </p:nvSpPr>
        <p:spPr>
          <a:xfrm>
            <a:off x="838200" y="5585534"/>
            <a:ext cx="4877098" cy="387798"/>
          </a:xfrm>
        </p:spPr>
        <p:txBody>
          <a:bodyPr wrap="square">
            <a:spAutoFit/>
          </a:bodyPr>
          <a:lstStyle>
            <a:lvl1pPr marL="0" indent="0">
              <a:buNone/>
              <a:defRPr sz="2800" baseline="0">
                <a:solidFill>
                  <a:schemeClr val="tx1">
                    <a:lumMod val="60000"/>
                    <a:lumOff val="40000"/>
                  </a:schemeClr>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smtClean="0"/>
              <a:t>Click to edit presenter title</a:t>
            </a:r>
          </a:p>
        </p:txBody>
      </p:sp>
      <p:pic>
        <p:nvPicPr>
          <p:cNvPr id="9" name="Picture 8"/>
          <p:cNvPicPr>
            <a:picLocks/>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161552" y="964769"/>
            <a:ext cx="3028739" cy="4928911"/>
          </a:xfrm>
          <a:prstGeom prst="rect">
            <a:avLst/>
          </a:prstGeom>
        </p:spPr>
      </p:pic>
      <p:grpSp>
        <p:nvGrpSpPr>
          <p:cNvPr id="56" name="Group 55"/>
          <p:cNvGrpSpPr/>
          <p:nvPr userDrawn="1"/>
        </p:nvGrpSpPr>
        <p:grpSpPr>
          <a:xfrm>
            <a:off x="781050" y="427073"/>
            <a:ext cx="2190751" cy="813568"/>
            <a:chOff x="781049" y="589835"/>
            <a:chExt cx="2616995" cy="917987"/>
          </a:xfrm>
        </p:grpSpPr>
        <p:grpSp>
          <p:nvGrpSpPr>
            <p:cNvPr id="57" name="Group 5"/>
            <p:cNvGrpSpPr>
              <a:grpSpLocks noChangeAspect="1"/>
            </p:cNvGrpSpPr>
            <p:nvPr userDrawn="1"/>
          </p:nvGrpSpPr>
          <p:grpSpPr bwMode="auto">
            <a:xfrm>
              <a:off x="1357044" y="690564"/>
              <a:ext cx="2041000" cy="817258"/>
              <a:chOff x="116" y="2407"/>
              <a:chExt cx="2380" cy="953"/>
            </a:xfrm>
            <a:solidFill>
              <a:schemeClr val="tx2"/>
            </a:solidFill>
          </p:grpSpPr>
          <p:sp>
            <p:nvSpPr>
              <p:cNvPr id="59" name="Freeform 7"/>
              <p:cNvSpPr>
                <a:spLocks noEditPoints="1"/>
              </p:cNvSpPr>
              <p:nvPr userDrawn="1"/>
            </p:nvSpPr>
            <p:spPr bwMode="auto">
              <a:xfrm>
                <a:off x="116" y="2785"/>
                <a:ext cx="59" cy="58"/>
              </a:xfrm>
              <a:custGeom>
                <a:avLst/>
                <a:gdLst>
                  <a:gd name="T0" fmla="*/ 46 w 117"/>
                  <a:gd name="T1" fmla="*/ 55 h 117"/>
                  <a:gd name="T2" fmla="*/ 62 w 117"/>
                  <a:gd name="T3" fmla="*/ 55 h 117"/>
                  <a:gd name="T4" fmla="*/ 71 w 117"/>
                  <a:gd name="T5" fmla="*/ 51 h 117"/>
                  <a:gd name="T6" fmla="*/ 72 w 117"/>
                  <a:gd name="T7" fmla="*/ 42 h 117"/>
                  <a:gd name="T8" fmla="*/ 71 w 117"/>
                  <a:gd name="T9" fmla="*/ 35 h 117"/>
                  <a:gd name="T10" fmla="*/ 65 w 117"/>
                  <a:gd name="T11" fmla="*/ 32 h 117"/>
                  <a:gd name="T12" fmla="*/ 55 w 117"/>
                  <a:gd name="T13" fmla="*/ 31 h 117"/>
                  <a:gd name="T14" fmla="*/ 36 w 117"/>
                  <a:gd name="T15" fmla="*/ 20 h 117"/>
                  <a:gd name="T16" fmla="*/ 65 w 117"/>
                  <a:gd name="T17" fmla="*/ 22 h 117"/>
                  <a:gd name="T18" fmla="*/ 78 w 117"/>
                  <a:gd name="T19" fmla="*/ 28 h 117"/>
                  <a:gd name="T20" fmla="*/ 84 w 117"/>
                  <a:gd name="T21" fmla="*/ 36 h 117"/>
                  <a:gd name="T22" fmla="*/ 84 w 117"/>
                  <a:gd name="T23" fmla="*/ 46 h 117"/>
                  <a:gd name="T24" fmla="*/ 79 w 117"/>
                  <a:gd name="T25" fmla="*/ 54 h 117"/>
                  <a:gd name="T26" fmla="*/ 71 w 117"/>
                  <a:gd name="T27" fmla="*/ 59 h 117"/>
                  <a:gd name="T28" fmla="*/ 65 w 117"/>
                  <a:gd name="T29" fmla="*/ 62 h 117"/>
                  <a:gd name="T30" fmla="*/ 74 w 117"/>
                  <a:gd name="T31" fmla="*/ 68 h 117"/>
                  <a:gd name="T32" fmla="*/ 87 w 117"/>
                  <a:gd name="T33" fmla="*/ 96 h 117"/>
                  <a:gd name="T34" fmla="*/ 66 w 117"/>
                  <a:gd name="T35" fmla="*/ 77 h 117"/>
                  <a:gd name="T36" fmla="*/ 59 w 117"/>
                  <a:gd name="T37" fmla="*/ 68 h 117"/>
                  <a:gd name="T38" fmla="*/ 53 w 117"/>
                  <a:gd name="T39" fmla="*/ 64 h 117"/>
                  <a:gd name="T40" fmla="*/ 46 w 117"/>
                  <a:gd name="T41" fmla="*/ 96 h 117"/>
                  <a:gd name="T42" fmla="*/ 36 w 117"/>
                  <a:gd name="T43" fmla="*/ 20 h 117"/>
                  <a:gd name="T44" fmla="*/ 38 w 117"/>
                  <a:gd name="T45" fmla="*/ 10 h 117"/>
                  <a:gd name="T46" fmla="*/ 10 w 117"/>
                  <a:gd name="T47" fmla="*/ 39 h 117"/>
                  <a:gd name="T48" fmla="*/ 10 w 117"/>
                  <a:gd name="T49" fmla="*/ 80 h 117"/>
                  <a:gd name="T50" fmla="*/ 39 w 117"/>
                  <a:gd name="T51" fmla="*/ 107 h 117"/>
                  <a:gd name="T52" fmla="*/ 78 w 117"/>
                  <a:gd name="T53" fmla="*/ 107 h 117"/>
                  <a:gd name="T54" fmla="*/ 107 w 117"/>
                  <a:gd name="T55" fmla="*/ 80 h 117"/>
                  <a:gd name="T56" fmla="*/ 107 w 117"/>
                  <a:gd name="T57" fmla="*/ 39 h 117"/>
                  <a:gd name="T58" fmla="*/ 78 w 117"/>
                  <a:gd name="T59" fmla="*/ 10 h 117"/>
                  <a:gd name="T60" fmla="*/ 59 w 117"/>
                  <a:gd name="T61" fmla="*/ 0 h 117"/>
                  <a:gd name="T62" fmla="*/ 88 w 117"/>
                  <a:gd name="T63" fmla="*/ 7 h 117"/>
                  <a:gd name="T64" fmla="*/ 110 w 117"/>
                  <a:gd name="T65" fmla="*/ 29 h 117"/>
                  <a:gd name="T66" fmla="*/ 117 w 117"/>
                  <a:gd name="T67" fmla="*/ 58 h 117"/>
                  <a:gd name="T68" fmla="*/ 110 w 117"/>
                  <a:gd name="T69" fmla="*/ 88 h 117"/>
                  <a:gd name="T70" fmla="*/ 88 w 117"/>
                  <a:gd name="T71" fmla="*/ 109 h 117"/>
                  <a:gd name="T72" fmla="*/ 58 w 117"/>
                  <a:gd name="T73" fmla="*/ 117 h 117"/>
                  <a:gd name="T74" fmla="*/ 29 w 117"/>
                  <a:gd name="T75" fmla="*/ 110 h 117"/>
                  <a:gd name="T76" fmla="*/ 7 w 117"/>
                  <a:gd name="T77" fmla="*/ 88 h 117"/>
                  <a:gd name="T78" fmla="*/ 0 w 117"/>
                  <a:gd name="T79" fmla="*/ 59 h 117"/>
                  <a:gd name="T80" fmla="*/ 7 w 117"/>
                  <a:gd name="T81" fmla="*/ 29 h 117"/>
                  <a:gd name="T82" fmla="*/ 29 w 117"/>
                  <a:gd name="T83" fmla="*/ 9 h 117"/>
                  <a:gd name="T84" fmla="*/ 59 w 117"/>
                  <a:gd name="T8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7">
                    <a:moveTo>
                      <a:pt x="46" y="31"/>
                    </a:moveTo>
                    <a:lnTo>
                      <a:pt x="46" y="55"/>
                    </a:lnTo>
                    <a:lnTo>
                      <a:pt x="58" y="55"/>
                    </a:lnTo>
                    <a:lnTo>
                      <a:pt x="62" y="55"/>
                    </a:lnTo>
                    <a:lnTo>
                      <a:pt x="66" y="54"/>
                    </a:lnTo>
                    <a:lnTo>
                      <a:pt x="71" y="51"/>
                    </a:lnTo>
                    <a:lnTo>
                      <a:pt x="72" y="46"/>
                    </a:lnTo>
                    <a:lnTo>
                      <a:pt x="72" y="42"/>
                    </a:lnTo>
                    <a:lnTo>
                      <a:pt x="72" y="39"/>
                    </a:lnTo>
                    <a:lnTo>
                      <a:pt x="71" y="35"/>
                    </a:lnTo>
                    <a:lnTo>
                      <a:pt x="69" y="33"/>
                    </a:lnTo>
                    <a:lnTo>
                      <a:pt x="65" y="32"/>
                    </a:lnTo>
                    <a:lnTo>
                      <a:pt x="61" y="31"/>
                    </a:lnTo>
                    <a:lnTo>
                      <a:pt x="55" y="31"/>
                    </a:lnTo>
                    <a:lnTo>
                      <a:pt x="46" y="31"/>
                    </a:lnTo>
                    <a:close/>
                    <a:moveTo>
                      <a:pt x="36" y="20"/>
                    </a:moveTo>
                    <a:lnTo>
                      <a:pt x="56" y="20"/>
                    </a:lnTo>
                    <a:lnTo>
                      <a:pt x="65" y="22"/>
                    </a:lnTo>
                    <a:lnTo>
                      <a:pt x="72" y="23"/>
                    </a:lnTo>
                    <a:lnTo>
                      <a:pt x="78" y="28"/>
                    </a:lnTo>
                    <a:lnTo>
                      <a:pt x="81" y="31"/>
                    </a:lnTo>
                    <a:lnTo>
                      <a:pt x="84" y="36"/>
                    </a:lnTo>
                    <a:lnTo>
                      <a:pt x="84" y="41"/>
                    </a:lnTo>
                    <a:lnTo>
                      <a:pt x="84" y="46"/>
                    </a:lnTo>
                    <a:lnTo>
                      <a:pt x="81" y="51"/>
                    </a:lnTo>
                    <a:lnTo>
                      <a:pt x="79" y="54"/>
                    </a:lnTo>
                    <a:lnTo>
                      <a:pt x="75" y="58"/>
                    </a:lnTo>
                    <a:lnTo>
                      <a:pt x="71" y="59"/>
                    </a:lnTo>
                    <a:lnTo>
                      <a:pt x="65" y="61"/>
                    </a:lnTo>
                    <a:lnTo>
                      <a:pt x="65" y="62"/>
                    </a:lnTo>
                    <a:lnTo>
                      <a:pt x="69" y="64"/>
                    </a:lnTo>
                    <a:lnTo>
                      <a:pt x="74" y="68"/>
                    </a:lnTo>
                    <a:lnTo>
                      <a:pt x="77" y="75"/>
                    </a:lnTo>
                    <a:lnTo>
                      <a:pt x="87" y="96"/>
                    </a:lnTo>
                    <a:lnTo>
                      <a:pt x="74" y="96"/>
                    </a:lnTo>
                    <a:lnTo>
                      <a:pt x="66" y="77"/>
                    </a:lnTo>
                    <a:lnTo>
                      <a:pt x="64" y="71"/>
                    </a:lnTo>
                    <a:lnTo>
                      <a:pt x="59" y="68"/>
                    </a:lnTo>
                    <a:lnTo>
                      <a:pt x="56" y="65"/>
                    </a:lnTo>
                    <a:lnTo>
                      <a:pt x="53" y="64"/>
                    </a:lnTo>
                    <a:lnTo>
                      <a:pt x="46" y="64"/>
                    </a:lnTo>
                    <a:lnTo>
                      <a:pt x="46" y="96"/>
                    </a:lnTo>
                    <a:lnTo>
                      <a:pt x="36" y="96"/>
                    </a:lnTo>
                    <a:lnTo>
                      <a:pt x="36" y="20"/>
                    </a:lnTo>
                    <a:close/>
                    <a:moveTo>
                      <a:pt x="59" y="7"/>
                    </a:moveTo>
                    <a:lnTo>
                      <a:pt x="38" y="10"/>
                    </a:lnTo>
                    <a:lnTo>
                      <a:pt x="22" y="22"/>
                    </a:lnTo>
                    <a:lnTo>
                      <a:pt x="10" y="39"/>
                    </a:lnTo>
                    <a:lnTo>
                      <a:pt x="7" y="59"/>
                    </a:lnTo>
                    <a:lnTo>
                      <a:pt x="10" y="80"/>
                    </a:lnTo>
                    <a:lnTo>
                      <a:pt x="22" y="96"/>
                    </a:lnTo>
                    <a:lnTo>
                      <a:pt x="39" y="107"/>
                    </a:lnTo>
                    <a:lnTo>
                      <a:pt x="59" y="111"/>
                    </a:lnTo>
                    <a:lnTo>
                      <a:pt x="78" y="107"/>
                    </a:lnTo>
                    <a:lnTo>
                      <a:pt x="95" y="96"/>
                    </a:lnTo>
                    <a:lnTo>
                      <a:pt x="107" y="80"/>
                    </a:lnTo>
                    <a:lnTo>
                      <a:pt x="110" y="59"/>
                    </a:lnTo>
                    <a:lnTo>
                      <a:pt x="107" y="39"/>
                    </a:lnTo>
                    <a:lnTo>
                      <a:pt x="95" y="22"/>
                    </a:lnTo>
                    <a:lnTo>
                      <a:pt x="78" y="10"/>
                    </a:lnTo>
                    <a:lnTo>
                      <a:pt x="59" y="7"/>
                    </a:lnTo>
                    <a:close/>
                    <a:moveTo>
                      <a:pt x="59" y="0"/>
                    </a:moveTo>
                    <a:lnTo>
                      <a:pt x="74" y="3"/>
                    </a:lnTo>
                    <a:lnTo>
                      <a:pt x="88" y="7"/>
                    </a:lnTo>
                    <a:lnTo>
                      <a:pt x="100" y="18"/>
                    </a:lnTo>
                    <a:lnTo>
                      <a:pt x="110" y="29"/>
                    </a:lnTo>
                    <a:lnTo>
                      <a:pt x="116" y="42"/>
                    </a:lnTo>
                    <a:lnTo>
                      <a:pt x="117" y="58"/>
                    </a:lnTo>
                    <a:lnTo>
                      <a:pt x="116" y="74"/>
                    </a:lnTo>
                    <a:lnTo>
                      <a:pt x="110" y="88"/>
                    </a:lnTo>
                    <a:lnTo>
                      <a:pt x="100" y="100"/>
                    </a:lnTo>
                    <a:lnTo>
                      <a:pt x="88" y="109"/>
                    </a:lnTo>
                    <a:lnTo>
                      <a:pt x="74" y="114"/>
                    </a:lnTo>
                    <a:lnTo>
                      <a:pt x="58" y="117"/>
                    </a:lnTo>
                    <a:lnTo>
                      <a:pt x="42" y="114"/>
                    </a:lnTo>
                    <a:lnTo>
                      <a:pt x="29" y="110"/>
                    </a:lnTo>
                    <a:lnTo>
                      <a:pt x="16" y="100"/>
                    </a:lnTo>
                    <a:lnTo>
                      <a:pt x="7" y="88"/>
                    </a:lnTo>
                    <a:lnTo>
                      <a:pt x="1" y="75"/>
                    </a:lnTo>
                    <a:lnTo>
                      <a:pt x="0" y="59"/>
                    </a:lnTo>
                    <a:lnTo>
                      <a:pt x="1" y="44"/>
                    </a:lnTo>
                    <a:lnTo>
                      <a:pt x="7" y="29"/>
                    </a:lnTo>
                    <a:lnTo>
                      <a:pt x="17" y="18"/>
                    </a:lnTo>
                    <a:lnTo>
                      <a:pt x="29" y="9"/>
                    </a:lnTo>
                    <a:lnTo>
                      <a:pt x="43" y="3"/>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0" name="Freeform 8"/>
              <p:cNvSpPr>
                <a:spLocks/>
              </p:cNvSpPr>
              <p:nvPr userDrawn="1"/>
            </p:nvSpPr>
            <p:spPr bwMode="auto">
              <a:xfrm>
                <a:off x="283" y="2430"/>
                <a:ext cx="523" cy="403"/>
              </a:xfrm>
              <a:custGeom>
                <a:avLst/>
                <a:gdLst>
                  <a:gd name="T0" fmla="*/ 0 w 1046"/>
                  <a:gd name="T1" fmla="*/ 0 h 807"/>
                  <a:gd name="T2" fmla="*/ 102 w 1046"/>
                  <a:gd name="T3" fmla="*/ 0 h 807"/>
                  <a:gd name="T4" fmla="*/ 274 w 1046"/>
                  <a:gd name="T5" fmla="*/ 619 h 807"/>
                  <a:gd name="T6" fmla="*/ 283 w 1046"/>
                  <a:gd name="T7" fmla="*/ 658 h 807"/>
                  <a:gd name="T8" fmla="*/ 289 w 1046"/>
                  <a:gd name="T9" fmla="*/ 700 h 807"/>
                  <a:gd name="T10" fmla="*/ 290 w 1046"/>
                  <a:gd name="T11" fmla="*/ 700 h 807"/>
                  <a:gd name="T12" fmla="*/ 293 w 1046"/>
                  <a:gd name="T13" fmla="*/ 678 h 807"/>
                  <a:gd name="T14" fmla="*/ 299 w 1046"/>
                  <a:gd name="T15" fmla="*/ 651 h 807"/>
                  <a:gd name="T16" fmla="*/ 308 w 1046"/>
                  <a:gd name="T17" fmla="*/ 619 h 807"/>
                  <a:gd name="T18" fmla="*/ 487 w 1046"/>
                  <a:gd name="T19" fmla="*/ 0 h 807"/>
                  <a:gd name="T20" fmla="*/ 578 w 1046"/>
                  <a:gd name="T21" fmla="*/ 0 h 807"/>
                  <a:gd name="T22" fmla="*/ 748 w 1046"/>
                  <a:gd name="T23" fmla="*/ 623 h 807"/>
                  <a:gd name="T24" fmla="*/ 755 w 1046"/>
                  <a:gd name="T25" fmla="*/ 660 h 807"/>
                  <a:gd name="T26" fmla="*/ 761 w 1046"/>
                  <a:gd name="T27" fmla="*/ 699 h 807"/>
                  <a:gd name="T28" fmla="*/ 764 w 1046"/>
                  <a:gd name="T29" fmla="*/ 699 h 807"/>
                  <a:gd name="T30" fmla="*/ 767 w 1046"/>
                  <a:gd name="T31" fmla="*/ 677 h 807"/>
                  <a:gd name="T32" fmla="*/ 771 w 1046"/>
                  <a:gd name="T33" fmla="*/ 651 h 807"/>
                  <a:gd name="T34" fmla="*/ 779 w 1046"/>
                  <a:gd name="T35" fmla="*/ 621 h 807"/>
                  <a:gd name="T36" fmla="*/ 943 w 1046"/>
                  <a:gd name="T37" fmla="*/ 0 h 807"/>
                  <a:gd name="T38" fmla="*/ 1046 w 1046"/>
                  <a:gd name="T39" fmla="*/ 0 h 807"/>
                  <a:gd name="T40" fmla="*/ 819 w 1046"/>
                  <a:gd name="T41" fmla="*/ 807 h 807"/>
                  <a:gd name="T42" fmla="*/ 708 w 1046"/>
                  <a:gd name="T43" fmla="*/ 807 h 807"/>
                  <a:gd name="T44" fmla="*/ 542 w 1046"/>
                  <a:gd name="T45" fmla="*/ 216 h 807"/>
                  <a:gd name="T46" fmla="*/ 533 w 1046"/>
                  <a:gd name="T47" fmla="*/ 177 h 807"/>
                  <a:gd name="T48" fmla="*/ 530 w 1046"/>
                  <a:gd name="T49" fmla="*/ 135 h 807"/>
                  <a:gd name="T50" fmla="*/ 527 w 1046"/>
                  <a:gd name="T51" fmla="*/ 135 h 807"/>
                  <a:gd name="T52" fmla="*/ 521 w 1046"/>
                  <a:gd name="T53" fmla="*/ 175 h 807"/>
                  <a:gd name="T54" fmla="*/ 511 w 1046"/>
                  <a:gd name="T55" fmla="*/ 216 h 807"/>
                  <a:gd name="T56" fmla="*/ 345 w 1046"/>
                  <a:gd name="T57" fmla="*/ 807 h 807"/>
                  <a:gd name="T58" fmla="*/ 235 w 1046"/>
                  <a:gd name="T59" fmla="*/ 807 h 807"/>
                  <a:gd name="T60" fmla="*/ 0 w 1046"/>
                  <a:gd name="T61" fmla="*/ 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6" h="807">
                    <a:moveTo>
                      <a:pt x="0" y="0"/>
                    </a:moveTo>
                    <a:lnTo>
                      <a:pt x="102" y="0"/>
                    </a:lnTo>
                    <a:lnTo>
                      <a:pt x="274" y="619"/>
                    </a:lnTo>
                    <a:lnTo>
                      <a:pt x="283" y="658"/>
                    </a:lnTo>
                    <a:lnTo>
                      <a:pt x="289" y="700"/>
                    </a:lnTo>
                    <a:lnTo>
                      <a:pt x="290" y="700"/>
                    </a:lnTo>
                    <a:lnTo>
                      <a:pt x="293" y="678"/>
                    </a:lnTo>
                    <a:lnTo>
                      <a:pt x="299" y="651"/>
                    </a:lnTo>
                    <a:lnTo>
                      <a:pt x="308" y="619"/>
                    </a:lnTo>
                    <a:lnTo>
                      <a:pt x="487" y="0"/>
                    </a:lnTo>
                    <a:lnTo>
                      <a:pt x="578" y="0"/>
                    </a:lnTo>
                    <a:lnTo>
                      <a:pt x="748" y="623"/>
                    </a:lnTo>
                    <a:lnTo>
                      <a:pt x="755" y="660"/>
                    </a:lnTo>
                    <a:lnTo>
                      <a:pt x="761" y="699"/>
                    </a:lnTo>
                    <a:lnTo>
                      <a:pt x="764" y="699"/>
                    </a:lnTo>
                    <a:lnTo>
                      <a:pt x="767" y="677"/>
                    </a:lnTo>
                    <a:lnTo>
                      <a:pt x="771" y="651"/>
                    </a:lnTo>
                    <a:lnTo>
                      <a:pt x="779" y="621"/>
                    </a:lnTo>
                    <a:lnTo>
                      <a:pt x="943" y="0"/>
                    </a:lnTo>
                    <a:lnTo>
                      <a:pt x="1046" y="0"/>
                    </a:lnTo>
                    <a:lnTo>
                      <a:pt x="819" y="807"/>
                    </a:lnTo>
                    <a:lnTo>
                      <a:pt x="708" y="807"/>
                    </a:lnTo>
                    <a:lnTo>
                      <a:pt x="542" y="216"/>
                    </a:lnTo>
                    <a:lnTo>
                      <a:pt x="533" y="177"/>
                    </a:lnTo>
                    <a:lnTo>
                      <a:pt x="530" y="135"/>
                    </a:lnTo>
                    <a:lnTo>
                      <a:pt x="527" y="135"/>
                    </a:lnTo>
                    <a:lnTo>
                      <a:pt x="521" y="175"/>
                    </a:lnTo>
                    <a:lnTo>
                      <a:pt x="511" y="216"/>
                    </a:lnTo>
                    <a:lnTo>
                      <a:pt x="345" y="807"/>
                    </a:lnTo>
                    <a:lnTo>
                      <a:pt x="235" y="80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1" name="Freeform 9"/>
              <p:cNvSpPr>
                <a:spLocks noEditPoints="1"/>
              </p:cNvSpPr>
              <p:nvPr userDrawn="1"/>
            </p:nvSpPr>
            <p:spPr bwMode="auto">
              <a:xfrm>
                <a:off x="830" y="2412"/>
                <a:ext cx="61" cy="421"/>
              </a:xfrm>
              <a:custGeom>
                <a:avLst/>
                <a:gdLst>
                  <a:gd name="T0" fmla="*/ 13 w 121"/>
                  <a:gd name="T1" fmla="*/ 266 h 843"/>
                  <a:gd name="T2" fmla="*/ 105 w 121"/>
                  <a:gd name="T3" fmla="*/ 266 h 843"/>
                  <a:gd name="T4" fmla="*/ 105 w 121"/>
                  <a:gd name="T5" fmla="*/ 843 h 843"/>
                  <a:gd name="T6" fmla="*/ 13 w 121"/>
                  <a:gd name="T7" fmla="*/ 843 h 843"/>
                  <a:gd name="T8" fmla="*/ 13 w 121"/>
                  <a:gd name="T9" fmla="*/ 266 h 843"/>
                  <a:gd name="T10" fmla="*/ 61 w 121"/>
                  <a:gd name="T11" fmla="*/ 0 h 843"/>
                  <a:gd name="T12" fmla="*/ 77 w 121"/>
                  <a:gd name="T13" fmla="*/ 2 h 843"/>
                  <a:gd name="T14" fmla="*/ 91 w 121"/>
                  <a:gd name="T15" fmla="*/ 7 h 843"/>
                  <a:gd name="T16" fmla="*/ 103 w 121"/>
                  <a:gd name="T17" fmla="*/ 17 h 843"/>
                  <a:gd name="T18" fmla="*/ 113 w 121"/>
                  <a:gd name="T19" fmla="*/ 30 h 843"/>
                  <a:gd name="T20" fmla="*/ 118 w 121"/>
                  <a:gd name="T21" fmla="*/ 44 h 843"/>
                  <a:gd name="T22" fmla="*/ 121 w 121"/>
                  <a:gd name="T23" fmla="*/ 59 h 843"/>
                  <a:gd name="T24" fmla="*/ 118 w 121"/>
                  <a:gd name="T25" fmla="*/ 75 h 843"/>
                  <a:gd name="T26" fmla="*/ 113 w 121"/>
                  <a:gd name="T27" fmla="*/ 90 h 843"/>
                  <a:gd name="T28" fmla="*/ 103 w 121"/>
                  <a:gd name="T29" fmla="*/ 103 h 843"/>
                  <a:gd name="T30" fmla="*/ 91 w 121"/>
                  <a:gd name="T31" fmla="*/ 113 h 843"/>
                  <a:gd name="T32" fmla="*/ 77 w 121"/>
                  <a:gd name="T33" fmla="*/ 119 h 843"/>
                  <a:gd name="T34" fmla="*/ 61 w 121"/>
                  <a:gd name="T35" fmla="*/ 120 h 843"/>
                  <a:gd name="T36" fmla="*/ 45 w 121"/>
                  <a:gd name="T37" fmla="*/ 119 h 843"/>
                  <a:gd name="T38" fmla="*/ 30 w 121"/>
                  <a:gd name="T39" fmla="*/ 113 h 843"/>
                  <a:gd name="T40" fmla="*/ 17 w 121"/>
                  <a:gd name="T41" fmla="*/ 103 h 843"/>
                  <a:gd name="T42" fmla="*/ 7 w 121"/>
                  <a:gd name="T43" fmla="*/ 91 h 843"/>
                  <a:gd name="T44" fmla="*/ 1 w 121"/>
                  <a:gd name="T45" fmla="*/ 77 h 843"/>
                  <a:gd name="T46" fmla="*/ 0 w 121"/>
                  <a:gd name="T47" fmla="*/ 59 h 843"/>
                  <a:gd name="T48" fmla="*/ 1 w 121"/>
                  <a:gd name="T49" fmla="*/ 44 h 843"/>
                  <a:gd name="T50" fmla="*/ 7 w 121"/>
                  <a:gd name="T51" fmla="*/ 30 h 843"/>
                  <a:gd name="T52" fmla="*/ 17 w 121"/>
                  <a:gd name="T53" fmla="*/ 17 h 843"/>
                  <a:gd name="T54" fmla="*/ 30 w 121"/>
                  <a:gd name="T55" fmla="*/ 7 h 843"/>
                  <a:gd name="T56" fmla="*/ 45 w 121"/>
                  <a:gd name="T57" fmla="*/ 2 h 843"/>
                  <a:gd name="T58" fmla="*/ 61 w 121"/>
                  <a:gd name="T59" fmla="*/ 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1" h="843">
                    <a:moveTo>
                      <a:pt x="13" y="266"/>
                    </a:moveTo>
                    <a:lnTo>
                      <a:pt x="105" y="266"/>
                    </a:lnTo>
                    <a:lnTo>
                      <a:pt x="105" y="843"/>
                    </a:lnTo>
                    <a:lnTo>
                      <a:pt x="13" y="843"/>
                    </a:lnTo>
                    <a:lnTo>
                      <a:pt x="13" y="266"/>
                    </a:lnTo>
                    <a:close/>
                    <a:moveTo>
                      <a:pt x="61" y="0"/>
                    </a:moveTo>
                    <a:lnTo>
                      <a:pt x="77" y="2"/>
                    </a:lnTo>
                    <a:lnTo>
                      <a:pt x="91" y="7"/>
                    </a:lnTo>
                    <a:lnTo>
                      <a:pt x="103" y="17"/>
                    </a:lnTo>
                    <a:lnTo>
                      <a:pt x="113" y="30"/>
                    </a:lnTo>
                    <a:lnTo>
                      <a:pt x="118" y="44"/>
                    </a:lnTo>
                    <a:lnTo>
                      <a:pt x="121" y="59"/>
                    </a:lnTo>
                    <a:lnTo>
                      <a:pt x="118" y="75"/>
                    </a:lnTo>
                    <a:lnTo>
                      <a:pt x="113" y="90"/>
                    </a:lnTo>
                    <a:lnTo>
                      <a:pt x="103" y="103"/>
                    </a:lnTo>
                    <a:lnTo>
                      <a:pt x="91" y="113"/>
                    </a:lnTo>
                    <a:lnTo>
                      <a:pt x="77" y="119"/>
                    </a:lnTo>
                    <a:lnTo>
                      <a:pt x="61" y="120"/>
                    </a:lnTo>
                    <a:lnTo>
                      <a:pt x="45" y="119"/>
                    </a:lnTo>
                    <a:lnTo>
                      <a:pt x="30" y="113"/>
                    </a:lnTo>
                    <a:lnTo>
                      <a:pt x="17" y="103"/>
                    </a:lnTo>
                    <a:lnTo>
                      <a:pt x="7" y="91"/>
                    </a:lnTo>
                    <a:lnTo>
                      <a:pt x="1" y="77"/>
                    </a:lnTo>
                    <a:lnTo>
                      <a:pt x="0" y="59"/>
                    </a:lnTo>
                    <a:lnTo>
                      <a:pt x="1" y="44"/>
                    </a:lnTo>
                    <a:lnTo>
                      <a:pt x="7" y="30"/>
                    </a:lnTo>
                    <a:lnTo>
                      <a:pt x="17" y="17"/>
                    </a:lnTo>
                    <a:lnTo>
                      <a:pt x="30" y="7"/>
                    </a:lnTo>
                    <a:lnTo>
                      <a:pt x="45" y="2"/>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2" name="Freeform 10"/>
              <p:cNvSpPr>
                <a:spLocks/>
              </p:cNvSpPr>
              <p:nvPr userDrawn="1"/>
            </p:nvSpPr>
            <p:spPr bwMode="auto">
              <a:xfrm>
                <a:off x="953" y="2537"/>
                <a:ext cx="239" cy="296"/>
              </a:xfrm>
              <a:custGeom>
                <a:avLst/>
                <a:gdLst>
                  <a:gd name="T0" fmla="*/ 283 w 478"/>
                  <a:gd name="T1" fmla="*/ 0 h 591"/>
                  <a:gd name="T2" fmla="*/ 319 w 478"/>
                  <a:gd name="T3" fmla="*/ 3 h 591"/>
                  <a:gd name="T4" fmla="*/ 352 w 478"/>
                  <a:gd name="T5" fmla="*/ 10 h 591"/>
                  <a:gd name="T6" fmla="*/ 381 w 478"/>
                  <a:gd name="T7" fmla="*/ 23 h 591"/>
                  <a:gd name="T8" fmla="*/ 406 w 478"/>
                  <a:gd name="T9" fmla="*/ 40 h 591"/>
                  <a:gd name="T10" fmla="*/ 427 w 478"/>
                  <a:gd name="T11" fmla="*/ 62 h 591"/>
                  <a:gd name="T12" fmla="*/ 446 w 478"/>
                  <a:gd name="T13" fmla="*/ 89 h 591"/>
                  <a:gd name="T14" fmla="*/ 460 w 478"/>
                  <a:gd name="T15" fmla="*/ 120 h 591"/>
                  <a:gd name="T16" fmla="*/ 469 w 478"/>
                  <a:gd name="T17" fmla="*/ 156 h 591"/>
                  <a:gd name="T18" fmla="*/ 476 w 478"/>
                  <a:gd name="T19" fmla="*/ 195 h 591"/>
                  <a:gd name="T20" fmla="*/ 478 w 478"/>
                  <a:gd name="T21" fmla="*/ 238 h 591"/>
                  <a:gd name="T22" fmla="*/ 478 w 478"/>
                  <a:gd name="T23" fmla="*/ 591 h 591"/>
                  <a:gd name="T24" fmla="*/ 385 w 478"/>
                  <a:gd name="T25" fmla="*/ 591 h 591"/>
                  <a:gd name="T26" fmla="*/ 385 w 478"/>
                  <a:gd name="T27" fmla="*/ 263 h 591"/>
                  <a:gd name="T28" fmla="*/ 384 w 478"/>
                  <a:gd name="T29" fmla="*/ 219 h 591"/>
                  <a:gd name="T30" fmla="*/ 377 w 478"/>
                  <a:gd name="T31" fmla="*/ 182 h 591"/>
                  <a:gd name="T32" fmla="*/ 367 w 478"/>
                  <a:gd name="T33" fmla="*/ 150 h 591"/>
                  <a:gd name="T34" fmla="*/ 352 w 478"/>
                  <a:gd name="T35" fmla="*/ 125 h 591"/>
                  <a:gd name="T36" fmla="*/ 333 w 478"/>
                  <a:gd name="T37" fmla="*/ 105 h 591"/>
                  <a:gd name="T38" fmla="*/ 310 w 478"/>
                  <a:gd name="T39" fmla="*/ 91 h 591"/>
                  <a:gd name="T40" fmla="*/ 283 w 478"/>
                  <a:gd name="T41" fmla="*/ 82 h 591"/>
                  <a:gd name="T42" fmla="*/ 251 w 478"/>
                  <a:gd name="T43" fmla="*/ 79 h 591"/>
                  <a:gd name="T44" fmla="*/ 219 w 478"/>
                  <a:gd name="T45" fmla="*/ 82 h 591"/>
                  <a:gd name="T46" fmla="*/ 189 w 478"/>
                  <a:gd name="T47" fmla="*/ 92 h 591"/>
                  <a:gd name="T48" fmla="*/ 161 w 478"/>
                  <a:gd name="T49" fmla="*/ 108 h 591"/>
                  <a:gd name="T50" fmla="*/ 137 w 478"/>
                  <a:gd name="T51" fmla="*/ 131 h 591"/>
                  <a:gd name="T52" fmla="*/ 118 w 478"/>
                  <a:gd name="T53" fmla="*/ 159 h 591"/>
                  <a:gd name="T54" fmla="*/ 104 w 478"/>
                  <a:gd name="T55" fmla="*/ 189 h 591"/>
                  <a:gd name="T56" fmla="*/ 95 w 478"/>
                  <a:gd name="T57" fmla="*/ 224 h 591"/>
                  <a:gd name="T58" fmla="*/ 92 w 478"/>
                  <a:gd name="T59" fmla="*/ 263 h 591"/>
                  <a:gd name="T60" fmla="*/ 92 w 478"/>
                  <a:gd name="T61" fmla="*/ 591 h 591"/>
                  <a:gd name="T62" fmla="*/ 0 w 478"/>
                  <a:gd name="T63" fmla="*/ 591 h 591"/>
                  <a:gd name="T64" fmla="*/ 0 w 478"/>
                  <a:gd name="T65" fmla="*/ 14 h 591"/>
                  <a:gd name="T66" fmla="*/ 92 w 478"/>
                  <a:gd name="T67" fmla="*/ 14 h 591"/>
                  <a:gd name="T68" fmla="*/ 92 w 478"/>
                  <a:gd name="T69" fmla="*/ 110 h 591"/>
                  <a:gd name="T70" fmla="*/ 93 w 478"/>
                  <a:gd name="T71" fmla="*/ 110 h 591"/>
                  <a:gd name="T72" fmla="*/ 118 w 478"/>
                  <a:gd name="T73" fmla="*/ 76 h 591"/>
                  <a:gd name="T74" fmla="*/ 144 w 478"/>
                  <a:gd name="T75" fmla="*/ 49 h 591"/>
                  <a:gd name="T76" fmla="*/ 174 w 478"/>
                  <a:gd name="T77" fmla="*/ 27 h 591"/>
                  <a:gd name="T78" fmla="*/ 206 w 478"/>
                  <a:gd name="T79" fmla="*/ 13 h 591"/>
                  <a:gd name="T80" fmla="*/ 244 w 478"/>
                  <a:gd name="T81" fmla="*/ 4 h 591"/>
                  <a:gd name="T82" fmla="*/ 283 w 478"/>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8" h="591">
                    <a:moveTo>
                      <a:pt x="283" y="0"/>
                    </a:moveTo>
                    <a:lnTo>
                      <a:pt x="319" y="3"/>
                    </a:lnTo>
                    <a:lnTo>
                      <a:pt x="352" y="10"/>
                    </a:lnTo>
                    <a:lnTo>
                      <a:pt x="381" y="23"/>
                    </a:lnTo>
                    <a:lnTo>
                      <a:pt x="406" y="40"/>
                    </a:lnTo>
                    <a:lnTo>
                      <a:pt x="427" y="62"/>
                    </a:lnTo>
                    <a:lnTo>
                      <a:pt x="446" y="89"/>
                    </a:lnTo>
                    <a:lnTo>
                      <a:pt x="460" y="120"/>
                    </a:lnTo>
                    <a:lnTo>
                      <a:pt x="469" y="156"/>
                    </a:lnTo>
                    <a:lnTo>
                      <a:pt x="476" y="195"/>
                    </a:lnTo>
                    <a:lnTo>
                      <a:pt x="478" y="238"/>
                    </a:lnTo>
                    <a:lnTo>
                      <a:pt x="478" y="591"/>
                    </a:lnTo>
                    <a:lnTo>
                      <a:pt x="385" y="591"/>
                    </a:lnTo>
                    <a:lnTo>
                      <a:pt x="385" y="263"/>
                    </a:lnTo>
                    <a:lnTo>
                      <a:pt x="384" y="219"/>
                    </a:lnTo>
                    <a:lnTo>
                      <a:pt x="377" y="182"/>
                    </a:lnTo>
                    <a:lnTo>
                      <a:pt x="367" y="150"/>
                    </a:lnTo>
                    <a:lnTo>
                      <a:pt x="352" y="125"/>
                    </a:lnTo>
                    <a:lnTo>
                      <a:pt x="333" y="105"/>
                    </a:lnTo>
                    <a:lnTo>
                      <a:pt x="310" y="91"/>
                    </a:lnTo>
                    <a:lnTo>
                      <a:pt x="283" y="82"/>
                    </a:lnTo>
                    <a:lnTo>
                      <a:pt x="251" y="79"/>
                    </a:lnTo>
                    <a:lnTo>
                      <a:pt x="219" y="82"/>
                    </a:lnTo>
                    <a:lnTo>
                      <a:pt x="189" y="92"/>
                    </a:lnTo>
                    <a:lnTo>
                      <a:pt x="161" y="108"/>
                    </a:lnTo>
                    <a:lnTo>
                      <a:pt x="137" y="131"/>
                    </a:lnTo>
                    <a:lnTo>
                      <a:pt x="118" y="159"/>
                    </a:lnTo>
                    <a:lnTo>
                      <a:pt x="104" y="189"/>
                    </a:lnTo>
                    <a:lnTo>
                      <a:pt x="95" y="224"/>
                    </a:lnTo>
                    <a:lnTo>
                      <a:pt x="92" y="263"/>
                    </a:lnTo>
                    <a:lnTo>
                      <a:pt x="92" y="591"/>
                    </a:lnTo>
                    <a:lnTo>
                      <a:pt x="0" y="591"/>
                    </a:lnTo>
                    <a:lnTo>
                      <a:pt x="0" y="14"/>
                    </a:lnTo>
                    <a:lnTo>
                      <a:pt x="92" y="14"/>
                    </a:lnTo>
                    <a:lnTo>
                      <a:pt x="92" y="110"/>
                    </a:lnTo>
                    <a:lnTo>
                      <a:pt x="93" y="110"/>
                    </a:lnTo>
                    <a:lnTo>
                      <a:pt x="118" y="76"/>
                    </a:lnTo>
                    <a:lnTo>
                      <a:pt x="144" y="49"/>
                    </a:lnTo>
                    <a:lnTo>
                      <a:pt x="174" y="27"/>
                    </a:lnTo>
                    <a:lnTo>
                      <a:pt x="206" y="13"/>
                    </a:lnTo>
                    <a:lnTo>
                      <a:pt x="244" y="4"/>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3" name="Freeform 11"/>
              <p:cNvSpPr>
                <a:spLocks noEditPoints="1"/>
              </p:cNvSpPr>
              <p:nvPr userDrawn="1"/>
            </p:nvSpPr>
            <p:spPr bwMode="auto">
              <a:xfrm>
                <a:off x="1234" y="2407"/>
                <a:ext cx="265" cy="433"/>
              </a:xfrm>
              <a:custGeom>
                <a:avLst/>
                <a:gdLst>
                  <a:gd name="T0" fmla="*/ 242 w 530"/>
                  <a:gd name="T1" fmla="*/ 344 h 867"/>
                  <a:gd name="T2" fmla="*/ 187 w 530"/>
                  <a:gd name="T3" fmla="*/ 363 h 867"/>
                  <a:gd name="T4" fmla="*/ 143 w 530"/>
                  <a:gd name="T5" fmla="*/ 403 h 867"/>
                  <a:gd name="T6" fmla="*/ 111 w 530"/>
                  <a:gd name="T7" fmla="*/ 460 h 867"/>
                  <a:gd name="T8" fmla="*/ 96 w 530"/>
                  <a:gd name="T9" fmla="*/ 532 h 867"/>
                  <a:gd name="T10" fmla="*/ 96 w 530"/>
                  <a:gd name="T11" fmla="*/ 613 h 867"/>
                  <a:gd name="T12" fmla="*/ 112 w 530"/>
                  <a:gd name="T13" fmla="*/ 682 h 867"/>
                  <a:gd name="T14" fmla="*/ 144 w 530"/>
                  <a:gd name="T15" fmla="*/ 736 h 867"/>
                  <a:gd name="T16" fmla="*/ 198 w 530"/>
                  <a:gd name="T17" fmla="*/ 775 h 867"/>
                  <a:gd name="T18" fmla="*/ 264 w 530"/>
                  <a:gd name="T19" fmla="*/ 788 h 867"/>
                  <a:gd name="T20" fmla="*/ 336 w 530"/>
                  <a:gd name="T21" fmla="*/ 774 h 867"/>
                  <a:gd name="T22" fmla="*/ 393 w 530"/>
                  <a:gd name="T23" fmla="*/ 730 h 867"/>
                  <a:gd name="T24" fmla="*/ 427 w 530"/>
                  <a:gd name="T25" fmla="*/ 668 h 867"/>
                  <a:gd name="T26" fmla="*/ 439 w 530"/>
                  <a:gd name="T27" fmla="*/ 593 h 867"/>
                  <a:gd name="T28" fmla="*/ 436 w 530"/>
                  <a:gd name="T29" fmla="*/ 474 h 867"/>
                  <a:gd name="T30" fmla="*/ 413 w 530"/>
                  <a:gd name="T31" fmla="*/ 416 h 867"/>
                  <a:gd name="T32" fmla="*/ 368 w 530"/>
                  <a:gd name="T33" fmla="*/ 369 h 867"/>
                  <a:gd name="T34" fmla="*/ 309 w 530"/>
                  <a:gd name="T35" fmla="*/ 344 h 867"/>
                  <a:gd name="T36" fmla="*/ 439 w 530"/>
                  <a:gd name="T37" fmla="*/ 0 h 867"/>
                  <a:gd name="T38" fmla="*/ 530 w 530"/>
                  <a:gd name="T39" fmla="*/ 853 h 867"/>
                  <a:gd name="T40" fmla="*/ 439 w 530"/>
                  <a:gd name="T41" fmla="*/ 755 h 867"/>
                  <a:gd name="T42" fmla="*/ 413 w 530"/>
                  <a:gd name="T43" fmla="*/ 789 h 867"/>
                  <a:gd name="T44" fmla="*/ 355 w 530"/>
                  <a:gd name="T45" fmla="*/ 839 h 867"/>
                  <a:gd name="T46" fmla="*/ 281 w 530"/>
                  <a:gd name="T47" fmla="*/ 863 h 867"/>
                  <a:gd name="T48" fmla="*/ 198 w 530"/>
                  <a:gd name="T49" fmla="*/ 865 h 867"/>
                  <a:gd name="T50" fmla="*/ 125 w 530"/>
                  <a:gd name="T51" fmla="*/ 840 h 867"/>
                  <a:gd name="T52" fmla="*/ 68 w 530"/>
                  <a:gd name="T53" fmla="*/ 791 h 867"/>
                  <a:gd name="T54" fmla="*/ 24 w 530"/>
                  <a:gd name="T55" fmla="*/ 720 h 867"/>
                  <a:gd name="T56" fmla="*/ 3 w 530"/>
                  <a:gd name="T57" fmla="*/ 630 h 867"/>
                  <a:gd name="T58" fmla="*/ 3 w 530"/>
                  <a:gd name="T59" fmla="*/ 523 h 867"/>
                  <a:gd name="T60" fmla="*/ 26 w 530"/>
                  <a:gd name="T61" fmla="*/ 427 h 867"/>
                  <a:gd name="T62" fmla="*/ 72 w 530"/>
                  <a:gd name="T63" fmla="*/ 348 h 867"/>
                  <a:gd name="T64" fmla="*/ 137 w 530"/>
                  <a:gd name="T65" fmla="*/ 294 h 867"/>
                  <a:gd name="T66" fmla="*/ 218 w 530"/>
                  <a:gd name="T67" fmla="*/ 266 h 867"/>
                  <a:gd name="T68" fmla="*/ 302 w 530"/>
                  <a:gd name="T69" fmla="*/ 265 h 867"/>
                  <a:gd name="T70" fmla="*/ 365 w 530"/>
                  <a:gd name="T71" fmla="*/ 286 h 867"/>
                  <a:gd name="T72" fmla="*/ 416 w 530"/>
                  <a:gd name="T73" fmla="*/ 327 h 867"/>
                  <a:gd name="T74" fmla="*/ 439 w 530"/>
                  <a:gd name="T75" fmla="*/ 356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0" h="867">
                    <a:moveTo>
                      <a:pt x="276" y="341"/>
                    </a:moveTo>
                    <a:lnTo>
                      <a:pt x="242" y="344"/>
                    </a:lnTo>
                    <a:lnTo>
                      <a:pt x="213" y="351"/>
                    </a:lnTo>
                    <a:lnTo>
                      <a:pt x="187" y="363"/>
                    </a:lnTo>
                    <a:lnTo>
                      <a:pt x="163" y="380"/>
                    </a:lnTo>
                    <a:lnTo>
                      <a:pt x="143" y="403"/>
                    </a:lnTo>
                    <a:lnTo>
                      <a:pt x="125" y="429"/>
                    </a:lnTo>
                    <a:lnTo>
                      <a:pt x="111" y="460"/>
                    </a:lnTo>
                    <a:lnTo>
                      <a:pt x="102" y="494"/>
                    </a:lnTo>
                    <a:lnTo>
                      <a:pt x="96" y="532"/>
                    </a:lnTo>
                    <a:lnTo>
                      <a:pt x="94" y="574"/>
                    </a:lnTo>
                    <a:lnTo>
                      <a:pt x="96" y="613"/>
                    </a:lnTo>
                    <a:lnTo>
                      <a:pt x="102" y="649"/>
                    </a:lnTo>
                    <a:lnTo>
                      <a:pt x="112" y="682"/>
                    </a:lnTo>
                    <a:lnTo>
                      <a:pt x="127" y="710"/>
                    </a:lnTo>
                    <a:lnTo>
                      <a:pt x="144" y="736"/>
                    </a:lnTo>
                    <a:lnTo>
                      <a:pt x="169" y="759"/>
                    </a:lnTo>
                    <a:lnTo>
                      <a:pt x="198" y="775"/>
                    </a:lnTo>
                    <a:lnTo>
                      <a:pt x="229" y="785"/>
                    </a:lnTo>
                    <a:lnTo>
                      <a:pt x="264" y="788"/>
                    </a:lnTo>
                    <a:lnTo>
                      <a:pt x="302" y="785"/>
                    </a:lnTo>
                    <a:lnTo>
                      <a:pt x="336" y="774"/>
                    </a:lnTo>
                    <a:lnTo>
                      <a:pt x="367" y="756"/>
                    </a:lnTo>
                    <a:lnTo>
                      <a:pt x="393" y="730"/>
                    </a:lnTo>
                    <a:lnTo>
                      <a:pt x="413" y="701"/>
                    </a:lnTo>
                    <a:lnTo>
                      <a:pt x="427" y="668"/>
                    </a:lnTo>
                    <a:lnTo>
                      <a:pt x="436" y="632"/>
                    </a:lnTo>
                    <a:lnTo>
                      <a:pt x="439" y="593"/>
                    </a:lnTo>
                    <a:lnTo>
                      <a:pt x="439" y="507"/>
                    </a:lnTo>
                    <a:lnTo>
                      <a:pt x="436" y="474"/>
                    </a:lnTo>
                    <a:lnTo>
                      <a:pt x="427" y="444"/>
                    </a:lnTo>
                    <a:lnTo>
                      <a:pt x="413" y="416"/>
                    </a:lnTo>
                    <a:lnTo>
                      <a:pt x="394" y="390"/>
                    </a:lnTo>
                    <a:lnTo>
                      <a:pt x="368" y="369"/>
                    </a:lnTo>
                    <a:lnTo>
                      <a:pt x="341" y="354"/>
                    </a:lnTo>
                    <a:lnTo>
                      <a:pt x="309" y="344"/>
                    </a:lnTo>
                    <a:lnTo>
                      <a:pt x="276" y="341"/>
                    </a:lnTo>
                    <a:close/>
                    <a:moveTo>
                      <a:pt x="439" y="0"/>
                    </a:moveTo>
                    <a:lnTo>
                      <a:pt x="530" y="0"/>
                    </a:lnTo>
                    <a:lnTo>
                      <a:pt x="530" y="853"/>
                    </a:lnTo>
                    <a:lnTo>
                      <a:pt x="439" y="853"/>
                    </a:lnTo>
                    <a:lnTo>
                      <a:pt x="439" y="755"/>
                    </a:lnTo>
                    <a:lnTo>
                      <a:pt x="436" y="755"/>
                    </a:lnTo>
                    <a:lnTo>
                      <a:pt x="413" y="789"/>
                    </a:lnTo>
                    <a:lnTo>
                      <a:pt x="385" y="817"/>
                    </a:lnTo>
                    <a:lnTo>
                      <a:pt x="355" y="839"/>
                    </a:lnTo>
                    <a:lnTo>
                      <a:pt x="319" y="854"/>
                    </a:lnTo>
                    <a:lnTo>
                      <a:pt x="281" y="863"/>
                    </a:lnTo>
                    <a:lnTo>
                      <a:pt x="238" y="867"/>
                    </a:lnTo>
                    <a:lnTo>
                      <a:pt x="198" y="865"/>
                    </a:lnTo>
                    <a:lnTo>
                      <a:pt x="160" y="854"/>
                    </a:lnTo>
                    <a:lnTo>
                      <a:pt x="125" y="840"/>
                    </a:lnTo>
                    <a:lnTo>
                      <a:pt x="95" y="818"/>
                    </a:lnTo>
                    <a:lnTo>
                      <a:pt x="68" y="791"/>
                    </a:lnTo>
                    <a:lnTo>
                      <a:pt x="43" y="758"/>
                    </a:lnTo>
                    <a:lnTo>
                      <a:pt x="24" y="720"/>
                    </a:lnTo>
                    <a:lnTo>
                      <a:pt x="10" y="678"/>
                    </a:lnTo>
                    <a:lnTo>
                      <a:pt x="3" y="630"/>
                    </a:lnTo>
                    <a:lnTo>
                      <a:pt x="0" y="578"/>
                    </a:lnTo>
                    <a:lnTo>
                      <a:pt x="3" y="523"/>
                    </a:lnTo>
                    <a:lnTo>
                      <a:pt x="11" y="473"/>
                    </a:lnTo>
                    <a:lnTo>
                      <a:pt x="26" y="427"/>
                    </a:lnTo>
                    <a:lnTo>
                      <a:pt x="46" y="385"/>
                    </a:lnTo>
                    <a:lnTo>
                      <a:pt x="72" y="348"/>
                    </a:lnTo>
                    <a:lnTo>
                      <a:pt x="102" y="318"/>
                    </a:lnTo>
                    <a:lnTo>
                      <a:pt x="137" y="294"/>
                    </a:lnTo>
                    <a:lnTo>
                      <a:pt x="176" y="276"/>
                    </a:lnTo>
                    <a:lnTo>
                      <a:pt x="218" y="266"/>
                    </a:lnTo>
                    <a:lnTo>
                      <a:pt x="264" y="262"/>
                    </a:lnTo>
                    <a:lnTo>
                      <a:pt x="302" y="265"/>
                    </a:lnTo>
                    <a:lnTo>
                      <a:pt x="335" y="273"/>
                    </a:lnTo>
                    <a:lnTo>
                      <a:pt x="365" y="286"/>
                    </a:lnTo>
                    <a:lnTo>
                      <a:pt x="393" y="304"/>
                    </a:lnTo>
                    <a:lnTo>
                      <a:pt x="416" y="327"/>
                    </a:lnTo>
                    <a:lnTo>
                      <a:pt x="436" y="356"/>
                    </a:lnTo>
                    <a:lnTo>
                      <a:pt x="439" y="356"/>
                    </a:lnTo>
                    <a:lnTo>
                      <a:pt x="43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4" name="Freeform 12"/>
              <p:cNvSpPr>
                <a:spLocks noEditPoints="1"/>
              </p:cNvSpPr>
              <p:nvPr userDrawn="1"/>
            </p:nvSpPr>
            <p:spPr bwMode="auto">
              <a:xfrm>
                <a:off x="1548" y="2537"/>
                <a:ext cx="284" cy="303"/>
              </a:xfrm>
              <a:custGeom>
                <a:avLst/>
                <a:gdLst>
                  <a:gd name="T0" fmla="*/ 247 w 568"/>
                  <a:gd name="T1" fmla="*/ 82 h 605"/>
                  <a:gd name="T2" fmla="*/ 177 w 568"/>
                  <a:gd name="T3" fmla="*/ 111 h 605"/>
                  <a:gd name="T4" fmla="*/ 130 w 568"/>
                  <a:gd name="T5" fmla="*/ 162 h 605"/>
                  <a:gd name="T6" fmla="*/ 104 w 568"/>
                  <a:gd name="T7" fmla="*/ 225 h 605"/>
                  <a:gd name="T8" fmla="*/ 95 w 568"/>
                  <a:gd name="T9" fmla="*/ 306 h 605"/>
                  <a:gd name="T10" fmla="*/ 104 w 568"/>
                  <a:gd name="T11" fmla="*/ 381 h 605"/>
                  <a:gd name="T12" fmla="*/ 128 w 568"/>
                  <a:gd name="T13" fmla="*/ 442 h 605"/>
                  <a:gd name="T14" fmla="*/ 170 w 568"/>
                  <a:gd name="T15" fmla="*/ 488 h 605"/>
                  <a:gd name="T16" fmla="*/ 222 w 568"/>
                  <a:gd name="T17" fmla="*/ 517 h 605"/>
                  <a:gd name="T18" fmla="*/ 287 w 568"/>
                  <a:gd name="T19" fmla="*/ 526 h 605"/>
                  <a:gd name="T20" fmla="*/ 354 w 568"/>
                  <a:gd name="T21" fmla="*/ 517 h 605"/>
                  <a:gd name="T22" fmla="*/ 406 w 568"/>
                  <a:gd name="T23" fmla="*/ 488 h 605"/>
                  <a:gd name="T24" fmla="*/ 443 w 568"/>
                  <a:gd name="T25" fmla="*/ 442 h 605"/>
                  <a:gd name="T26" fmla="*/ 465 w 568"/>
                  <a:gd name="T27" fmla="*/ 381 h 605"/>
                  <a:gd name="T28" fmla="*/ 474 w 568"/>
                  <a:gd name="T29" fmla="*/ 303 h 605"/>
                  <a:gd name="T30" fmla="*/ 465 w 568"/>
                  <a:gd name="T31" fmla="*/ 224 h 605"/>
                  <a:gd name="T32" fmla="*/ 440 w 568"/>
                  <a:gd name="T33" fmla="*/ 160 h 605"/>
                  <a:gd name="T34" fmla="*/ 401 w 568"/>
                  <a:gd name="T35" fmla="*/ 115 h 605"/>
                  <a:gd name="T36" fmla="*/ 351 w 568"/>
                  <a:gd name="T37" fmla="*/ 88 h 605"/>
                  <a:gd name="T38" fmla="*/ 287 w 568"/>
                  <a:gd name="T39" fmla="*/ 79 h 605"/>
                  <a:gd name="T40" fmla="*/ 344 w 568"/>
                  <a:gd name="T41" fmla="*/ 4 h 605"/>
                  <a:gd name="T42" fmla="*/ 429 w 568"/>
                  <a:gd name="T43" fmla="*/ 29 h 605"/>
                  <a:gd name="T44" fmla="*/ 495 w 568"/>
                  <a:gd name="T45" fmla="*/ 81 h 605"/>
                  <a:gd name="T46" fmla="*/ 542 w 568"/>
                  <a:gd name="T47" fmla="*/ 154 h 605"/>
                  <a:gd name="T48" fmla="*/ 565 w 568"/>
                  <a:gd name="T49" fmla="*/ 247 h 605"/>
                  <a:gd name="T50" fmla="*/ 565 w 568"/>
                  <a:gd name="T51" fmla="*/ 354 h 605"/>
                  <a:gd name="T52" fmla="*/ 540 w 568"/>
                  <a:gd name="T53" fmla="*/ 446 h 605"/>
                  <a:gd name="T54" fmla="*/ 489 w 568"/>
                  <a:gd name="T55" fmla="*/ 522 h 605"/>
                  <a:gd name="T56" fmla="*/ 419 w 568"/>
                  <a:gd name="T57" fmla="*/ 575 h 605"/>
                  <a:gd name="T58" fmla="*/ 331 w 568"/>
                  <a:gd name="T59" fmla="*/ 601 h 605"/>
                  <a:gd name="T60" fmla="*/ 231 w 568"/>
                  <a:gd name="T61" fmla="*/ 601 h 605"/>
                  <a:gd name="T62" fmla="*/ 144 w 568"/>
                  <a:gd name="T63" fmla="*/ 575 h 605"/>
                  <a:gd name="T64" fmla="*/ 75 w 568"/>
                  <a:gd name="T65" fmla="*/ 522 h 605"/>
                  <a:gd name="T66" fmla="*/ 27 w 568"/>
                  <a:gd name="T67" fmla="*/ 449 h 605"/>
                  <a:gd name="T68" fmla="*/ 4 w 568"/>
                  <a:gd name="T69" fmla="*/ 360 h 605"/>
                  <a:gd name="T70" fmla="*/ 3 w 568"/>
                  <a:gd name="T71" fmla="*/ 261 h 605"/>
                  <a:gd name="T72" fmla="*/ 21 w 568"/>
                  <a:gd name="T73" fmla="*/ 176 h 605"/>
                  <a:gd name="T74" fmla="*/ 59 w 568"/>
                  <a:gd name="T75" fmla="*/ 107 h 605"/>
                  <a:gd name="T76" fmla="*/ 118 w 568"/>
                  <a:gd name="T77" fmla="*/ 49 h 605"/>
                  <a:gd name="T78" fmla="*/ 198 w 568"/>
                  <a:gd name="T79" fmla="*/ 13 h 605"/>
                  <a:gd name="T80" fmla="*/ 294 w 568"/>
                  <a:gd name="T8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8" h="605">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5"/>
                    </a:lnTo>
                    <a:lnTo>
                      <a:pt x="128" y="442"/>
                    </a:lnTo>
                    <a:lnTo>
                      <a:pt x="147" y="468"/>
                    </a:lnTo>
                    <a:lnTo>
                      <a:pt x="170" y="488"/>
                    </a:lnTo>
                    <a:lnTo>
                      <a:pt x="195" y="506"/>
                    </a:lnTo>
                    <a:lnTo>
                      <a:pt x="222" y="517"/>
                    </a:lnTo>
                    <a:lnTo>
                      <a:pt x="254" y="525"/>
                    </a:lnTo>
                    <a:lnTo>
                      <a:pt x="287" y="526"/>
                    </a:lnTo>
                    <a:lnTo>
                      <a:pt x="322" y="523"/>
                    </a:lnTo>
                    <a:lnTo>
                      <a:pt x="354" y="517"/>
                    </a:lnTo>
                    <a:lnTo>
                      <a:pt x="381" y="504"/>
                    </a:lnTo>
                    <a:lnTo>
                      <a:pt x="406" y="488"/>
                    </a:lnTo>
                    <a:lnTo>
                      <a:pt x="426" y="467"/>
                    </a:lnTo>
                    <a:lnTo>
                      <a:pt x="443" y="442"/>
                    </a:lnTo>
                    <a:lnTo>
                      <a:pt x="456" y="413"/>
                    </a:lnTo>
                    <a:lnTo>
                      <a:pt x="465" y="381"/>
                    </a:lnTo>
                    <a:lnTo>
                      <a:pt x="471" y="344"/>
                    </a:lnTo>
                    <a:lnTo>
                      <a:pt x="474" y="303"/>
                    </a:lnTo>
                    <a:lnTo>
                      <a:pt x="471" y="261"/>
                    </a:lnTo>
                    <a:lnTo>
                      <a:pt x="465" y="224"/>
                    </a:lnTo>
                    <a:lnTo>
                      <a:pt x="455" y="189"/>
                    </a:lnTo>
                    <a:lnTo>
                      <a:pt x="440" y="160"/>
                    </a:lnTo>
                    <a:lnTo>
                      <a:pt x="423" y="136"/>
                    </a:lnTo>
                    <a:lnTo>
                      <a:pt x="401" y="115"/>
                    </a:lnTo>
                    <a:lnTo>
                      <a:pt x="378" y="99"/>
                    </a:lnTo>
                    <a:lnTo>
                      <a:pt x="351" y="88"/>
                    </a:lnTo>
                    <a:lnTo>
                      <a:pt x="320" y="82"/>
                    </a:lnTo>
                    <a:lnTo>
                      <a:pt x="287" y="79"/>
                    </a:lnTo>
                    <a:close/>
                    <a:moveTo>
                      <a:pt x="294" y="0"/>
                    </a:moveTo>
                    <a:lnTo>
                      <a:pt x="344" y="4"/>
                    </a:lnTo>
                    <a:lnTo>
                      <a:pt x="388" y="13"/>
                    </a:lnTo>
                    <a:lnTo>
                      <a:pt x="429" y="29"/>
                    </a:lnTo>
                    <a:lnTo>
                      <a:pt x="463" y="52"/>
                    </a:lnTo>
                    <a:lnTo>
                      <a:pt x="495" y="81"/>
                    </a:lnTo>
                    <a:lnTo>
                      <a:pt x="521" y="115"/>
                    </a:lnTo>
                    <a:lnTo>
                      <a:pt x="542" y="154"/>
                    </a:lnTo>
                    <a:lnTo>
                      <a:pt x="556" y="198"/>
                    </a:lnTo>
                    <a:lnTo>
                      <a:pt x="565" y="247"/>
                    </a:lnTo>
                    <a:lnTo>
                      <a:pt x="568" y="300"/>
                    </a:lnTo>
                    <a:lnTo>
                      <a:pt x="565" y="354"/>
                    </a:lnTo>
                    <a:lnTo>
                      <a:pt x="555" y="402"/>
                    </a:lnTo>
                    <a:lnTo>
                      <a:pt x="540" y="446"/>
                    </a:lnTo>
                    <a:lnTo>
                      <a:pt x="518" y="485"/>
                    </a:lnTo>
                    <a:lnTo>
                      <a:pt x="489" y="522"/>
                    </a:lnTo>
                    <a:lnTo>
                      <a:pt x="456" y="552"/>
                    </a:lnTo>
                    <a:lnTo>
                      <a:pt x="419" y="575"/>
                    </a:lnTo>
                    <a:lnTo>
                      <a:pt x="377" y="591"/>
                    </a:lnTo>
                    <a:lnTo>
                      <a:pt x="331" y="601"/>
                    </a:lnTo>
                    <a:lnTo>
                      <a:pt x="280" y="605"/>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40"/>
                    </a:lnTo>
                    <a:lnTo>
                      <a:pt x="59" y="107"/>
                    </a:lnTo>
                    <a:lnTo>
                      <a:pt x="85" y="76"/>
                    </a:lnTo>
                    <a:lnTo>
                      <a:pt x="118" y="49"/>
                    </a:lnTo>
                    <a:lnTo>
                      <a:pt x="156" y="29"/>
                    </a:lnTo>
                    <a:lnTo>
                      <a:pt x="198" y="13"/>
                    </a:lnTo>
                    <a:lnTo>
                      <a:pt x="244" y="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5" name="Freeform 13"/>
              <p:cNvSpPr>
                <a:spLocks/>
              </p:cNvSpPr>
              <p:nvPr userDrawn="1"/>
            </p:nvSpPr>
            <p:spPr bwMode="auto">
              <a:xfrm>
                <a:off x="1840" y="2545"/>
                <a:ext cx="403" cy="288"/>
              </a:xfrm>
              <a:custGeom>
                <a:avLst/>
                <a:gdLst>
                  <a:gd name="T0" fmla="*/ 0 w 805"/>
                  <a:gd name="T1" fmla="*/ 0 h 577"/>
                  <a:gd name="T2" fmla="*/ 97 w 805"/>
                  <a:gd name="T3" fmla="*/ 0 h 577"/>
                  <a:gd name="T4" fmla="*/ 215 w 805"/>
                  <a:gd name="T5" fmla="*/ 434 h 577"/>
                  <a:gd name="T6" fmla="*/ 219 w 805"/>
                  <a:gd name="T7" fmla="*/ 458 h 577"/>
                  <a:gd name="T8" fmla="*/ 224 w 805"/>
                  <a:gd name="T9" fmla="*/ 486 h 577"/>
                  <a:gd name="T10" fmla="*/ 228 w 805"/>
                  <a:gd name="T11" fmla="*/ 486 h 577"/>
                  <a:gd name="T12" fmla="*/ 231 w 805"/>
                  <a:gd name="T13" fmla="*/ 460 h 577"/>
                  <a:gd name="T14" fmla="*/ 238 w 805"/>
                  <a:gd name="T15" fmla="*/ 432 h 577"/>
                  <a:gd name="T16" fmla="*/ 371 w 805"/>
                  <a:gd name="T17" fmla="*/ 0 h 577"/>
                  <a:gd name="T18" fmla="*/ 455 w 805"/>
                  <a:gd name="T19" fmla="*/ 0 h 577"/>
                  <a:gd name="T20" fmla="*/ 575 w 805"/>
                  <a:gd name="T21" fmla="*/ 435 h 577"/>
                  <a:gd name="T22" fmla="*/ 579 w 805"/>
                  <a:gd name="T23" fmla="*/ 458 h 577"/>
                  <a:gd name="T24" fmla="*/ 582 w 805"/>
                  <a:gd name="T25" fmla="*/ 487 h 577"/>
                  <a:gd name="T26" fmla="*/ 586 w 805"/>
                  <a:gd name="T27" fmla="*/ 487 h 577"/>
                  <a:gd name="T28" fmla="*/ 589 w 805"/>
                  <a:gd name="T29" fmla="*/ 463 h 577"/>
                  <a:gd name="T30" fmla="*/ 597 w 805"/>
                  <a:gd name="T31" fmla="*/ 435 h 577"/>
                  <a:gd name="T32" fmla="*/ 714 w 805"/>
                  <a:gd name="T33" fmla="*/ 0 h 577"/>
                  <a:gd name="T34" fmla="*/ 805 w 805"/>
                  <a:gd name="T35" fmla="*/ 0 h 577"/>
                  <a:gd name="T36" fmla="*/ 633 w 805"/>
                  <a:gd name="T37" fmla="*/ 577 h 577"/>
                  <a:gd name="T38" fmla="*/ 536 w 805"/>
                  <a:gd name="T39" fmla="*/ 577 h 577"/>
                  <a:gd name="T40" fmla="*/ 417 w 805"/>
                  <a:gd name="T41" fmla="*/ 165 h 577"/>
                  <a:gd name="T42" fmla="*/ 413 w 805"/>
                  <a:gd name="T43" fmla="*/ 140 h 577"/>
                  <a:gd name="T44" fmla="*/ 409 w 805"/>
                  <a:gd name="T45" fmla="*/ 111 h 577"/>
                  <a:gd name="T46" fmla="*/ 406 w 805"/>
                  <a:gd name="T47" fmla="*/ 111 h 577"/>
                  <a:gd name="T48" fmla="*/ 403 w 805"/>
                  <a:gd name="T49" fmla="*/ 135 h 577"/>
                  <a:gd name="T50" fmla="*/ 394 w 805"/>
                  <a:gd name="T51" fmla="*/ 164 h 577"/>
                  <a:gd name="T52" fmla="*/ 266 w 805"/>
                  <a:gd name="T53" fmla="*/ 577 h 577"/>
                  <a:gd name="T54" fmla="*/ 173 w 805"/>
                  <a:gd name="T55" fmla="*/ 577 h 577"/>
                  <a:gd name="T56" fmla="*/ 0 w 805"/>
                  <a:gd name="T5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5" h="577">
                    <a:moveTo>
                      <a:pt x="0" y="0"/>
                    </a:moveTo>
                    <a:lnTo>
                      <a:pt x="97" y="0"/>
                    </a:lnTo>
                    <a:lnTo>
                      <a:pt x="215" y="434"/>
                    </a:lnTo>
                    <a:lnTo>
                      <a:pt x="219" y="458"/>
                    </a:lnTo>
                    <a:lnTo>
                      <a:pt x="224" y="486"/>
                    </a:lnTo>
                    <a:lnTo>
                      <a:pt x="228" y="486"/>
                    </a:lnTo>
                    <a:lnTo>
                      <a:pt x="231" y="460"/>
                    </a:lnTo>
                    <a:lnTo>
                      <a:pt x="238" y="432"/>
                    </a:lnTo>
                    <a:lnTo>
                      <a:pt x="371" y="0"/>
                    </a:lnTo>
                    <a:lnTo>
                      <a:pt x="455" y="0"/>
                    </a:lnTo>
                    <a:lnTo>
                      <a:pt x="575" y="435"/>
                    </a:lnTo>
                    <a:lnTo>
                      <a:pt x="579" y="458"/>
                    </a:lnTo>
                    <a:lnTo>
                      <a:pt x="582" y="487"/>
                    </a:lnTo>
                    <a:lnTo>
                      <a:pt x="586" y="487"/>
                    </a:lnTo>
                    <a:lnTo>
                      <a:pt x="589" y="463"/>
                    </a:lnTo>
                    <a:lnTo>
                      <a:pt x="597" y="435"/>
                    </a:lnTo>
                    <a:lnTo>
                      <a:pt x="714" y="0"/>
                    </a:lnTo>
                    <a:lnTo>
                      <a:pt x="805" y="0"/>
                    </a:lnTo>
                    <a:lnTo>
                      <a:pt x="633" y="577"/>
                    </a:lnTo>
                    <a:lnTo>
                      <a:pt x="536" y="577"/>
                    </a:lnTo>
                    <a:lnTo>
                      <a:pt x="417" y="165"/>
                    </a:lnTo>
                    <a:lnTo>
                      <a:pt x="413" y="140"/>
                    </a:lnTo>
                    <a:lnTo>
                      <a:pt x="409" y="111"/>
                    </a:lnTo>
                    <a:lnTo>
                      <a:pt x="406" y="111"/>
                    </a:lnTo>
                    <a:lnTo>
                      <a:pt x="403" y="135"/>
                    </a:lnTo>
                    <a:lnTo>
                      <a:pt x="394" y="164"/>
                    </a:lnTo>
                    <a:lnTo>
                      <a:pt x="266" y="577"/>
                    </a:lnTo>
                    <a:lnTo>
                      <a:pt x="173" y="57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6" name="Freeform 14"/>
              <p:cNvSpPr>
                <a:spLocks/>
              </p:cNvSpPr>
              <p:nvPr userDrawn="1"/>
            </p:nvSpPr>
            <p:spPr bwMode="auto">
              <a:xfrm>
                <a:off x="2254" y="2537"/>
                <a:ext cx="177" cy="303"/>
              </a:xfrm>
              <a:custGeom>
                <a:avLst/>
                <a:gdLst>
                  <a:gd name="T0" fmla="*/ 249 w 354"/>
                  <a:gd name="T1" fmla="*/ 4 h 605"/>
                  <a:gd name="T2" fmla="*/ 328 w 354"/>
                  <a:gd name="T3" fmla="*/ 27 h 605"/>
                  <a:gd name="T4" fmla="*/ 299 w 354"/>
                  <a:gd name="T5" fmla="*/ 102 h 605"/>
                  <a:gd name="T6" fmla="*/ 233 w 354"/>
                  <a:gd name="T7" fmla="*/ 82 h 605"/>
                  <a:gd name="T8" fmla="*/ 169 w 354"/>
                  <a:gd name="T9" fmla="*/ 82 h 605"/>
                  <a:gd name="T10" fmla="*/ 125 w 354"/>
                  <a:gd name="T11" fmla="*/ 102 h 605"/>
                  <a:gd name="T12" fmla="*/ 100 w 354"/>
                  <a:gd name="T13" fmla="*/ 137 h 605"/>
                  <a:gd name="T14" fmla="*/ 99 w 354"/>
                  <a:gd name="T15" fmla="*/ 183 h 605"/>
                  <a:gd name="T16" fmla="*/ 120 w 354"/>
                  <a:gd name="T17" fmla="*/ 219 h 605"/>
                  <a:gd name="T18" fmla="*/ 152 w 354"/>
                  <a:gd name="T19" fmla="*/ 241 h 605"/>
                  <a:gd name="T20" fmla="*/ 205 w 354"/>
                  <a:gd name="T21" fmla="*/ 267 h 605"/>
                  <a:gd name="T22" fmla="*/ 286 w 354"/>
                  <a:gd name="T23" fmla="*/ 309 h 605"/>
                  <a:gd name="T24" fmla="*/ 331 w 354"/>
                  <a:gd name="T25" fmla="*/ 352 h 605"/>
                  <a:gd name="T26" fmla="*/ 351 w 354"/>
                  <a:gd name="T27" fmla="*/ 406 h 605"/>
                  <a:gd name="T28" fmla="*/ 351 w 354"/>
                  <a:gd name="T29" fmla="*/ 471 h 605"/>
                  <a:gd name="T30" fmla="*/ 325 w 354"/>
                  <a:gd name="T31" fmla="*/ 529 h 605"/>
                  <a:gd name="T32" fmla="*/ 276 w 354"/>
                  <a:gd name="T33" fmla="*/ 572 h 605"/>
                  <a:gd name="T34" fmla="*/ 217 w 354"/>
                  <a:gd name="T35" fmla="*/ 597 h 605"/>
                  <a:gd name="T36" fmla="*/ 143 w 354"/>
                  <a:gd name="T37" fmla="*/ 605 h 605"/>
                  <a:gd name="T38" fmla="*/ 67 w 354"/>
                  <a:gd name="T39" fmla="*/ 597 h 605"/>
                  <a:gd name="T40" fmla="*/ 0 w 354"/>
                  <a:gd name="T41" fmla="*/ 569 h 605"/>
                  <a:gd name="T42" fmla="*/ 35 w 354"/>
                  <a:gd name="T43" fmla="*/ 496 h 605"/>
                  <a:gd name="T44" fmla="*/ 110 w 354"/>
                  <a:gd name="T45" fmla="*/ 523 h 605"/>
                  <a:gd name="T46" fmla="*/ 184 w 354"/>
                  <a:gd name="T47" fmla="*/ 525 h 605"/>
                  <a:gd name="T48" fmla="*/ 233 w 354"/>
                  <a:gd name="T49" fmla="*/ 506 h 605"/>
                  <a:gd name="T50" fmla="*/ 257 w 354"/>
                  <a:gd name="T51" fmla="*/ 470 h 605"/>
                  <a:gd name="T52" fmla="*/ 257 w 354"/>
                  <a:gd name="T53" fmla="*/ 425 h 605"/>
                  <a:gd name="T54" fmla="*/ 236 w 354"/>
                  <a:gd name="T55" fmla="*/ 390 h 605"/>
                  <a:gd name="T56" fmla="*/ 200 w 354"/>
                  <a:gd name="T57" fmla="*/ 365 h 605"/>
                  <a:gd name="T58" fmla="*/ 142 w 354"/>
                  <a:gd name="T59" fmla="*/ 337 h 605"/>
                  <a:gd name="T60" fmla="*/ 64 w 354"/>
                  <a:gd name="T61" fmla="*/ 295 h 605"/>
                  <a:gd name="T62" fmla="*/ 22 w 354"/>
                  <a:gd name="T63" fmla="*/ 250 h 605"/>
                  <a:gd name="T64" fmla="*/ 5 w 354"/>
                  <a:gd name="T65" fmla="*/ 198 h 605"/>
                  <a:gd name="T66" fmla="*/ 6 w 354"/>
                  <a:gd name="T67" fmla="*/ 133 h 605"/>
                  <a:gd name="T68" fmla="*/ 34 w 354"/>
                  <a:gd name="T69" fmla="*/ 73 h 605"/>
                  <a:gd name="T70" fmla="*/ 90 w 354"/>
                  <a:gd name="T71" fmla="*/ 27 h 605"/>
                  <a:gd name="T72" fmla="*/ 162 w 354"/>
                  <a:gd name="T73" fmla="*/ 4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4" h="605">
                    <a:moveTo>
                      <a:pt x="205" y="0"/>
                    </a:moveTo>
                    <a:lnTo>
                      <a:pt x="249" y="4"/>
                    </a:lnTo>
                    <a:lnTo>
                      <a:pt x="291" y="13"/>
                    </a:lnTo>
                    <a:lnTo>
                      <a:pt x="328" y="27"/>
                    </a:lnTo>
                    <a:lnTo>
                      <a:pt x="328" y="120"/>
                    </a:lnTo>
                    <a:lnTo>
                      <a:pt x="299" y="102"/>
                    </a:lnTo>
                    <a:lnTo>
                      <a:pt x="268" y="89"/>
                    </a:lnTo>
                    <a:lnTo>
                      <a:pt x="233" y="82"/>
                    </a:lnTo>
                    <a:lnTo>
                      <a:pt x="198" y="79"/>
                    </a:lnTo>
                    <a:lnTo>
                      <a:pt x="169" y="82"/>
                    </a:lnTo>
                    <a:lnTo>
                      <a:pt x="145" y="89"/>
                    </a:lnTo>
                    <a:lnTo>
                      <a:pt x="125" y="102"/>
                    </a:lnTo>
                    <a:lnTo>
                      <a:pt x="109" y="118"/>
                    </a:lnTo>
                    <a:lnTo>
                      <a:pt x="100" y="137"/>
                    </a:lnTo>
                    <a:lnTo>
                      <a:pt x="97" y="160"/>
                    </a:lnTo>
                    <a:lnTo>
                      <a:pt x="99" y="183"/>
                    </a:lnTo>
                    <a:lnTo>
                      <a:pt x="107" y="204"/>
                    </a:lnTo>
                    <a:lnTo>
                      <a:pt x="120" y="219"/>
                    </a:lnTo>
                    <a:lnTo>
                      <a:pt x="133" y="230"/>
                    </a:lnTo>
                    <a:lnTo>
                      <a:pt x="152" y="241"/>
                    </a:lnTo>
                    <a:lnTo>
                      <a:pt x="177" y="254"/>
                    </a:lnTo>
                    <a:lnTo>
                      <a:pt x="205" y="267"/>
                    </a:lnTo>
                    <a:lnTo>
                      <a:pt x="250" y="287"/>
                    </a:lnTo>
                    <a:lnTo>
                      <a:pt x="286" y="309"/>
                    </a:lnTo>
                    <a:lnTo>
                      <a:pt x="312" y="331"/>
                    </a:lnTo>
                    <a:lnTo>
                      <a:pt x="331" y="352"/>
                    </a:lnTo>
                    <a:lnTo>
                      <a:pt x="344" y="378"/>
                    </a:lnTo>
                    <a:lnTo>
                      <a:pt x="351" y="406"/>
                    </a:lnTo>
                    <a:lnTo>
                      <a:pt x="354" y="436"/>
                    </a:lnTo>
                    <a:lnTo>
                      <a:pt x="351" y="471"/>
                    </a:lnTo>
                    <a:lnTo>
                      <a:pt x="341" y="501"/>
                    </a:lnTo>
                    <a:lnTo>
                      <a:pt x="325" y="529"/>
                    </a:lnTo>
                    <a:lnTo>
                      <a:pt x="302" y="555"/>
                    </a:lnTo>
                    <a:lnTo>
                      <a:pt x="276" y="572"/>
                    </a:lnTo>
                    <a:lnTo>
                      <a:pt x="249" y="587"/>
                    </a:lnTo>
                    <a:lnTo>
                      <a:pt x="217" y="597"/>
                    </a:lnTo>
                    <a:lnTo>
                      <a:pt x="182" y="603"/>
                    </a:lnTo>
                    <a:lnTo>
                      <a:pt x="143" y="605"/>
                    </a:lnTo>
                    <a:lnTo>
                      <a:pt x="104" y="603"/>
                    </a:lnTo>
                    <a:lnTo>
                      <a:pt x="67" y="597"/>
                    </a:lnTo>
                    <a:lnTo>
                      <a:pt x="32" y="585"/>
                    </a:lnTo>
                    <a:lnTo>
                      <a:pt x="0" y="569"/>
                    </a:lnTo>
                    <a:lnTo>
                      <a:pt x="0" y="471"/>
                    </a:lnTo>
                    <a:lnTo>
                      <a:pt x="35" y="496"/>
                    </a:lnTo>
                    <a:lnTo>
                      <a:pt x="73" y="513"/>
                    </a:lnTo>
                    <a:lnTo>
                      <a:pt x="110" y="523"/>
                    </a:lnTo>
                    <a:lnTo>
                      <a:pt x="151" y="526"/>
                    </a:lnTo>
                    <a:lnTo>
                      <a:pt x="184" y="525"/>
                    </a:lnTo>
                    <a:lnTo>
                      <a:pt x="211" y="517"/>
                    </a:lnTo>
                    <a:lnTo>
                      <a:pt x="233" y="506"/>
                    </a:lnTo>
                    <a:lnTo>
                      <a:pt x="247" y="490"/>
                    </a:lnTo>
                    <a:lnTo>
                      <a:pt x="257" y="470"/>
                    </a:lnTo>
                    <a:lnTo>
                      <a:pt x="260" y="445"/>
                    </a:lnTo>
                    <a:lnTo>
                      <a:pt x="257" y="425"/>
                    </a:lnTo>
                    <a:lnTo>
                      <a:pt x="249" y="406"/>
                    </a:lnTo>
                    <a:lnTo>
                      <a:pt x="236" y="390"/>
                    </a:lnTo>
                    <a:lnTo>
                      <a:pt x="221" y="378"/>
                    </a:lnTo>
                    <a:lnTo>
                      <a:pt x="200" y="365"/>
                    </a:lnTo>
                    <a:lnTo>
                      <a:pt x="174" y="352"/>
                    </a:lnTo>
                    <a:lnTo>
                      <a:pt x="142" y="337"/>
                    </a:lnTo>
                    <a:lnTo>
                      <a:pt x="97" y="316"/>
                    </a:lnTo>
                    <a:lnTo>
                      <a:pt x="64" y="295"/>
                    </a:lnTo>
                    <a:lnTo>
                      <a:pt x="38" y="272"/>
                    </a:lnTo>
                    <a:lnTo>
                      <a:pt x="22" y="250"/>
                    </a:lnTo>
                    <a:lnTo>
                      <a:pt x="10" y="225"/>
                    </a:lnTo>
                    <a:lnTo>
                      <a:pt x="5" y="198"/>
                    </a:lnTo>
                    <a:lnTo>
                      <a:pt x="2" y="167"/>
                    </a:lnTo>
                    <a:lnTo>
                      <a:pt x="6" y="133"/>
                    </a:lnTo>
                    <a:lnTo>
                      <a:pt x="16" y="102"/>
                    </a:lnTo>
                    <a:lnTo>
                      <a:pt x="34" y="73"/>
                    </a:lnTo>
                    <a:lnTo>
                      <a:pt x="58" y="47"/>
                    </a:lnTo>
                    <a:lnTo>
                      <a:pt x="90" y="27"/>
                    </a:lnTo>
                    <a:lnTo>
                      <a:pt x="123" y="13"/>
                    </a:lnTo>
                    <a:lnTo>
                      <a:pt x="162" y="4"/>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7" name="Freeform 15"/>
              <p:cNvSpPr>
                <a:spLocks noEditPoints="1"/>
              </p:cNvSpPr>
              <p:nvPr userDrawn="1"/>
            </p:nvSpPr>
            <p:spPr bwMode="auto">
              <a:xfrm>
                <a:off x="2438" y="2536"/>
                <a:ext cx="58" cy="58"/>
              </a:xfrm>
              <a:custGeom>
                <a:avLst/>
                <a:gdLst>
                  <a:gd name="T0" fmla="*/ 46 w 117"/>
                  <a:gd name="T1" fmla="*/ 53 h 115"/>
                  <a:gd name="T2" fmla="*/ 62 w 117"/>
                  <a:gd name="T3" fmla="*/ 53 h 115"/>
                  <a:gd name="T4" fmla="*/ 69 w 117"/>
                  <a:gd name="T5" fmla="*/ 49 h 115"/>
                  <a:gd name="T6" fmla="*/ 72 w 117"/>
                  <a:gd name="T7" fmla="*/ 42 h 115"/>
                  <a:gd name="T8" fmla="*/ 71 w 117"/>
                  <a:gd name="T9" fmla="*/ 35 h 115"/>
                  <a:gd name="T10" fmla="*/ 65 w 117"/>
                  <a:gd name="T11" fmla="*/ 30 h 115"/>
                  <a:gd name="T12" fmla="*/ 55 w 117"/>
                  <a:gd name="T13" fmla="*/ 29 h 115"/>
                  <a:gd name="T14" fmla="*/ 36 w 117"/>
                  <a:gd name="T15" fmla="*/ 20 h 115"/>
                  <a:gd name="T16" fmla="*/ 65 w 117"/>
                  <a:gd name="T17" fmla="*/ 20 h 115"/>
                  <a:gd name="T18" fmla="*/ 78 w 117"/>
                  <a:gd name="T19" fmla="*/ 26 h 115"/>
                  <a:gd name="T20" fmla="*/ 82 w 117"/>
                  <a:gd name="T21" fmla="*/ 35 h 115"/>
                  <a:gd name="T22" fmla="*/ 84 w 117"/>
                  <a:gd name="T23" fmla="*/ 45 h 115"/>
                  <a:gd name="T24" fmla="*/ 78 w 117"/>
                  <a:gd name="T25" fmla="*/ 53 h 115"/>
                  <a:gd name="T26" fmla="*/ 71 w 117"/>
                  <a:gd name="T27" fmla="*/ 59 h 115"/>
                  <a:gd name="T28" fmla="*/ 65 w 117"/>
                  <a:gd name="T29" fmla="*/ 61 h 115"/>
                  <a:gd name="T30" fmla="*/ 73 w 117"/>
                  <a:gd name="T31" fmla="*/ 68 h 115"/>
                  <a:gd name="T32" fmla="*/ 86 w 117"/>
                  <a:gd name="T33" fmla="*/ 94 h 115"/>
                  <a:gd name="T34" fmla="*/ 66 w 117"/>
                  <a:gd name="T35" fmla="*/ 76 h 115"/>
                  <a:gd name="T36" fmla="*/ 59 w 117"/>
                  <a:gd name="T37" fmla="*/ 66 h 115"/>
                  <a:gd name="T38" fmla="*/ 53 w 117"/>
                  <a:gd name="T39" fmla="*/ 63 h 115"/>
                  <a:gd name="T40" fmla="*/ 46 w 117"/>
                  <a:gd name="T41" fmla="*/ 94 h 115"/>
                  <a:gd name="T42" fmla="*/ 36 w 117"/>
                  <a:gd name="T43" fmla="*/ 20 h 115"/>
                  <a:gd name="T44" fmla="*/ 37 w 117"/>
                  <a:gd name="T45" fmla="*/ 10 h 115"/>
                  <a:gd name="T46" fmla="*/ 10 w 117"/>
                  <a:gd name="T47" fmla="*/ 37 h 115"/>
                  <a:gd name="T48" fmla="*/ 10 w 117"/>
                  <a:gd name="T49" fmla="*/ 78 h 115"/>
                  <a:gd name="T50" fmla="*/ 39 w 117"/>
                  <a:gd name="T51" fmla="*/ 105 h 115"/>
                  <a:gd name="T52" fmla="*/ 78 w 117"/>
                  <a:gd name="T53" fmla="*/ 105 h 115"/>
                  <a:gd name="T54" fmla="*/ 107 w 117"/>
                  <a:gd name="T55" fmla="*/ 78 h 115"/>
                  <a:gd name="T56" fmla="*/ 107 w 117"/>
                  <a:gd name="T57" fmla="*/ 37 h 115"/>
                  <a:gd name="T58" fmla="*/ 78 w 117"/>
                  <a:gd name="T59" fmla="*/ 10 h 115"/>
                  <a:gd name="T60" fmla="*/ 59 w 117"/>
                  <a:gd name="T61" fmla="*/ 0 h 115"/>
                  <a:gd name="T62" fmla="*/ 88 w 117"/>
                  <a:gd name="T63" fmla="*/ 7 h 115"/>
                  <a:gd name="T64" fmla="*/ 110 w 117"/>
                  <a:gd name="T65" fmla="*/ 27 h 115"/>
                  <a:gd name="T66" fmla="*/ 117 w 117"/>
                  <a:gd name="T67" fmla="*/ 58 h 115"/>
                  <a:gd name="T68" fmla="*/ 110 w 117"/>
                  <a:gd name="T69" fmla="*/ 87 h 115"/>
                  <a:gd name="T70" fmla="*/ 88 w 117"/>
                  <a:gd name="T71" fmla="*/ 108 h 115"/>
                  <a:gd name="T72" fmla="*/ 58 w 117"/>
                  <a:gd name="T73" fmla="*/ 115 h 115"/>
                  <a:gd name="T74" fmla="*/ 29 w 117"/>
                  <a:gd name="T75" fmla="*/ 108 h 115"/>
                  <a:gd name="T76" fmla="*/ 7 w 117"/>
                  <a:gd name="T77" fmla="*/ 88 h 115"/>
                  <a:gd name="T78" fmla="*/ 0 w 117"/>
                  <a:gd name="T79" fmla="*/ 58 h 115"/>
                  <a:gd name="T80" fmla="*/ 7 w 117"/>
                  <a:gd name="T81" fmla="*/ 29 h 115"/>
                  <a:gd name="T82" fmla="*/ 29 w 117"/>
                  <a:gd name="T83" fmla="*/ 7 h 115"/>
                  <a:gd name="T84" fmla="*/ 59 w 117"/>
                  <a:gd name="T8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115">
                    <a:moveTo>
                      <a:pt x="46" y="29"/>
                    </a:moveTo>
                    <a:lnTo>
                      <a:pt x="46" y="53"/>
                    </a:lnTo>
                    <a:lnTo>
                      <a:pt x="58" y="53"/>
                    </a:lnTo>
                    <a:lnTo>
                      <a:pt x="62" y="53"/>
                    </a:lnTo>
                    <a:lnTo>
                      <a:pt x="66" y="52"/>
                    </a:lnTo>
                    <a:lnTo>
                      <a:pt x="69" y="49"/>
                    </a:lnTo>
                    <a:lnTo>
                      <a:pt x="72" y="46"/>
                    </a:lnTo>
                    <a:lnTo>
                      <a:pt x="72" y="42"/>
                    </a:lnTo>
                    <a:lnTo>
                      <a:pt x="72" y="37"/>
                    </a:lnTo>
                    <a:lnTo>
                      <a:pt x="71" y="35"/>
                    </a:lnTo>
                    <a:lnTo>
                      <a:pt x="69" y="32"/>
                    </a:lnTo>
                    <a:lnTo>
                      <a:pt x="65" y="30"/>
                    </a:lnTo>
                    <a:lnTo>
                      <a:pt x="60" y="29"/>
                    </a:lnTo>
                    <a:lnTo>
                      <a:pt x="55" y="29"/>
                    </a:lnTo>
                    <a:lnTo>
                      <a:pt x="46" y="29"/>
                    </a:lnTo>
                    <a:close/>
                    <a:moveTo>
                      <a:pt x="36" y="20"/>
                    </a:moveTo>
                    <a:lnTo>
                      <a:pt x="56" y="20"/>
                    </a:lnTo>
                    <a:lnTo>
                      <a:pt x="65" y="20"/>
                    </a:lnTo>
                    <a:lnTo>
                      <a:pt x="72" y="23"/>
                    </a:lnTo>
                    <a:lnTo>
                      <a:pt x="78" y="26"/>
                    </a:lnTo>
                    <a:lnTo>
                      <a:pt x="81" y="30"/>
                    </a:lnTo>
                    <a:lnTo>
                      <a:pt x="82" y="35"/>
                    </a:lnTo>
                    <a:lnTo>
                      <a:pt x="84" y="40"/>
                    </a:lnTo>
                    <a:lnTo>
                      <a:pt x="84" y="45"/>
                    </a:lnTo>
                    <a:lnTo>
                      <a:pt x="81" y="49"/>
                    </a:lnTo>
                    <a:lnTo>
                      <a:pt x="78" y="53"/>
                    </a:lnTo>
                    <a:lnTo>
                      <a:pt x="75" y="56"/>
                    </a:lnTo>
                    <a:lnTo>
                      <a:pt x="71" y="59"/>
                    </a:lnTo>
                    <a:lnTo>
                      <a:pt x="65" y="61"/>
                    </a:lnTo>
                    <a:lnTo>
                      <a:pt x="65" y="61"/>
                    </a:lnTo>
                    <a:lnTo>
                      <a:pt x="69" y="63"/>
                    </a:lnTo>
                    <a:lnTo>
                      <a:pt x="73" y="68"/>
                    </a:lnTo>
                    <a:lnTo>
                      <a:pt x="76" y="75"/>
                    </a:lnTo>
                    <a:lnTo>
                      <a:pt x="86" y="94"/>
                    </a:lnTo>
                    <a:lnTo>
                      <a:pt x="73" y="94"/>
                    </a:lnTo>
                    <a:lnTo>
                      <a:pt x="66" y="76"/>
                    </a:lnTo>
                    <a:lnTo>
                      <a:pt x="63" y="71"/>
                    </a:lnTo>
                    <a:lnTo>
                      <a:pt x="59" y="66"/>
                    </a:lnTo>
                    <a:lnTo>
                      <a:pt x="56" y="63"/>
                    </a:lnTo>
                    <a:lnTo>
                      <a:pt x="53" y="63"/>
                    </a:lnTo>
                    <a:lnTo>
                      <a:pt x="46" y="63"/>
                    </a:lnTo>
                    <a:lnTo>
                      <a:pt x="46" y="94"/>
                    </a:lnTo>
                    <a:lnTo>
                      <a:pt x="36" y="94"/>
                    </a:lnTo>
                    <a:lnTo>
                      <a:pt x="36" y="20"/>
                    </a:lnTo>
                    <a:close/>
                    <a:moveTo>
                      <a:pt x="59" y="6"/>
                    </a:moveTo>
                    <a:lnTo>
                      <a:pt x="37" y="10"/>
                    </a:lnTo>
                    <a:lnTo>
                      <a:pt x="21" y="21"/>
                    </a:lnTo>
                    <a:lnTo>
                      <a:pt x="10" y="37"/>
                    </a:lnTo>
                    <a:lnTo>
                      <a:pt x="7" y="58"/>
                    </a:lnTo>
                    <a:lnTo>
                      <a:pt x="10" y="78"/>
                    </a:lnTo>
                    <a:lnTo>
                      <a:pt x="21" y="95"/>
                    </a:lnTo>
                    <a:lnTo>
                      <a:pt x="39" y="105"/>
                    </a:lnTo>
                    <a:lnTo>
                      <a:pt x="59" y="110"/>
                    </a:lnTo>
                    <a:lnTo>
                      <a:pt x="78" y="105"/>
                    </a:lnTo>
                    <a:lnTo>
                      <a:pt x="95" y="95"/>
                    </a:lnTo>
                    <a:lnTo>
                      <a:pt x="107" y="78"/>
                    </a:lnTo>
                    <a:lnTo>
                      <a:pt x="110" y="58"/>
                    </a:lnTo>
                    <a:lnTo>
                      <a:pt x="107" y="37"/>
                    </a:lnTo>
                    <a:lnTo>
                      <a:pt x="95" y="20"/>
                    </a:lnTo>
                    <a:lnTo>
                      <a:pt x="78" y="10"/>
                    </a:lnTo>
                    <a:lnTo>
                      <a:pt x="59" y="6"/>
                    </a:lnTo>
                    <a:close/>
                    <a:moveTo>
                      <a:pt x="59" y="0"/>
                    </a:moveTo>
                    <a:lnTo>
                      <a:pt x="73" y="1"/>
                    </a:lnTo>
                    <a:lnTo>
                      <a:pt x="88" y="7"/>
                    </a:lnTo>
                    <a:lnTo>
                      <a:pt x="99" y="16"/>
                    </a:lnTo>
                    <a:lnTo>
                      <a:pt x="110" y="27"/>
                    </a:lnTo>
                    <a:lnTo>
                      <a:pt x="115" y="42"/>
                    </a:lnTo>
                    <a:lnTo>
                      <a:pt x="117" y="58"/>
                    </a:lnTo>
                    <a:lnTo>
                      <a:pt x="115" y="74"/>
                    </a:lnTo>
                    <a:lnTo>
                      <a:pt x="110" y="87"/>
                    </a:lnTo>
                    <a:lnTo>
                      <a:pt x="99" y="98"/>
                    </a:lnTo>
                    <a:lnTo>
                      <a:pt x="88" y="108"/>
                    </a:lnTo>
                    <a:lnTo>
                      <a:pt x="73" y="114"/>
                    </a:lnTo>
                    <a:lnTo>
                      <a:pt x="58" y="115"/>
                    </a:lnTo>
                    <a:lnTo>
                      <a:pt x="42" y="114"/>
                    </a:lnTo>
                    <a:lnTo>
                      <a:pt x="29" y="108"/>
                    </a:lnTo>
                    <a:lnTo>
                      <a:pt x="16" y="100"/>
                    </a:lnTo>
                    <a:lnTo>
                      <a:pt x="7" y="88"/>
                    </a:lnTo>
                    <a:lnTo>
                      <a:pt x="1" y="74"/>
                    </a:lnTo>
                    <a:lnTo>
                      <a:pt x="0" y="58"/>
                    </a:lnTo>
                    <a:lnTo>
                      <a:pt x="1" y="42"/>
                    </a:lnTo>
                    <a:lnTo>
                      <a:pt x="7" y="29"/>
                    </a:lnTo>
                    <a:lnTo>
                      <a:pt x="17" y="16"/>
                    </a:lnTo>
                    <a:lnTo>
                      <a:pt x="29" y="7"/>
                    </a:lnTo>
                    <a:lnTo>
                      <a:pt x="43" y="1"/>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8" name="Freeform 16"/>
              <p:cNvSpPr>
                <a:spLocks noEditPoints="1"/>
              </p:cNvSpPr>
              <p:nvPr userDrawn="1"/>
            </p:nvSpPr>
            <p:spPr bwMode="auto">
              <a:xfrm>
                <a:off x="345" y="2949"/>
                <a:ext cx="247" cy="404"/>
              </a:xfrm>
              <a:custGeom>
                <a:avLst/>
                <a:gdLst>
                  <a:gd name="T0" fmla="*/ 95 w 494"/>
                  <a:gd name="T1" fmla="*/ 87 h 808"/>
                  <a:gd name="T2" fmla="*/ 95 w 494"/>
                  <a:gd name="T3" fmla="*/ 416 h 808"/>
                  <a:gd name="T4" fmla="*/ 194 w 494"/>
                  <a:gd name="T5" fmla="*/ 416 h 808"/>
                  <a:gd name="T6" fmla="*/ 240 w 494"/>
                  <a:gd name="T7" fmla="*/ 415 h 808"/>
                  <a:gd name="T8" fmla="*/ 280 w 494"/>
                  <a:gd name="T9" fmla="*/ 406 h 808"/>
                  <a:gd name="T10" fmla="*/ 315 w 494"/>
                  <a:gd name="T11" fmla="*/ 392 h 808"/>
                  <a:gd name="T12" fmla="*/ 344 w 494"/>
                  <a:gd name="T13" fmla="*/ 371 h 808"/>
                  <a:gd name="T14" fmla="*/ 366 w 494"/>
                  <a:gd name="T15" fmla="*/ 347 h 808"/>
                  <a:gd name="T16" fmla="*/ 381 w 494"/>
                  <a:gd name="T17" fmla="*/ 318 h 808"/>
                  <a:gd name="T18" fmla="*/ 392 w 494"/>
                  <a:gd name="T19" fmla="*/ 285 h 808"/>
                  <a:gd name="T20" fmla="*/ 394 w 494"/>
                  <a:gd name="T21" fmla="*/ 247 h 808"/>
                  <a:gd name="T22" fmla="*/ 392 w 494"/>
                  <a:gd name="T23" fmla="*/ 209 h 808"/>
                  <a:gd name="T24" fmla="*/ 383 w 494"/>
                  <a:gd name="T25" fmla="*/ 176 h 808"/>
                  <a:gd name="T26" fmla="*/ 368 w 494"/>
                  <a:gd name="T27" fmla="*/ 149 h 808"/>
                  <a:gd name="T28" fmla="*/ 348 w 494"/>
                  <a:gd name="T29" fmla="*/ 126 h 808"/>
                  <a:gd name="T30" fmla="*/ 321 w 494"/>
                  <a:gd name="T31" fmla="*/ 108 h 808"/>
                  <a:gd name="T32" fmla="*/ 289 w 494"/>
                  <a:gd name="T33" fmla="*/ 97 h 808"/>
                  <a:gd name="T34" fmla="*/ 250 w 494"/>
                  <a:gd name="T35" fmla="*/ 88 h 808"/>
                  <a:gd name="T36" fmla="*/ 207 w 494"/>
                  <a:gd name="T37" fmla="*/ 87 h 808"/>
                  <a:gd name="T38" fmla="*/ 95 w 494"/>
                  <a:gd name="T39" fmla="*/ 87 h 808"/>
                  <a:gd name="T40" fmla="*/ 0 w 494"/>
                  <a:gd name="T41" fmla="*/ 0 h 808"/>
                  <a:gd name="T42" fmla="*/ 223 w 494"/>
                  <a:gd name="T43" fmla="*/ 0 h 808"/>
                  <a:gd name="T44" fmla="*/ 272 w 494"/>
                  <a:gd name="T45" fmla="*/ 3 h 808"/>
                  <a:gd name="T46" fmla="*/ 318 w 494"/>
                  <a:gd name="T47" fmla="*/ 11 h 808"/>
                  <a:gd name="T48" fmla="*/ 357 w 494"/>
                  <a:gd name="T49" fmla="*/ 23 h 808"/>
                  <a:gd name="T50" fmla="*/ 393 w 494"/>
                  <a:gd name="T51" fmla="*/ 42 h 808"/>
                  <a:gd name="T52" fmla="*/ 425 w 494"/>
                  <a:gd name="T53" fmla="*/ 65 h 808"/>
                  <a:gd name="T54" fmla="*/ 449 w 494"/>
                  <a:gd name="T55" fmla="*/ 92 h 808"/>
                  <a:gd name="T56" fmla="*/ 468 w 494"/>
                  <a:gd name="T57" fmla="*/ 123 h 808"/>
                  <a:gd name="T58" fmla="*/ 483 w 494"/>
                  <a:gd name="T59" fmla="*/ 159 h 808"/>
                  <a:gd name="T60" fmla="*/ 491 w 494"/>
                  <a:gd name="T61" fmla="*/ 198 h 808"/>
                  <a:gd name="T62" fmla="*/ 494 w 494"/>
                  <a:gd name="T63" fmla="*/ 241 h 808"/>
                  <a:gd name="T64" fmla="*/ 491 w 494"/>
                  <a:gd name="T65" fmla="*/ 283 h 808"/>
                  <a:gd name="T66" fmla="*/ 483 w 494"/>
                  <a:gd name="T67" fmla="*/ 324 h 808"/>
                  <a:gd name="T68" fmla="*/ 468 w 494"/>
                  <a:gd name="T69" fmla="*/ 360 h 808"/>
                  <a:gd name="T70" fmla="*/ 448 w 494"/>
                  <a:gd name="T71" fmla="*/ 393 h 808"/>
                  <a:gd name="T72" fmla="*/ 422 w 494"/>
                  <a:gd name="T73" fmla="*/ 423 h 808"/>
                  <a:gd name="T74" fmla="*/ 387 w 494"/>
                  <a:gd name="T75" fmla="*/ 451 h 808"/>
                  <a:gd name="T76" fmla="*/ 348 w 494"/>
                  <a:gd name="T77" fmla="*/ 474 h 808"/>
                  <a:gd name="T78" fmla="*/ 303 w 494"/>
                  <a:gd name="T79" fmla="*/ 490 h 808"/>
                  <a:gd name="T80" fmla="*/ 256 w 494"/>
                  <a:gd name="T81" fmla="*/ 499 h 808"/>
                  <a:gd name="T82" fmla="*/ 201 w 494"/>
                  <a:gd name="T83" fmla="*/ 501 h 808"/>
                  <a:gd name="T84" fmla="*/ 95 w 494"/>
                  <a:gd name="T85" fmla="*/ 501 h 808"/>
                  <a:gd name="T86" fmla="*/ 95 w 494"/>
                  <a:gd name="T87" fmla="*/ 808 h 808"/>
                  <a:gd name="T88" fmla="*/ 0 w 494"/>
                  <a:gd name="T89" fmla="*/ 808 h 808"/>
                  <a:gd name="T90" fmla="*/ 0 w 494"/>
                  <a:gd name="T91"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4" h="808">
                    <a:moveTo>
                      <a:pt x="95" y="87"/>
                    </a:moveTo>
                    <a:lnTo>
                      <a:pt x="95" y="416"/>
                    </a:lnTo>
                    <a:lnTo>
                      <a:pt x="194" y="416"/>
                    </a:lnTo>
                    <a:lnTo>
                      <a:pt x="240" y="415"/>
                    </a:lnTo>
                    <a:lnTo>
                      <a:pt x="280" y="406"/>
                    </a:lnTo>
                    <a:lnTo>
                      <a:pt x="315" y="392"/>
                    </a:lnTo>
                    <a:lnTo>
                      <a:pt x="344" y="371"/>
                    </a:lnTo>
                    <a:lnTo>
                      <a:pt x="366" y="347"/>
                    </a:lnTo>
                    <a:lnTo>
                      <a:pt x="381" y="318"/>
                    </a:lnTo>
                    <a:lnTo>
                      <a:pt x="392" y="285"/>
                    </a:lnTo>
                    <a:lnTo>
                      <a:pt x="394" y="247"/>
                    </a:lnTo>
                    <a:lnTo>
                      <a:pt x="392" y="209"/>
                    </a:lnTo>
                    <a:lnTo>
                      <a:pt x="383" y="176"/>
                    </a:lnTo>
                    <a:lnTo>
                      <a:pt x="368" y="149"/>
                    </a:lnTo>
                    <a:lnTo>
                      <a:pt x="348" y="126"/>
                    </a:lnTo>
                    <a:lnTo>
                      <a:pt x="321" y="108"/>
                    </a:lnTo>
                    <a:lnTo>
                      <a:pt x="289" y="97"/>
                    </a:lnTo>
                    <a:lnTo>
                      <a:pt x="250" y="88"/>
                    </a:lnTo>
                    <a:lnTo>
                      <a:pt x="207" y="87"/>
                    </a:lnTo>
                    <a:lnTo>
                      <a:pt x="95" y="87"/>
                    </a:lnTo>
                    <a:close/>
                    <a:moveTo>
                      <a:pt x="0" y="0"/>
                    </a:moveTo>
                    <a:lnTo>
                      <a:pt x="223" y="0"/>
                    </a:lnTo>
                    <a:lnTo>
                      <a:pt x="272" y="3"/>
                    </a:lnTo>
                    <a:lnTo>
                      <a:pt x="318" y="11"/>
                    </a:lnTo>
                    <a:lnTo>
                      <a:pt x="357" y="23"/>
                    </a:lnTo>
                    <a:lnTo>
                      <a:pt x="393" y="42"/>
                    </a:lnTo>
                    <a:lnTo>
                      <a:pt x="425" y="65"/>
                    </a:lnTo>
                    <a:lnTo>
                      <a:pt x="449" y="92"/>
                    </a:lnTo>
                    <a:lnTo>
                      <a:pt x="468" y="123"/>
                    </a:lnTo>
                    <a:lnTo>
                      <a:pt x="483" y="159"/>
                    </a:lnTo>
                    <a:lnTo>
                      <a:pt x="491" y="198"/>
                    </a:lnTo>
                    <a:lnTo>
                      <a:pt x="494" y="241"/>
                    </a:lnTo>
                    <a:lnTo>
                      <a:pt x="491" y="283"/>
                    </a:lnTo>
                    <a:lnTo>
                      <a:pt x="483" y="324"/>
                    </a:lnTo>
                    <a:lnTo>
                      <a:pt x="468" y="360"/>
                    </a:lnTo>
                    <a:lnTo>
                      <a:pt x="448" y="393"/>
                    </a:lnTo>
                    <a:lnTo>
                      <a:pt x="422" y="423"/>
                    </a:lnTo>
                    <a:lnTo>
                      <a:pt x="387" y="451"/>
                    </a:lnTo>
                    <a:lnTo>
                      <a:pt x="348" y="474"/>
                    </a:lnTo>
                    <a:lnTo>
                      <a:pt x="303" y="490"/>
                    </a:lnTo>
                    <a:lnTo>
                      <a:pt x="256" y="499"/>
                    </a:lnTo>
                    <a:lnTo>
                      <a:pt x="201" y="501"/>
                    </a:lnTo>
                    <a:lnTo>
                      <a:pt x="95" y="501"/>
                    </a:lnTo>
                    <a:lnTo>
                      <a:pt x="95" y="808"/>
                    </a:lnTo>
                    <a:lnTo>
                      <a:pt x="0" y="80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69" name="Freeform 17"/>
              <p:cNvSpPr>
                <a:spLocks/>
              </p:cNvSpPr>
              <p:nvPr userDrawn="1"/>
            </p:nvSpPr>
            <p:spPr bwMode="auto">
              <a:xfrm>
                <a:off x="639" y="2926"/>
                <a:ext cx="238" cy="427"/>
              </a:xfrm>
              <a:custGeom>
                <a:avLst/>
                <a:gdLst>
                  <a:gd name="T0" fmla="*/ 0 w 477"/>
                  <a:gd name="T1" fmla="*/ 0 h 854"/>
                  <a:gd name="T2" fmla="*/ 91 w 477"/>
                  <a:gd name="T3" fmla="*/ 0 h 854"/>
                  <a:gd name="T4" fmla="*/ 91 w 477"/>
                  <a:gd name="T5" fmla="*/ 373 h 854"/>
                  <a:gd name="T6" fmla="*/ 94 w 477"/>
                  <a:gd name="T7" fmla="*/ 373 h 854"/>
                  <a:gd name="T8" fmla="*/ 117 w 477"/>
                  <a:gd name="T9" fmla="*/ 339 h 854"/>
                  <a:gd name="T10" fmla="*/ 145 w 477"/>
                  <a:gd name="T11" fmla="*/ 312 h 854"/>
                  <a:gd name="T12" fmla="*/ 175 w 477"/>
                  <a:gd name="T13" fmla="*/ 290 h 854"/>
                  <a:gd name="T14" fmla="*/ 208 w 477"/>
                  <a:gd name="T15" fmla="*/ 276 h 854"/>
                  <a:gd name="T16" fmla="*/ 244 w 477"/>
                  <a:gd name="T17" fmla="*/ 266 h 854"/>
                  <a:gd name="T18" fmla="*/ 283 w 477"/>
                  <a:gd name="T19" fmla="*/ 263 h 854"/>
                  <a:gd name="T20" fmla="*/ 324 w 477"/>
                  <a:gd name="T21" fmla="*/ 266 h 854"/>
                  <a:gd name="T22" fmla="*/ 360 w 477"/>
                  <a:gd name="T23" fmla="*/ 274 h 854"/>
                  <a:gd name="T24" fmla="*/ 392 w 477"/>
                  <a:gd name="T25" fmla="*/ 289 h 854"/>
                  <a:gd name="T26" fmla="*/ 418 w 477"/>
                  <a:gd name="T27" fmla="*/ 309 h 854"/>
                  <a:gd name="T28" fmla="*/ 439 w 477"/>
                  <a:gd name="T29" fmla="*/ 336 h 854"/>
                  <a:gd name="T30" fmla="*/ 455 w 477"/>
                  <a:gd name="T31" fmla="*/ 368 h 854"/>
                  <a:gd name="T32" fmla="*/ 468 w 477"/>
                  <a:gd name="T33" fmla="*/ 406 h 854"/>
                  <a:gd name="T34" fmla="*/ 475 w 477"/>
                  <a:gd name="T35" fmla="*/ 449 h 854"/>
                  <a:gd name="T36" fmla="*/ 477 w 477"/>
                  <a:gd name="T37" fmla="*/ 498 h 854"/>
                  <a:gd name="T38" fmla="*/ 477 w 477"/>
                  <a:gd name="T39" fmla="*/ 854 h 854"/>
                  <a:gd name="T40" fmla="*/ 386 w 477"/>
                  <a:gd name="T41" fmla="*/ 854 h 854"/>
                  <a:gd name="T42" fmla="*/ 386 w 477"/>
                  <a:gd name="T43" fmla="*/ 521 h 854"/>
                  <a:gd name="T44" fmla="*/ 383 w 477"/>
                  <a:gd name="T45" fmla="*/ 480 h 854"/>
                  <a:gd name="T46" fmla="*/ 377 w 477"/>
                  <a:gd name="T47" fmla="*/ 443 h 854"/>
                  <a:gd name="T48" fmla="*/ 367 w 477"/>
                  <a:gd name="T49" fmla="*/ 412 h 854"/>
                  <a:gd name="T50" fmla="*/ 351 w 477"/>
                  <a:gd name="T51" fmla="*/ 387 h 854"/>
                  <a:gd name="T52" fmla="*/ 332 w 477"/>
                  <a:gd name="T53" fmla="*/ 367 h 854"/>
                  <a:gd name="T54" fmla="*/ 309 w 477"/>
                  <a:gd name="T55" fmla="*/ 354 h 854"/>
                  <a:gd name="T56" fmla="*/ 283 w 477"/>
                  <a:gd name="T57" fmla="*/ 345 h 854"/>
                  <a:gd name="T58" fmla="*/ 251 w 477"/>
                  <a:gd name="T59" fmla="*/ 342 h 854"/>
                  <a:gd name="T60" fmla="*/ 220 w 477"/>
                  <a:gd name="T61" fmla="*/ 345 h 854"/>
                  <a:gd name="T62" fmla="*/ 189 w 477"/>
                  <a:gd name="T63" fmla="*/ 354 h 854"/>
                  <a:gd name="T64" fmla="*/ 163 w 477"/>
                  <a:gd name="T65" fmla="*/ 370 h 854"/>
                  <a:gd name="T66" fmla="*/ 139 w 477"/>
                  <a:gd name="T67" fmla="*/ 391 h 854"/>
                  <a:gd name="T68" fmla="*/ 119 w 477"/>
                  <a:gd name="T69" fmla="*/ 420 h 854"/>
                  <a:gd name="T70" fmla="*/ 104 w 477"/>
                  <a:gd name="T71" fmla="*/ 452 h 854"/>
                  <a:gd name="T72" fmla="*/ 94 w 477"/>
                  <a:gd name="T73" fmla="*/ 488 h 854"/>
                  <a:gd name="T74" fmla="*/ 91 w 477"/>
                  <a:gd name="T75" fmla="*/ 527 h 854"/>
                  <a:gd name="T76" fmla="*/ 91 w 477"/>
                  <a:gd name="T77" fmla="*/ 854 h 854"/>
                  <a:gd name="T78" fmla="*/ 0 w 477"/>
                  <a:gd name="T79" fmla="*/ 854 h 854"/>
                  <a:gd name="T80" fmla="*/ 0 w 477"/>
                  <a:gd name="T81" fmla="*/ 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7" h="854">
                    <a:moveTo>
                      <a:pt x="0" y="0"/>
                    </a:moveTo>
                    <a:lnTo>
                      <a:pt x="91" y="0"/>
                    </a:lnTo>
                    <a:lnTo>
                      <a:pt x="91" y="373"/>
                    </a:lnTo>
                    <a:lnTo>
                      <a:pt x="94" y="373"/>
                    </a:lnTo>
                    <a:lnTo>
                      <a:pt x="117" y="339"/>
                    </a:lnTo>
                    <a:lnTo>
                      <a:pt x="145" y="312"/>
                    </a:lnTo>
                    <a:lnTo>
                      <a:pt x="175" y="290"/>
                    </a:lnTo>
                    <a:lnTo>
                      <a:pt x="208" y="276"/>
                    </a:lnTo>
                    <a:lnTo>
                      <a:pt x="244" y="266"/>
                    </a:lnTo>
                    <a:lnTo>
                      <a:pt x="283" y="263"/>
                    </a:lnTo>
                    <a:lnTo>
                      <a:pt x="324" y="266"/>
                    </a:lnTo>
                    <a:lnTo>
                      <a:pt x="360" y="274"/>
                    </a:lnTo>
                    <a:lnTo>
                      <a:pt x="392" y="289"/>
                    </a:lnTo>
                    <a:lnTo>
                      <a:pt x="418" y="309"/>
                    </a:lnTo>
                    <a:lnTo>
                      <a:pt x="439" y="336"/>
                    </a:lnTo>
                    <a:lnTo>
                      <a:pt x="455" y="368"/>
                    </a:lnTo>
                    <a:lnTo>
                      <a:pt x="468" y="406"/>
                    </a:lnTo>
                    <a:lnTo>
                      <a:pt x="475" y="449"/>
                    </a:lnTo>
                    <a:lnTo>
                      <a:pt x="477" y="498"/>
                    </a:lnTo>
                    <a:lnTo>
                      <a:pt x="477" y="854"/>
                    </a:lnTo>
                    <a:lnTo>
                      <a:pt x="386" y="854"/>
                    </a:lnTo>
                    <a:lnTo>
                      <a:pt x="386" y="521"/>
                    </a:lnTo>
                    <a:lnTo>
                      <a:pt x="383" y="480"/>
                    </a:lnTo>
                    <a:lnTo>
                      <a:pt x="377" y="443"/>
                    </a:lnTo>
                    <a:lnTo>
                      <a:pt x="367" y="412"/>
                    </a:lnTo>
                    <a:lnTo>
                      <a:pt x="351" y="387"/>
                    </a:lnTo>
                    <a:lnTo>
                      <a:pt x="332" y="367"/>
                    </a:lnTo>
                    <a:lnTo>
                      <a:pt x="309" y="354"/>
                    </a:lnTo>
                    <a:lnTo>
                      <a:pt x="283" y="345"/>
                    </a:lnTo>
                    <a:lnTo>
                      <a:pt x="251" y="342"/>
                    </a:lnTo>
                    <a:lnTo>
                      <a:pt x="220" y="345"/>
                    </a:lnTo>
                    <a:lnTo>
                      <a:pt x="189" y="354"/>
                    </a:lnTo>
                    <a:lnTo>
                      <a:pt x="163" y="370"/>
                    </a:lnTo>
                    <a:lnTo>
                      <a:pt x="139" y="391"/>
                    </a:lnTo>
                    <a:lnTo>
                      <a:pt x="119" y="420"/>
                    </a:lnTo>
                    <a:lnTo>
                      <a:pt x="104" y="452"/>
                    </a:lnTo>
                    <a:lnTo>
                      <a:pt x="94" y="488"/>
                    </a:lnTo>
                    <a:lnTo>
                      <a:pt x="91" y="527"/>
                    </a:lnTo>
                    <a:lnTo>
                      <a:pt x="91" y="854"/>
                    </a:lnTo>
                    <a:lnTo>
                      <a:pt x="0" y="85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0" name="Freeform 18"/>
              <p:cNvSpPr>
                <a:spLocks noEditPoints="1"/>
              </p:cNvSpPr>
              <p:nvPr userDrawn="1"/>
            </p:nvSpPr>
            <p:spPr bwMode="auto">
              <a:xfrm>
                <a:off x="919" y="3058"/>
                <a:ext cx="284" cy="302"/>
              </a:xfrm>
              <a:custGeom>
                <a:avLst/>
                <a:gdLst>
                  <a:gd name="T0" fmla="*/ 247 w 567"/>
                  <a:gd name="T1" fmla="*/ 82 h 604"/>
                  <a:gd name="T2" fmla="*/ 177 w 567"/>
                  <a:gd name="T3" fmla="*/ 111 h 604"/>
                  <a:gd name="T4" fmla="*/ 130 w 567"/>
                  <a:gd name="T5" fmla="*/ 162 h 604"/>
                  <a:gd name="T6" fmla="*/ 104 w 567"/>
                  <a:gd name="T7" fmla="*/ 225 h 604"/>
                  <a:gd name="T8" fmla="*/ 95 w 567"/>
                  <a:gd name="T9" fmla="*/ 306 h 604"/>
                  <a:gd name="T10" fmla="*/ 104 w 567"/>
                  <a:gd name="T11" fmla="*/ 381 h 604"/>
                  <a:gd name="T12" fmla="*/ 128 w 567"/>
                  <a:gd name="T13" fmla="*/ 442 h 604"/>
                  <a:gd name="T14" fmla="*/ 170 w 567"/>
                  <a:gd name="T15" fmla="*/ 488 h 604"/>
                  <a:gd name="T16" fmla="*/ 222 w 567"/>
                  <a:gd name="T17" fmla="*/ 516 h 604"/>
                  <a:gd name="T18" fmla="*/ 287 w 567"/>
                  <a:gd name="T19" fmla="*/ 526 h 604"/>
                  <a:gd name="T20" fmla="*/ 354 w 567"/>
                  <a:gd name="T21" fmla="*/ 516 h 604"/>
                  <a:gd name="T22" fmla="*/ 406 w 567"/>
                  <a:gd name="T23" fmla="*/ 488 h 604"/>
                  <a:gd name="T24" fmla="*/ 443 w 567"/>
                  <a:gd name="T25" fmla="*/ 442 h 604"/>
                  <a:gd name="T26" fmla="*/ 465 w 567"/>
                  <a:gd name="T27" fmla="*/ 380 h 604"/>
                  <a:gd name="T28" fmla="*/ 474 w 567"/>
                  <a:gd name="T29" fmla="*/ 303 h 604"/>
                  <a:gd name="T30" fmla="*/ 465 w 567"/>
                  <a:gd name="T31" fmla="*/ 224 h 604"/>
                  <a:gd name="T32" fmla="*/ 440 w 567"/>
                  <a:gd name="T33" fmla="*/ 160 h 604"/>
                  <a:gd name="T34" fmla="*/ 401 w 567"/>
                  <a:gd name="T35" fmla="*/ 114 h 604"/>
                  <a:gd name="T36" fmla="*/ 351 w 567"/>
                  <a:gd name="T37" fmla="*/ 88 h 604"/>
                  <a:gd name="T38" fmla="*/ 287 w 567"/>
                  <a:gd name="T39" fmla="*/ 79 h 604"/>
                  <a:gd name="T40" fmla="*/ 344 w 567"/>
                  <a:gd name="T41" fmla="*/ 4 h 604"/>
                  <a:gd name="T42" fmla="*/ 429 w 567"/>
                  <a:gd name="T43" fmla="*/ 29 h 604"/>
                  <a:gd name="T44" fmla="*/ 495 w 567"/>
                  <a:gd name="T45" fmla="*/ 81 h 604"/>
                  <a:gd name="T46" fmla="*/ 541 w 567"/>
                  <a:gd name="T47" fmla="*/ 153 h 604"/>
                  <a:gd name="T48" fmla="*/ 565 w 567"/>
                  <a:gd name="T49" fmla="*/ 247 h 604"/>
                  <a:gd name="T50" fmla="*/ 565 w 567"/>
                  <a:gd name="T51" fmla="*/ 352 h 604"/>
                  <a:gd name="T52" fmla="*/ 540 w 567"/>
                  <a:gd name="T53" fmla="*/ 446 h 604"/>
                  <a:gd name="T54" fmla="*/ 489 w 567"/>
                  <a:gd name="T55" fmla="*/ 522 h 604"/>
                  <a:gd name="T56" fmla="*/ 419 w 567"/>
                  <a:gd name="T57" fmla="*/ 575 h 604"/>
                  <a:gd name="T58" fmla="*/ 331 w 567"/>
                  <a:gd name="T59" fmla="*/ 601 h 604"/>
                  <a:gd name="T60" fmla="*/ 231 w 567"/>
                  <a:gd name="T61" fmla="*/ 601 h 604"/>
                  <a:gd name="T62" fmla="*/ 144 w 567"/>
                  <a:gd name="T63" fmla="*/ 575 h 604"/>
                  <a:gd name="T64" fmla="*/ 75 w 567"/>
                  <a:gd name="T65" fmla="*/ 522 h 604"/>
                  <a:gd name="T66" fmla="*/ 27 w 567"/>
                  <a:gd name="T67" fmla="*/ 449 h 604"/>
                  <a:gd name="T68" fmla="*/ 4 w 567"/>
                  <a:gd name="T69" fmla="*/ 360 h 604"/>
                  <a:gd name="T70" fmla="*/ 3 w 567"/>
                  <a:gd name="T71" fmla="*/ 261 h 604"/>
                  <a:gd name="T72" fmla="*/ 21 w 567"/>
                  <a:gd name="T73" fmla="*/ 176 h 604"/>
                  <a:gd name="T74" fmla="*/ 59 w 567"/>
                  <a:gd name="T75" fmla="*/ 105 h 604"/>
                  <a:gd name="T76" fmla="*/ 118 w 567"/>
                  <a:gd name="T77" fmla="*/ 49 h 604"/>
                  <a:gd name="T78" fmla="*/ 198 w 567"/>
                  <a:gd name="T79" fmla="*/ 13 h 604"/>
                  <a:gd name="T80" fmla="*/ 294 w 567"/>
                  <a:gd name="T81"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7" h="604">
                    <a:moveTo>
                      <a:pt x="287" y="79"/>
                    </a:moveTo>
                    <a:lnTo>
                      <a:pt x="247" y="82"/>
                    </a:lnTo>
                    <a:lnTo>
                      <a:pt x="209" y="94"/>
                    </a:lnTo>
                    <a:lnTo>
                      <a:pt x="177" y="111"/>
                    </a:lnTo>
                    <a:lnTo>
                      <a:pt x="150" y="136"/>
                    </a:lnTo>
                    <a:lnTo>
                      <a:pt x="130" y="162"/>
                    </a:lnTo>
                    <a:lnTo>
                      <a:pt x="114" y="192"/>
                    </a:lnTo>
                    <a:lnTo>
                      <a:pt x="104" y="225"/>
                    </a:lnTo>
                    <a:lnTo>
                      <a:pt x="96" y="264"/>
                    </a:lnTo>
                    <a:lnTo>
                      <a:pt x="95" y="306"/>
                    </a:lnTo>
                    <a:lnTo>
                      <a:pt x="96" y="345"/>
                    </a:lnTo>
                    <a:lnTo>
                      <a:pt x="104" y="381"/>
                    </a:lnTo>
                    <a:lnTo>
                      <a:pt x="114" y="413"/>
                    </a:lnTo>
                    <a:lnTo>
                      <a:pt x="128" y="442"/>
                    </a:lnTo>
                    <a:lnTo>
                      <a:pt x="147" y="468"/>
                    </a:lnTo>
                    <a:lnTo>
                      <a:pt x="170" y="488"/>
                    </a:lnTo>
                    <a:lnTo>
                      <a:pt x="195" y="504"/>
                    </a:lnTo>
                    <a:lnTo>
                      <a:pt x="222" y="516"/>
                    </a:lnTo>
                    <a:lnTo>
                      <a:pt x="254" y="523"/>
                    </a:lnTo>
                    <a:lnTo>
                      <a:pt x="287" y="526"/>
                    </a:lnTo>
                    <a:lnTo>
                      <a:pt x="322" y="523"/>
                    </a:lnTo>
                    <a:lnTo>
                      <a:pt x="354" y="516"/>
                    </a:lnTo>
                    <a:lnTo>
                      <a:pt x="381" y="504"/>
                    </a:lnTo>
                    <a:lnTo>
                      <a:pt x="406" y="488"/>
                    </a:lnTo>
                    <a:lnTo>
                      <a:pt x="426" y="467"/>
                    </a:lnTo>
                    <a:lnTo>
                      <a:pt x="443" y="442"/>
                    </a:lnTo>
                    <a:lnTo>
                      <a:pt x="456" y="413"/>
                    </a:lnTo>
                    <a:lnTo>
                      <a:pt x="465" y="380"/>
                    </a:lnTo>
                    <a:lnTo>
                      <a:pt x="471" y="344"/>
                    </a:lnTo>
                    <a:lnTo>
                      <a:pt x="474" y="303"/>
                    </a:lnTo>
                    <a:lnTo>
                      <a:pt x="471" y="261"/>
                    </a:lnTo>
                    <a:lnTo>
                      <a:pt x="465" y="224"/>
                    </a:lnTo>
                    <a:lnTo>
                      <a:pt x="455" y="189"/>
                    </a:lnTo>
                    <a:lnTo>
                      <a:pt x="440" y="160"/>
                    </a:lnTo>
                    <a:lnTo>
                      <a:pt x="423" y="134"/>
                    </a:lnTo>
                    <a:lnTo>
                      <a:pt x="401" y="114"/>
                    </a:lnTo>
                    <a:lnTo>
                      <a:pt x="378" y="99"/>
                    </a:lnTo>
                    <a:lnTo>
                      <a:pt x="351" y="88"/>
                    </a:lnTo>
                    <a:lnTo>
                      <a:pt x="320" y="81"/>
                    </a:lnTo>
                    <a:lnTo>
                      <a:pt x="287" y="79"/>
                    </a:lnTo>
                    <a:close/>
                    <a:moveTo>
                      <a:pt x="294" y="0"/>
                    </a:moveTo>
                    <a:lnTo>
                      <a:pt x="344" y="4"/>
                    </a:lnTo>
                    <a:lnTo>
                      <a:pt x="388" y="13"/>
                    </a:lnTo>
                    <a:lnTo>
                      <a:pt x="429" y="29"/>
                    </a:lnTo>
                    <a:lnTo>
                      <a:pt x="463" y="52"/>
                    </a:lnTo>
                    <a:lnTo>
                      <a:pt x="495" y="81"/>
                    </a:lnTo>
                    <a:lnTo>
                      <a:pt x="521" y="114"/>
                    </a:lnTo>
                    <a:lnTo>
                      <a:pt x="541" y="153"/>
                    </a:lnTo>
                    <a:lnTo>
                      <a:pt x="556" y="198"/>
                    </a:lnTo>
                    <a:lnTo>
                      <a:pt x="565" y="247"/>
                    </a:lnTo>
                    <a:lnTo>
                      <a:pt x="567" y="300"/>
                    </a:lnTo>
                    <a:lnTo>
                      <a:pt x="565" y="352"/>
                    </a:lnTo>
                    <a:lnTo>
                      <a:pt x="554" y="402"/>
                    </a:lnTo>
                    <a:lnTo>
                      <a:pt x="540" y="446"/>
                    </a:lnTo>
                    <a:lnTo>
                      <a:pt x="518" y="485"/>
                    </a:lnTo>
                    <a:lnTo>
                      <a:pt x="489" y="522"/>
                    </a:lnTo>
                    <a:lnTo>
                      <a:pt x="456" y="552"/>
                    </a:lnTo>
                    <a:lnTo>
                      <a:pt x="419" y="575"/>
                    </a:lnTo>
                    <a:lnTo>
                      <a:pt x="377" y="591"/>
                    </a:lnTo>
                    <a:lnTo>
                      <a:pt x="331" y="601"/>
                    </a:lnTo>
                    <a:lnTo>
                      <a:pt x="280" y="604"/>
                    </a:lnTo>
                    <a:lnTo>
                      <a:pt x="231" y="601"/>
                    </a:lnTo>
                    <a:lnTo>
                      <a:pt x="185" y="591"/>
                    </a:lnTo>
                    <a:lnTo>
                      <a:pt x="144" y="575"/>
                    </a:lnTo>
                    <a:lnTo>
                      <a:pt x="107" y="552"/>
                    </a:lnTo>
                    <a:lnTo>
                      <a:pt x="75" y="522"/>
                    </a:lnTo>
                    <a:lnTo>
                      <a:pt x="47" y="487"/>
                    </a:lnTo>
                    <a:lnTo>
                      <a:pt x="27" y="449"/>
                    </a:lnTo>
                    <a:lnTo>
                      <a:pt x="13" y="406"/>
                    </a:lnTo>
                    <a:lnTo>
                      <a:pt x="4" y="360"/>
                    </a:lnTo>
                    <a:lnTo>
                      <a:pt x="0" y="309"/>
                    </a:lnTo>
                    <a:lnTo>
                      <a:pt x="3" y="261"/>
                    </a:lnTo>
                    <a:lnTo>
                      <a:pt x="10" y="217"/>
                    </a:lnTo>
                    <a:lnTo>
                      <a:pt x="21" y="176"/>
                    </a:lnTo>
                    <a:lnTo>
                      <a:pt x="37" y="138"/>
                    </a:lnTo>
                    <a:lnTo>
                      <a:pt x="59" y="105"/>
                    </a:lnTo>
                    <a:lnTo>
                      <a:pt x="85" y="76"/>
                    </a:lnTo>
                    <a:lnTo>
                      <a:pt x="118" y="49"/>
                    </a:lnTo>
                    <a:lnTo>
                      <a:pt x="156" y="27"/>
                    </a:lnTo>
                    <a:lnTo>
                      <a:pt x="198" y="13"/>
                    </a:lnTo>
                    <a:lnTo>
                      <a:pt x="244" y="3"/>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1" name="Freeform 19"/>
              <p:cNvSpPr>
                <a:spLocks/>
              </p:cNvSpPr>
              <p:nvPr userDrawn="1"/>
            </p:nvSpPr>
            <p:spPr bwMode="auto">
              <a:xfrm>
                <a:off x="1252" y="3058"/>
                <a:ext cx="239" cy="295"/>
              </a:xfrm>
              <a:custGeom>
                <a:avLst/>
                <a:gdLst>
                  <a:gd name="T0" fmla="*/ 283 w 479"/>
                  <a:gd name="T1" fmla="*/ 0 h 591"/>
                  <a:gd name="T2" fmla="*/ 320 w 479"/>
                  <a:gd name="T3" fmla="*/ 3 h 591"/>
                  <a:gd name="T4" fmla="*/ 353 w 479"/>
                  <a:gd name="T5" fmla="*/ 10 h 591"/>
                  <a:gd name="T6" fmla="*/ 382 w 479"/>
                  <a:gd name="T7" fmla="*/ 23 h 591"/>
                  <a:gd name="T8" fmla="*/ 406 w 479"/>
                  <a:gd name="T9" fmla="*/ 40 h 591"/>
                  <a:gd name="T10" fmla="*/ 428 w 479"/>
                  <a:gd name="T11" fmla="*/ 62 h 591"/>
                  <a:gd name="T12" fmla="*/ 447 w 479"/>
                  <a:gd name="T13" fmla="*/ 89 h 591"/>
                  <a:gd name="T14" fmla="*/ 460 w 479"/>
                  <a:gd name="T15" fmla="*/ 120 h 591"/>
                  <a:gd name="T16" fmla="*/ 470 w 479"/>
                  <a:gd name="T17" fmla="*/ 154 h 591"/>
                  <a:gd name="T18" fmla="*/ 476 w 479"/>
                  <a:gd name="T19" fmla="*/ 195 h 591"/>
                  <a:gd name="T20" fmla="*/ 479 w 479"/>
                  <a:gd name="T21" fmla="*/ 238 h 591"/>
                  <a:gd name="T22" fmla="*/ 479 w 479"/>
                  <a:gd name="T23" fmla="*/ 591 h 591"/>
                  <a:gd name="T24" fmla="*/ 386 w 479"/>
                  <a:gd name="T25" fmla="*/ 591 h 591"/>
                  <a:gd name="T26" fmla="*/ 386 w 479"/>
                  <a:gd name="T27" fmla="*/ 261 h 591"/>
                  <a:gd name="T28" fmla="*/ 385 w 479"/>
                  <a:gd name="T29" fmla="*/ 219 h 591"/>
                  <a:gd name="T30" fmla="*/ 377 w 479"/>
                  <a:gd name="T31" fmla="*/ 182 h 591"/>
                  <a:gd name="T32" fmla="*/ 367 w 479"/>
                  <a:gd name="T33" fmla="*/ 150 h 591"/>
                  <a:gd name="T34" fmla="*/ 353 w 479"/>
                  <a:gd name="T35" fmla="*/ 124 h 591"/>
                  <a:gd name="T36" fmla="*/ 334 w 479"/>
                  <a:gd name="T37" fmla="*/ 105 h 591"/>
                  <a:gd name="T38" fmla="*/ 311 w 479"/>
                  <a:gd name="T39" fmla="*/ 91 h 591"/>
                  <a:gd name="T40" fmla="*/ 283 w 479"/>
                  <a:gd name="T41" fmla="*/ 82 h 591"/>
                  <a:gd name="T42" fmla="*/ 252 w 479"/>
                  <a:gd name="T43" fmla="*/ 79 h 591"/>
                  <a:gd name="T44" fmla="*/ 218 w 479"/>
                  <a:gd name="T45" fmla="*/ 82 h 591"/>
                  <a:gd name="T46" fmla="*/ 190 w 479"/>
                  <a:gd name="T47" fmla="*/ 92 h 591"/>
                  <a:gd name="T48" fmla="*/ 162 w 479"/>
                  <a:gd name="T49" fmla="*/ 108 h 591"/>
                  <a:gd name="T50" fmla="*/ 138 w 479"/>
                  <a:gd name="T51" fmla="*/ 131 h 591"/>
                  <a:gd name="T52" fmla="*/ 117 w 479"/>
                  <a:gd name="T53" fmla="*/ 159 h 591"/>
                  <a:gd name="T54" fmla="*/ 104 w 479"/>
                  <a:gd name="T55" fmla="*/ 189 h 591"/>
                  <a:gd name="T56" fmla="*/ 96 w 479"/>
                  <a:gd name="T57" fmla="*/ 224 h 591"/>
                  <a:gd name="T58" fmla="*/ 93 w 479"/>
                  <a:gd name="T59" fmla="*/ 261 h 591"/>
                  <a:gd name="T60" fmla="*/ 93 w 479"/>
                  <a:gd name="T61" fmla="*/ 591 h 591"/>
                  <a:gd name="T62" fmla="*/ 0 w 479"/>
                  <a:gd name="T63" fmla="*/ 591 h 591"/>
                  <a:gd name="T64" fmla="*/ 0 w 479"/>
                  <a:gd name="T65" fmla="*/ 14 h 591"/>
                  <a:gd name="T66" fmla="*/ 93 w 479"/>
                  <a:gd name="T67" fmla="*/ 14 h 591"/>
                  <a:gd name="T68" fmla="*/ 93 w 479"/>
                  <a:gd name="T69" fmla="*/ 110 h 591"/>
                  <a:gd name="T70" fmla="*/ 94 w 479"/>
                  <a:gd name="T71" fmla="*/ 110 h 591"/>
                  <a:gd name="T72" fmla="*/ 117 w 479"/>
                  <a:gd name="T73" fmla="*/ 76 h 591"/>
                  <a:gd name="T74" fmla="*/ 145 w 479"/>
                  <a:gd name="T75" fmla="*/ 49 h 591"/>
                  <a:gd name="T76" fmla="*/ 174 w 479"/>
                  <a:gd name="T77" fmla="*/ 27 h 591"/>
                  <a:gd name="T78" fmla="*/ 207 w 479"/>
                  <a:gd name="T79" fmla="*/ 13 h 591"/>
                  <a:gd name="T80" fmla="*/ 244 w 479"/>
                  <a:gd name="T81" fmla="*/ 3 h 591"/>
                  <a:gd name="T82" fmla="*/ 283 w 479"/>
                  <a:gd name="T8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591">
                    <a:moveTo>
                      <a:pt x="283" y="0"/>
                    </a:moveTo>
                    <a:lnTo>
                      <a:pt x="320" y="3"/>
                    </a:lnTo>
                    <a:lnTo>
                      <a:pt x="353" y="10"/>
                    </a:lnTo>
                    <a:lnTo>
                      <a:pt x="382" y="23"/>
                    </a:lnTo>
                    <a:lnTo>
                      <a:pt x="406" y="40"/>
                    </a:lnTo>
                    <a:lnTo>
                      <a:pt x="428" y="62"/>
                    </a:lnTo>
                    <a:lnTo>
                      <a:pt x="447" y="89"/>
                    </a:lnTo>
                    <a:lnTo>
                      <a:pt x="460" y="120"/>
                    </a:lnTo>
                    <a:lnTo>
                      <a:pt x="470" y="154"/>
                    </a:lnTo>
                    <a:lnTo>
                      <a:pt x="476" y="195"/>
                    </a:lnTo>
                    <a:lnTo>
                      <a:pt x="479" y="238"/>
                    </a:lnTo>
                    <a:lnTo>
                      <a:pt x="479" y="591"/>
                    </a:lnTo>
                    <a:lnTo>
                      <a:pt x="386" y="591"/>
                    </a:lnTo>
                    <a:lnTo>
                      <a:pt x="386" y="261"/>
                    </a:lnTo>
                    <a:lnTo>
                      <a:pt x="385" y="219"/>
                    </a:lnTo>
                    <a:lnTo>
                      <a:pt x="377" y="182"/>
                    </a:lnTo>
                    <a:lnTo>
                      <a:pt x="367" y="150"/>
                    </a:lnTo>
                    <a:lnTo>
                      <a:pt x="353" y="124"/>
                    </a:lnTo>
                    <a:lnTo>
                      <a:pt x="334" y="105"/>
                    </a:lnTo>
                    <a:lnTo>
                      <a:pt x="311" y="91"/>
                    </a:lnTo>
                    <a:lnTo>
                      <a:pt x="283" y="82"/>
                    </a:lnTo>
                    <a:lnTo>
                      <a:pt x="252" y="79"/>
                    </a:lnTo>
                    <a:lnTo>
                      <a:pt x="218" y="82"/>
                    </a:lnTo>
                    <a:lnTo>
                      <a:pt x="190" y="92"/>
                    </a:lnTo>
                    <a:lnTo>
                      <a:pt x="162" y="108"/>
                    </a:lnTo>
                    <a:lnTo>
                      <a:pt x="138" y="131"/>
                    </a:lnTo>
                    <a:lnTo>
                      <a:pt x="117" y="159"/>
                    </a:lnTo>
                    <a:lnTo>
                      <a:pt x="104" y="189"/>
                    </a:lnTo>
                    <a:lnTo>
                      <a:pt x="96" y="224"/>
                    </a:lnTo>
                    <a:lnTo>
                      <a:pt x="93" y="261"/>
                    </a:lnTo>
                    <a:lnTo>
                      <a:pt x="93" y="591"/>
                    </a:lnTo>
                    <a:lnTo>
                      <a:pt x="0" y="591"/>
                    </a:lnTo>
                    <a:lnTo>
                      <a:pt x="0" y="14"/>
                    </a:lnTo>
                    <a:lnTo>
                      <a:pt x="93" y="14"/>
                    </a:lnTo>
                    <a:lnTo>
                      <a:pt x="93" y="110"/>
                    </a:lnTo>
                    <a:lnTo>
                      <a:pt x="94" y="110"/>
                    </a:lnTo>
                    <a:lnTo>
                      <a:pt x="117" y="76"/>
                    </a:lnTo>
                    <a:lnTo>
                      <a:pt x="145" y="49"/>
                    </a:lnTo>
                    <a:lnTo>
                      <a:pt x="174" y="27"/>
                    </a:lnTo>
                    <a:lnTo>
                      <a:pt x="207" y="13"/>
                    </a:lnTo>
                    <a:lnTo>
                      <a:pt x="244" y="3"/>
                    </a:lnTo>
                    <a:lnTo>
                      <a:pt x="2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sp>
            <p:nvSpPr>
              <p:cNvPr id="72" name="Freeform 20"/>
              <p:cNvSpPr>
                <a:spLocks noEditPoints="1"/>
              </p:cNvSpPr>
              <p:nvPr userDrawn="1"/>
            </p:nvSpPr>
            <p:spPr bwMode="auto">
              <a:xfrm>
                <a:off x="1533" y="3058"/>
                <a:ext cx="251" cy="302"/>
              </a:xfrm>
              <a:custGeom>
                <a:avLst/>
                <a:gdLst>
                  <a:gd name="T0" fmla="*/ 233 w 503"/>
                  <a:gd name="T1" fmla="*/ 82 h 604"/>
                  <a:gd name="T2" fmla="*/ 177 w 503"/>
                  <a:gd name="T3" fmla="*/ 105 h 604"/>
                  <a:gd name="T4" fmla="*/ 132 w 503"/>
                  <a:gd name="T5" fmla="*/ 150 h 604"/>
                  <a:gd name="T6" fmla="*/ 104 w 503"/>
                  <a:gd name="T7" fmla="*/ 211 h 604"/>
                  <a:gd name="T8" fmla="*/ 408 w 503"/>
                  <a:gd name="T9" fmla="*/ 247 h 604"/>
                  <a:gd name="T10" fmla="*/ 398 w 503"/>
                  <a:gd name="T11" fmla="*/ 177 h 604"/>
                  <a:gd name="T12" fmla="*/ 370 w 503"/>
                  <a:gd name="T13" fmla="*/ 124 h 604"/>
                  <a:gd name="T14" fmla="*/ 325 w 503"/>
                  <a:gd name="T15" fmla="*/ 91 h 604"/>
                  <a:gd name="T16" fmla="*/ 263 w 503"/>
                  <a:gd name="T17" fmla="*/ 79 h 604"/>
                  <a:gd name="T18" fmla="*/ 310 w 503"/>
                  <a:gd name="T19" fmla="*/ 3 h 604"/>
                  <a:gd name="T20" fmla="*/ 386 w 503"/>
                  <a:gd name="T21" fmla="*/ 29 h 604"/>
                  <a:gd name="T22" fmla="*/ 444 w 503"/>
                  <a:gd name="T23" fmla="*/ 78 h 604"/>
                  <a:gd name="T24" fmla="*/ 481 w 503"/>
                  <a:gd name="T25" fmla="*/ 146 h 604"/>
                  <a:gd name="T26" fmla="*/ 500 w 503"/>
                  <a:gd name="T27" fmla="*/ 230 h 604"/>
                  <a:gd name="T28" fmla="*/ 503 w 503"/>
                  <a:gd name="T29" fmla="*/ 325 h 604"/>
                  <a:gd name="T30" fmla="*/ 100 w 503"/>
                  <a:gd name="T31" fmla="*/ 371 h 604"/>
                  <a:gd name="T32" fmla="*/ 126 w 503"/>
                  <a:gd name="T33" fmla="*/ 445 h 604"/>
                  <a:gd name="T34" fmla="*/ 175 w 503"/>
                  <a:gd name="T35" fmla="*/ 497 h 604"/>
                  <a:gd name="T36" fmla="*/ 243 w 503"/>
                  <a:gd name="T37" fmla="*/ 523 h 604"/>
                  <a:gd name="T38" fmla="*/ 331 w 503"/>
                  <a:gd name="T39" fmla="*/ 522 h 604"/>
                  <a:gd name="T40" fmla="*/ 421 w 503"/>
                  <a:gd name="T41" fmla="*/ 490 h 604"/>
                  <a:gd name="T42" fmla="*/ 461 w 503"/>
                  <a:gd name="T43" fmla="*/ 549 h 604"/>
                  <a:gd name="T44" fmla="*/ 393 w 503"/>
                  <a:gd name="T45" fmla="*/ 585 h 604"/>
                  <a:gd name="T46" fmla="*/ 310 w 503"/>
                  <a:gd name="T47" fmla="*/ 603 h 604"/>
                  <a:gd name="T48" fmla="*/ 217 w 503"/>
                  <a:gd name="T49" fmla="*/ 601 h 604"/>
                  <a:gd name="T50" fmla="*/ 138 w 503"/>
                  <a:gd name="T51" fmla="*/ 578 h 604"/>
                  <a:gd name="T52" fmla="*/ 74 w 503"/>
                  <a:gd name="T53" fmla="*/ 530 h 604"/>
                  <a:gd name="T54" fmla="*/ 26 w 503"/>
                  <a:gd name="T55" fmla="*/ 457 h 604"/>
                  <a:gd name="T56" fmla="*/ 3 w 503"/>
                  <a:gd name="T57" fmla="*/ 361 h 604"/>
                  <a:gd name="T58" fmla="*/ 3 w 503"/>
                  <a:gd name="T59" fmla="*/ 251 h 604"/>
                  <a:gd name="T60" fmla="*/ 29 w 503"/>
                  <a:gd name="T61" fmla="*/ 157 h 604"/>
                  <a:gd name="T62" fmla="*/ 81 w 503"/>
                  <a:gd name="T63" fmla="*/ 81 h 604"/>
                  <a:gd name="T64" fmla="*/ 146 w 503"/>
                  <a:gd name="T65" fmla="*/ 29 h 604"/>
                  <a:gd name="T66" fmla="*/ 223 w 503"/>
                  <a:gd name="T67" fmla="*/ 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604">
                    <a:moveTo>
                      <a:pt x="263" y="79"/>
                    </a:moveTo>
                    <a:lnTo>
                      <a:pt x="233" y="82"/>
                    </a:lnTo>
                    <a:lnTo>
                      <a:pt x="204" y="91"/>
                    </a:lnTo>
                    <a:lnTo>
                      <a:pt x="177" y="105"/>
                    </a:lnTo>
                    <a:lnTo>
                      <a:pt x="154" y="125"/>
                    </a:lnTo>
                    <a:lnTo>
                      <a:pt x="132" y="150"/>
                    </a:lnTo>
                    <a:lnTo>
                      <a:pt x="116" y="179"/>
                    </a:lnTo>
                    <a:lnTo>
                      <a:pt x="104" y="211"/>
                    </a:lnTo>
                    <a:lnTo>
                      <a:pt x="97" y="247"/>
                    </a:lnTo>
                    <a:lnTo>
                      <a:pt x="408" y="247"/>
                    </a:lnTo>
                    <a:lnTo>
                      <a:pt x="405" y="209"/>
                    </a:lnTo>
                    <a:lnTo>
                      <a:pt x="398" y="177"/>
                    </a:lnTo>
                    <a:lnTo>
                      <a:pt x="386" y="149"/>
                    </a:lnTo>
                    <a:lnTo>
                      <a:pt x="370" y="124"/>
                    </a:lnTo>
                    <a:lnTo>
                      <a:pt x="350" y="105"/>
                    </a:lnTo>
                    <a:lnTo>
                      <a:pt x="325" y="91"/>
                    </a:lnTo>
                    <a:lnTo>
                      <a:pt x="297" y="82"/>
                    </a:lnTo>
                    <a:lnTo>
                      <a:pt x="263" y="79"/>
                    </a:lnTo>
                    <a:close/>
                    <a:moveTo>
                      <a:pt x="265" y="0"/>
                    </a:moveTo>
                    <a:lnTo>
                      <a:pt x="310" y="3"/>
                    </a:lnTo>
                    <a:lnTo>
                      <a:pt x="350" y="13"/>
                    </a:lnTo>
                    <a:lnTo>
                      <a:pt x="386" y="29"/>
                    </a:lnTo>
                    <a:lnTo>
                      <a:pt x="416" y="50"/>
                    </a:lnTo>
                    <a:lnTo>
                      <a:pt x="444" y="78"/>
                    </a:lnTo>
                    <a:lnTo>
                      <a:pt x="466" y="110"/>
                    </a:lnTo>
                    <a:lnTo>
                      <a:pt x="481" y="146"/>
                    </a:lnTo>
                    <a:lnTo>
                      <a:pt x="493" y="185"/>
                    </a:lnTo>
                    <a:lnTo>
                      <a:pt x="500" y="230"/>
                    </a:lnTo>
                    <a:lnTo>
                      <a:pt x="503" y="277"/>
                    </a:lnTo>
                    <a:lnTo>
                      <a:pt x="503" y="325"/>
                    </a:lnTo>
                    <a:lnTo>
                      <a:pt x="96" y="325"/>
                    </a:lnTo>
                    <a:lnTo>
                      <a:pt x="100" y="371"/>
                    </a:lnTo>
                    <a:lnTo>
                      <a:pt x="110" y="412"/>
                    </a:lnTo>
                    <a:lnTo>
                      <a:pt x="126" y="445"/>
                    </a:lnTo>
                    <a:lnTo>
                      <a:pt x="148" y="474"/>
                    </a:lnTo>
                    <a:lnTo>
                      <a:pt x="175" y="497"/>
                    </a:lnTo>
                    <a:lnTo>
                      <a:pt x="207" y="513"/>
                    </a:lnTo>
                    <a:lnTo>
                      <a:pt x="243" y="523"/>
                    </a:lnTo>
                    <a:lnTo>
                      <a:pt x="284" y="526"/>
                    </a:lnTo>
                    <a:lnTo>
                      <a:pt x="331" y="522"/>
                    </a:lnTo>
                    <a:lnTo>
                      <a:pt x="377" y="510"/>
                    </a:lnTo>
                    <a:lnTo>
                      <a:pt x="421" y="490"/>
                    </a:lnTo>
                    <a:lnTo>
                      <a:pt x="461" y="462"/>
                    </a:lnTo>
                    <a:lnTo>
                      <a:pt x="461" y="549"/>
                    </a:lnTo>
                    <a:lnTo>
                      <a:pt x="429" y="569"/>
                    </a:lnTo>
                    <a:lnTo>
                      <a:pt x="393" y="585"/>
                    </a:lnTo>
                    <a:lnTo>
                      <a:pt x="354" y="595"/>
                    </a:lnTo>
                    <a:lnTo>
                      <a:pt x="310" y="603"/>
                    </a:lnTo>
                    <a:lnTo>
                      <a:pt x="262" y="604"/>
                    </a:lnTo>
                    <a:lnTo>
                      <a:pt x="217" y="601"/>
                    </a:lnTo>
                    <a:lnTo>
                      <a:pt x="175" y="592"/>
                    </a:lnTo>
                    <a:lnTo>
                      <a:pt x="138" y="578"/>
                    </a:lnTo>
                    <a:lnTo>
                      <a:pt x="104" y="558"/>
                    </a:lnTo>
                    <a:lnTo>
                      <a:pt x="74" y="530"/>
                    </a:lnTo>
                    <a:lnTo>
                      <a:pt x="48" y="496"/>
                    </a:lnTo>
                    <a:lnTo>
                      <a:pt x="26" y="457"/>
                    </a:lnTo>
                    <a:lnTo>
                      <a:pt x="12" y="412"/>
                    </a:lnTo>
                    <a:lnTo>
                      <a:pt x="3" y="361"/>
                    </a:lnTo>
                    <a:lnTo>
                      <a:pt x="0" y="305"/>
                    </a:lnTo>
                    <a:lnTo>
                      <a:pt x="3" y="251"/>
                    </a:lnTo>
                    <a:lnTo>
                      <a:pt x="13" y="202"/>
                    </a:lnTo>
                    <a:lnTo>
                      <a:pt x="29" y="157"/>
                    </a:lnTo>
                    <a:lnTo>
                      <a:pt x="51" y="117"/>
                    </a:lnTo>
                    <a:lnTo>
                      <a:pt x="81" y="81"/>
                    </a:lnTo>
                    <a:lnTo>
                      <a:pt x="112" y="52"/>
                    </a:lnTo>
                    <a:lnTo>
                      <a:pt x="146" y="29"/>
                    </a:lnTo>
                    <a:lnTo>
                      <a:pt x="184" y="13"/>
                    </a:lnTo>
                    <a:lnTo>
                      <a:pt x="223" y="4"/>
                    </a:lnTo>
                    <a:lnTo>
                      <a:pt x="2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737373"/>
                  </a:solidFill>
                </a:endParaRPr>
              </a:p>
            </p:txBody>
          </p:sp>
        </p:grpSp>
        <p:pic>
          <p:nvPicPr>
            <p:cNvPr id="58" name="Picture 2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tretch>
              <a:fillRect/>
            </a:stretch>
          </p:blipFill>
          <p:spPr bwMode="auto">
            <a:xfrm>
              <a:off x="781049" y="589835"/>
              <a:ext cx="585789" cy="585788"/>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254709704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bldLst>
      <p:bldP spid="8"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686053"/>
            <a:ext cx="6994362" cy="1523494"/>
          </a:xfrm>
        </p:spPr>
        <p:txBody>
          <a:bodyPr anchor="ctr" anchorCtr="0">
            <a:noAutofit/>
          </a:bodyPr>
          <a:lstStyle>
            <a:lvl1pPr>
              <a:lnSpc>
                <a:spcPct val="90000"/>
              </a:lnSpc>
              <a:defRPr sz="4800" baseline="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4344990"/>
            <a:ext cx="6994363"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62200"/>
            <a:ext cx="7683914" cy="1378644"/>
          </a:xfrm>
        </p:spPr>
        <p:txBody>
          <a:bodyPr anchor="t" anchorCtr="0">
            <a:noAutofit/>
            <a:scene3d>
              <a:camera prst="orthographicFront"/>
              <a:lightRig rig="flat" dir="t"/>
            </a:scene3d>
            <a:sp3d>
              <a:contourClr>
                <a:schemeClr val="tx1"/>
              </a:contourClr>
            </a:sp3d>
          </a:bodyPr>
          <a:lstStyle>
            <a:lvl1pPr marL="0" indent="0" algn="l">
              <a:buFont typeface="Arial" pitchFamily="34" charset="0"/>
              <a:buNone/>
              <a:defRPr kumimoji="0" lang="en-US" sz="10000" b="0" i="0" u="none" strike="noStrike" kern="1200" cap="none" spc="-150" normalizeH="0" baseline="0" noProof="0" dirty="0" smtClean="0">
                <a:ln w="11430"/>
                <a:gradFill>
                  <a:gsLst>
                    <a:gs pos="0">
                      <a:schemeClr val="accent4"/>
                    </a:gs>
                    <a:gs pos="99000">
                      <a:schemeClr val="accent4"/>
                    </a:gs>
                  </a:gsLst>
                  <a:lin ang="5400000"/>
                </a:gradFill>
                <a:effectLst/>
                <a:uLnTx/>
                <a:uFillTx/>
                <a:latin typeface="Segoe Light" pitchFamily="34" charset="0"/>
                <a:ea typeface="+mn-ea"/>
                <a:cs typeface="+mn-cs"/>
              </a:defRPr>
            </a:lvl1pPr>
          </a:lstStyle>
          <a:p>
            <a:pPr lvl="0"/>
            <a:r>
              <a:rPr lang="en-US" dirty="0" smtClean="0"/>
              <a:t>click to…</a:t>
            </a:r>
          </a:p>
        </p:txBody>
      </p:sp>
      <p:sp>
        <p:nvSpPr>
          <p:cNvPr id="4" name="Slide Number Placeholder 3"/>
          <p:cNvSpPr>
            <a:spLocks noGrp="1"/>
          </p:cNvSpPr>
          <p:nvPr>
            <p:ph type="sldNum" sz="quarter" idx="11"/>
          </p:nvPr>
        </p:nvSpPr>
        <p:spPr>
          <a:xfrm>
            <a:off x="381000" y="6416288"/>
            <a:ext cx="169863" cy="228600"/>
          </a:xfrm>
        </p:spPr>
        <p:txBody>
          <a:bodyPr bIns="0"/>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
        <p:nvSpPr>
          <p:cNvPr id="9" name="TextBox 8"/>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Tree>
    <p:extLst>
      <p:ext uri="{BB962C8B-B14F-4D97-AF65-F5344CB8AC3E}">
        <p14:creationId xmlns:p14="http://schemas.microsoft.com/office/powerpoint/2010/main" xmlns="" val="1048087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75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2" dur="750" fill="hold"/>
                                        <p:tgtEl>
                                          <p:spTgt spid="7">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6"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2" decel="10000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750" fill="hold"/>
                        <p:tgtEl>
                          <p:spTgt spid="3"/>
                        </p:tgtEl>
                        <p:attrNameLst>
                          <p:attrName>ppt_x</p:attrName>
                        </p:attrNameLst>
                      </p:cBhvr>
                      <p:tavLst>
                        <p:tav tm="0">
                          <p:val>
                            <p:strVal val="1+#ppt_w/2"/>
                          </p:val>
                        </p:tav>
                        <p:tav tm="100000">
                          <p:val>
                            <p:strVal val="#ppt_x"/>
                          </p:val>
                        </p:tav>
                      </p:tavLst>
                    </p:anim>
                    <p:anim calcmode="lin" valueType="num">
                      <p:cBhvr additive="base">
                        <p:cTn dur="750" fill="hold"/>
                        <p:tgtEl>
                          <p:spTgt spid="3"/>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 presetClass="entr" presetSubtype="2" decel="100000" fill="hold" nodeType="withEffect">
                  <p:stCondLst>
                    <p:cond delay="25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750" fill="hold"/>
                        <p:tgtEl>
                          <p:spTgt spid="7"/>
                        </p:tgtEl>
                        <p:attrNameLst>
                          <p:attrName>ppt_x</p:attrName>
                        </p:attrNameLst>
                      </p:cBhvr>
                      <p:tavLst>
                        <p:tav tm="0">
                          <p:val>
                            <p:strVal val="1+#ppt_w/2"/>
                          </p:val>
                        </p:tav>
                        <p:tav tm="100000">
                          <p:val>
                            <p:strVal val="#ppt_x"/>
                          </p:val>
                        </p:tav>
                      </p:tavLst>
                    </p:anim>
                    <p:anim calcmode="lin" valueType="num">
                      <p:cBhvr additive="base">
                        <p:cTn dur="750" fill="hold"/>
                        <p:tgtEl>
                          <p:spTgt spid="7"/>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Subtitle 2"/>
          <p:cNvSpPr>
            <a:spLocks noGrp="1"/>
          </p:cNvSpPr>
          <p:nvPr>
            <p:ph type="subTitle" idx="1"/>
          </p:nvPr>
        </p:nvSpPr>
        <p:spPr>
          <a:xfrm>
            <a:off x="550840" y="5426822"/>
            <a:ext cx="5598586" cy="374295"/>
          </a:xfrm>
        </p:spPr>
        <p:txBody>
          <a:bodyPr vert="horz" wrap="square" lIns="0" tIns="0" rIns="0" bIns="0" rtlCol="0" anchor="t">
            <a:spAutoFit/>
          </a:bodyPr>
          <a:lstStyle>
            <a:lvl1pPr marL="0" indent="0">
              <a:spcBef>
                <a:spcPts val="0"/>
              </a:spcBef>
              <a:buFontTx/>
              <a:buNone/>
              <a:defRPr lang="en-US" sz="2700" b="1" kern="1200" spc="-150" dirty="0">
                <a:gradFill>
                  <a:gsLst>
                    <a:gs pos="0">
                      <a:schemeClr val="bg1"/>
                    </a:gs>
                    <a:gs pos="100000">
                      <a:schemeClr val="bg1"/>
                    </a:gs>
                  </a:gsLst>
                  <a:lin ang="5400000" scaled="0"/>
                </a:gradFill>
                <a:latin typeface="Segoe Light" pitchFamily="34" charset="0"/>
                <a:ea typeface="+mn-ea"/>
                <a:cs typeface="+mn-cs"/>
              </a:defRPr>
            </a:lvl1pPr>
          </a:lstStyle>
          <a:p>
            <a:pPr marL="0" lvl="0" indent="0" algn="l" defTabSz="685961" rtl="0" eaLnBrk="1" latinLnBrk="0" hangingPunct="1">
              <a:lnSpc>
                <a:spcPct val="90000"/>
              </a:lnSpc>
              <a:spcBef>
                <a:spcPts val="0"/>
              </a:spcBef>
              <a:buClr>
                <a:schemeClr val="tx2"/>
              </a:buClr>
              <a:buSzPct val="90000"/>
              <a:buFontTx/>
              <a:buNone/>
            </a:pPr>
            <a:r>
              <a:rPr lang="en-US" smtClean="0"/>
              <a:t>Click to edit Master subtitle style</a:t>
            </a:r>
            <a:endParaRPr lang="en-US" dirty="0"/>
          </a:p>
        </p:txBody>
      </p:sp>
      <p:sp>
        <p:nvSpPr>
          <p:cNvPr id="7" name="Text Placeholder 8"/>
          <p:cNvSpPr>
            <a:spLocks noGrp="1"/>
          </p:cNvSpPr>
          <p:nvPr>
            <p:ph type="body" sz="quarter" idx="10" hasCustomPrompt="1"/>
          </p:nvPr>
        </p:nvSpPr>
        <p:spPr>
          <a:xfrm>
            <a:off x="550863" y="5823667"/>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8" name="Text Placeholder 8"/>
          <p:cNvSpPr>
            <a:spLocks noGrp="1"/>
          </p:cNvSpPr>
          <p:nvPr>
            <p:ph type="body" sz="quarter" idx="11" hasCustomPrompt="1"/>
          </p:nvPr>
        </p:nvSpPr>
        <p:spPr>
          <a:xfrm>
            <a:off x="550863" y="6109682"/>
            <a:ext cx="5679569" cy="291118"/>
          </a:xfrm>
        </p:spPr>
        <p:txBody>
          <a:bodyPr/>
          <a:lstStyle>
            <a:lvl1pPr marL="0" indent="0">
              <a:spcBef>
                <a:spcPts val="0"/>
              </a:spcBef>
              <a:buFontTx/>
              <a:buNone/>
              <a:defRPr sz="2100">
                <a:latin typeface="Segoe Light" pitchFamily="34" charset="0"/>
              </a:defRPr>
            </a:lvl1pPr>
          </a:lstStyle>
          <a:p>
            <a:r>
              <a:rPr lang="en-US" dirty="0" smtClean="0"/>
              <a:t>Click to edit Master subtitle style</a:t>
            </a:r>
            <a:endParaRPr lang="en-US" dirty="0"/>
          </a:p>
        </p:txBody>
      </p:sp>
      <p:sp>
        <p:nvSpPr>
          <p:cNvPr id="9" name="Title 1"/>
          <p:cNvSpPr>
            <a:spLocks noGrp="1"/>
          </p:cNvSpPr>
          <p:nvPr>
            <p:ph type="ctrTitle"/>
          </p:nvPr>
        </p:nvSpPr>
        <p:spPr>
          <a:xfrm>
            <a:off x="555738" y="2976018"/>
            <a:ext cx="8046720" cy="1098296"/>
          </a:xfrm>
        </p:spPr>
        <p:txBody>
          <a:bodyPr anchor="ctr" anchorCtr="0">
            <a:noAutofit/>
          </a:bodyPr>
          <a:lstStyle>
            <a:lvl1pPr>
              <a:lnSpc>
                <a:spcPct val="90000"/>
              </a:lnSpc>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lvl="0" algn="l" defTabSz="685961" rtl="0" eaLnBrk="1" latinLnBrk="0" hangingPunct="1">
              <a:lnSpc>
                <a:spcPct val="90000"/>
              </a:lnSpc>
              <a:spcBef>
                <a:spcPct val="0"/>
              </a:spcBef>
              <a:buNone/>
            </a:pPr>
            <a:r>
              <a:rPr lang="en-US" smtClean="0"/>
              <a:t>Click to edit Master title style</a:t>
            </a:r>
            <a:endParaRPr lang="en-US" dirty="0"/>
          </a:p>
        </p:txBody>
      </p:sp>
    </p:spTree>
    <p:extLst>
      <p:ext uri="{BB962C8B-B14F-4D97-AF65-F5344CB8AC3E}">
        <p14:creationId xmlns:p14="http://schemas.microsoft.com/office/powerpoint/2010/main" xmlns="" val="12427399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300"/>
                                  </p:stCondLst>
                                  <p:childTnLst>
                                    <p:set>
                                      <p:cBhvr>
                                        <p:cTn id="6" dur="1" fill="hold">
                                          <p:stCondLst>
                                            <p:cond delay="0"/>
                                          </p:stCondLst>
                                        </p:cTn>
                                        <p:tgtEl>
                                          <p:spTgt spid="9"/>
                                        </p:tgtEl>
                                        <p:attrNameLst>
                                          <p:attrName>style.visibility</p:attrName>
                                        </p:attrNameLst>
                                      </p:cBhvr>
                                      <p:to>
                                        <p:strVal val="visible"/>
                                      </p:to>
                                    </p:set>
                                  </p:childTnLst>
                                </p:cTn>
                              </p:par>
                              <p:par>
                                <p:cTn id="7" presetID="42" presetClass="path" presetSubtype="0" decel="100000" fill="hold" grpId="2" nodeType="withEffect">
                                  <p:stCondLst>
                                    <p:cond delay="250"/>
                                  </p:stCondLst>
                                  <p:childTnLst>
                                    <p:animMotion origin="layout" path="M 2.20661E-6 -4.07407E-6 L 1.02966 -0.00115 " pathEditMode="relative" rAng="0" ptsTypes="AA">
                                      <p:cBhvr>
                                        <p:cTn id="8" dur="750" spd="-100000" fill="hold"/>
                                        <p:tgtEl>
                                          <p:spTgt spid="9"/>
                                        </p:tgtEl>
                                        <p:attrNameLst>
                                          <p:attrName>ppt_x</p:attrName>
                                          <p:attrName>ppt_y</p:attrName>
                                        </p:attrNameLst>
                                      </p:cBhvr>
                                      <p:rCtr x="51483" y="-69"/>
                                    </p:animMotion>
                                  </p:childTnLst>
                                </p:cTn>
                              </p:par>
                              <p:par>
                                <p:cTn id="9" presetID="1" presetClass="entr" presetSubtype="0" fill="hold" grpId="1" nodeType="withEffect">
                                  <p:stCondLst>
                                    <p:cond delay="50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42" presetClass="path" presetSubtype="0" decel="100000" fill="hold" grpId="2" nodeType="withEffect">
                                  <p:stCondLst>
                                    <p:cond delay="500"/>
                                  </p:stCondLst>
                                  <p:childTnLst>
                                    <p:animMotion origin="layout" path="M 4.93885E-6 3.7037E-6 L 1.09367 -0.00324 " pathEditMode="relative" rAng="0" ptsTypes="AA">
                                      <p:cBhvr>
                                        <p:cTn id="12" dur="750" spd="-100000" fill="hold"/>
                                        <p:tgtEl>
                                          <p:spTgt spid="6">
                                            <p:txEl>
                                              <p:pRg st="0" end="0"/>
                                            </p:txEl>
                                          </p:spTgt>
                                        </p:tgtEl>
                                        <p:attrNameLst>
                                          <p:attrName>ppt_x</p:attrName>
                                          <p:attrName>ppt_y</p:attrName>
                                        </p:attrNameLst>
                                      </p:cBhvr>
                                      <p:rCtr x="54684" y="-162"/>
                                    </p:animMotion>
                                  </p:childTnLst>
                                </p:cTn>
                              </p:par>
                              <p:par>
                                <p:cTn id="13" presetID="1" presetClass="entr" presetSubtype="0" fill="hold" grpId="1" nodeType="withEffect">
                                  <p:stCondLst>
                                    <p:cond delay="75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42" presetClass="path" presetSubtype="0" decel="100000" fill="hold" grpId="2" nodeType="withEffect">
                                  <p:stCondLst>
                                    <p:cond delay="750"/>
                                  </p:stCondLst>
                                  <p:childTnLst>
                                    <p:animMotion origin="layout" path="M 1.66797E-6 7.40741E-7 L 1.14754 7.40741E-7 " pathEditMode="relative" rAng="0" ptsTypes="AA">
                                      <p:cBhvr>
                                        <p:cTn id="16" dur="750" spd="-100000" fill="hold"/>
                                        <p:tgtEl>
                                          <p:spTgt spid="7">
                                            <p:txEl>
                                              <p:pRg st="0" end="0"/>
                                            </p:txEl>
                                          </p:spTgt>
                                        </p:tgtEl>
                                        <p:attrNameLst>
                                          <p:attrName>ppt_x</p:attrName>
                                          <p:attrName>ppt_y</p:attrName>
                                        </p:attrNameLst>
                                      </p:cBhvr>
                                      <p:rCtr x="57377" y="0"/>
                                    </p:animMotion>
                                  </p:childTnLst>
                                </p:cTn>
                              </p:par>
                              <p:par>
                                <p:cTn id="17" presetID="1" presetClass="entr" presetSubtype="0" fill="hold" grpId="1" nodeType="withEffect">
                                  <p:stCondLst>
                                    <p:cond delay="100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par>
                                <p:cTn id="19" presetID="42" presetClass="path" presetSubtype="0" decel="100000" fill="hold" grpId="2" nodeType="withEffect">
                                  <p:stCondLst>
                                    <p:cond delay="1000"/>
                                  </p:stCondLst>
                                  <p:childTnLst>
                                    <p:animMotion origin="layout" path="M 1.66797E-6 7.40741E-7 L 1.14754 7.40741E-7 " pathEditMode="relative" rAng="0" ptsTypes="AA">
                                      <p:cBhvr>
                                        <p:cTn id="20" dur="750" spd="-100000" fill="hold"/>
                                        <p:tgtEl>
                                          <p:spTgt spid="8">
                                            <p:txEl>
                                              <p:pRg st="0" end="0"/>
                                            </p:txEl>
                                          </p:spTgt>
                                        </p:tgtEl>
                                        <p:attrNameLst>
                                          <p:attrName>ppt_x</p:attrName>
                                          <p:attrName>ppt_y</p:attrName>
                                        </p:attrNameLst>
                                      </p:cBhvr>
                                      <p:rCtr x="57377" y="0"/>
                                    </p:animMotion>
                                  </p:childTnLst>
                                </p:cTn>
                              </p:par>
                              <p:par>
                                <p:cTn id="21" presetID="42" presetClass="path" presetSubtype="0" decel="100000" fill="hold" grpId="0" nodeType="withEffect">
                                  <p:stCondLst>
                                    <p:cond delay="0"/>
                                  </p:stCondLst>
                                  <p:childTnLst>
                                    <p:animMotion origin="layout" path="M -1.04167E-6 -4.07407E-6 L -0.64453 -0.00115 " pathEditMode="relative" rAng="0" ptsTypes="AA">
                                      <p:cBhvr>
                                        <p:cTn id="22" dur="750" fill="hold"/>
                                        <p:tgtEl>
                                          <p:spTgt spid="9"/>
                                        </p:tgtEl>
                                        <p:attrNameLst>
                                          <p:attrName>ppt_x</p:attrName>
                                          <p:attrName>ppt_y</p:attrName>
                                        </p:attrNameLst>
                                      </p:cBhvr>
                                      <p:rCtr x="-32227" y="-69"/>
                                    </p:animMotion>
                                  </p:childTnLst>
                                </p:cTn>
                              </p:par>
                              <p:par>
                                <p:cTn id="23" presetID="42" presetClass="path" presetSubtype="0" decel="100000" fill="hold" grpId="0" nodeType="withEffect">
                                  <p:stCondLst>
                                    <p:cond delay="250"/>
                                  </p:stCondLst>
                                  <p:childTnLst>
                                    <p:animMotion origin="layout" path="M 2.29167E-6 3.7037E-6 L -0.78985 0.00324 " pathEditMode="relative" rAng="0" ptsTypes="AA">
                                      <p:cBhvr>
                                        <p:cTn id="24" dur="750" fill="hold"/>
                                        <p:tgtEl>
                                          <p:spTgt spid="6">
                                            <p:txEl>
                                              <p:pRg st="0" end="0"/>
                                            </p:txEl>
                                          </p:spTgt>
                                        </p:tgtEl>
                                        <p:attrNameLst>
                                          <p:attrName>ppt_x</p:attrName>
                                          <p:attrName>ppt_y</p:attrName>
                                        </p:attrNameLst>
                                      </p:cBhvr>
                                      <p:rCtr x="-39492" y="162"/>
                                    </p:animMotion>
                                  </p:childTnLst>
                                </p:cTn>
                              </p:par>
                              <p:par>
                                <p:cTn id="25" presetID="42" presetClass="path" presetSubtype="0" decel="100000" fill="hold" grpId="0" nodeType="withEffect">
                                  <p:stCondLst>
                                    <p:cond delay="500"/>
                                  </p:stCondLst>
                                  <p:childTnLst>
                                    <p:animMotion origin="layout" path="M -3.26828E-6 7.40741E-7 L -0.72365 0.00393 " pathEditMode="relative" rAng="0" ptsTypes="AA">
                                      <p:cBhvr>
                                        <p:cTn id="26" dur="750" fill="hold"/>
                                        <p:tgtEl>
                                          <p:spTgt spid="7">
                                            <p:txEl>
                                              <p:pRg st="0" end="0"/>
                                            </p:txEl>
                                          </p:spTgt>
                                        </p:tgtEl>
                                        <p:attrNameLst>
                                          <p:attrName>ppt_x</p:attrName>
                                          <p:attrName>ppt_y</p:attrName>
                                        </p:attrNameLst>
                                      </p:cBhvr>
                                      <p:rCtr x="-36183" y="185"/>
                                    </p:animMotion>
                                  </p:childTnLst>
                                </p:cTn>
                              </p:par>
                              <p:par>
                                <p:cTn id="27" presetID="42" presetClass="path" presetSubtype="0" decel="100000" fill="hold" grpId="0" nodeType="withEffect">
                                  <p:stCondLst>
                                    <p:cond delay="750"/>
                                  </p:stCondLst>
                                  <p:childTnLst>
                                    <p:animMotion origin="layout" path="M -3.26828E-6 7.40741E-7 L -0.72365 0.00393 " pathEditMode="relative" rAng="0" ptsTypes="AA">
                                      <p:cBhvr>
                                        <p:cTn id="28" dur="750" fill="hold"/>
                                        <p:tgtEl>
                                          <p:spTgt spid="8">
                                            <p:txEl>
                                              <p:pRg st="0" end="0"/>
                                            </p:txEl>
                                          </p:spTgt>
                                        </p:tgtEl>
                                        <p:attrNameLst>
                                          <p:attrName>ppt_x</p:attrName>
                                          <p:attrName>ppt_y</p:attrName>
                                        </p:attrNameLst>
                                      </p:cBhvr>
                                      <p:rCtr x="-36183"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path" presetSubtype="0" decel="100000" fill="hold" nodeType="withEffect">
                  <p:stCondLst>
                    <p:cond delay="250"/>
                  </p:stCondLst>
                  <p:childTnLst>
                    <p:animMotion origin="layout" path="M 2.29167E-6 3.7037E-6 L -0.78985 0.00324 " pathEditMode="relative" rAng="0" ptsTypes="AA">
                      <p:cBhvr>
                        <p:cTn dur="750" fill="hold"/>
                        <p:tgtEl>
                          <p:spTgt spid="6"/>
                        </p:tgtEl>
                        <p:attrNameLst>
                          <p:attrName>ppt_x</p:attrName>
                          <p:attrName>ppt_y</p:attrName>
                        </p:attrNameLst>
                      </p:cBhvr>
                      <p:rCtr x="-39492" y="162"/>
                    </p:animMotion>
                  </p:childTnLst>
                </p:cTn>
              </p:par>
            </p:tnLst>
          </p:tmpl>
        </p:tmplLst>
      </p:bldP>
      <p:bldP spid="6" grpId="1" build="p">
        <p:tmplLst>
          <p:tmpl lvl="1">
            <p:tnLst>
              <p:par>
                <p:cTn presetID="1" presetClass="entr" presetSubtype="0" fill="hold" nodeType="withEffect">
                  <p:stCondLst>
                    <p:cond delay="500"/>
                  </p:stCondLst>
                  <p:childTnLst>
                    <p:set>
                      <p:cBhvr>
                        <p:cTn dur="1" fill="hold">
                          <p:stCondLst>
                            <p:cond delay="0"/>
                          </p:stCondLst>
                        </p:cTn>
                        <p:tgtEl>
                          <p:spTgt spid="6"/>
                        </p:tgtEl>
                        <p:attrNameLst>
                          <p:attrName>style.visibility</p:attrName>
                        </p:attrNameLst>
                      </p:cBhvr>
                      <p:to>
                        <p:strVal val="visible"/>
                      </p:to>
                    </p:set>
                  </p:childTnLst>
                </p:cTn>
              </p:par>
            </p:tnLst>
          </p:tmpl>
        </p:tmplLst>
      </p:bldP>
      <p:bldP spid="6" grpId="2" build="p">
        <p:tmplLst>
          <p:tmpl lvl="1">
            <p:tnLst>
              <p:par>
                <p:cTn presetID="42" presetClass="path" presetSubtype="0" decel="100000" fill="hold" nodeType="withEffect">
                  <p:stCondLst>
                    <p:cond delay="500"/>
                  </p:stCondLst>
                  <p:childTnLst>
                    <p:animMotion origin="layout" path="M 4.93885E-6 3.7037E-6 L 1.09367 -0.00324 " pathEditMode="relative" rAng="0" ptsTypes="AA">
                      <p:cBhvr>
                        <p:cTn dur="750" spd="-100000" fill="hold"/>
                        <p:tgtEl>
                          <p:spTgt spid="6"/>
                        </p:tgtEl>
                        <p:attrNameLst>
                          <p:attrName>ppt_x</p:attrName>
                          <p:attrName>ppt_y</p:attrName>
                        </p:attrNameLst>
                      </p:cBhvr>
                      <p:rCtr x="54684" y="-162"/>
                    </p:animMotion>
                  </p:childTnLst>
                </p:cTn>
              </p:par>
            </p:tnLst>
          </p:tmpl>
        </p:tmplLst>
      </p:bldP>
      <p:bldP spid="7" grpId="0" build="p">
        <p:tmplLst>
          <p:tmpl lvl="1">
            <p:tnLst>
              <p:par>
                <p:cTn presetID="42" presetClass="path" presetSubtype="0" decel="100000" fill="hold" nodeType="withEffect">
                  <p:stCondLst>
                    <p:cond delay="500"/>
                  </p:stCondLst>
                  <p:childTnLst>
                    <p:animMotion origin="layout" path="M -3.26828E-6 7.40741E-7 L -0.72365 0.00393 " pathEditMode="relative" rAng="0" ptsTypes="AA">
                      <p:cBhvr>
                        <p:cTn dur="750" fill="hold"/>
                        <p:tgtEl>
                          <p:spTgt spid="7"/>
                        </p:tgtEl>
                        <p:attrNameLst>
                          <p:attrName>ppt_x</p:attrName>
                          <p:attrName>ppt_y</p:attrName>
                        </p:attrNameLst>
                      </p:cBhvr>
                      <p:rCtr x="-36183" y="185"/>
                    </p:animMotion>
                  </p:childTnLst>
                </p:cTn>
              </p:par>
            </p:tnLst>
          </p:tmpl>
        </p:tmplLst>
      </p:bldP>
      <p:bldP spid="7" grpId="1" build="p">
        <p:tmplLst>
          <p:tmpl lvl="1">
            <p:tnLst>
              <p:par>
                <p:cTn presetID="1" presetClass="entr" presetSubtype="0" fill="hold" nodeType="withEffect">
                  <p:stCondLst>
                    <p:cond delay="750"/>
                  </p:stCondLst>
                  <p:childTnLst>
                    <p:set>
                      <p:cBhvr>
                        <p:cTn dur="1" fill="hold">
                          <p:stCondLst>
                            <p:cond delay="0"/>
                          </p:stCondLst>
                        </p:cTn>
                        <p:tgtEl>
                          <p:spTgt spid="7"/>
                        </p:tgtEl>
                        <p:attrNameLst>
                          <p:attrName>style.visibility</p:attrName>
                        </p:attrNameLst>
                      </p:cBhvr>
                      <p:to>
                        <p:strVal val="visible"/>
                      </p:to>
                    </p:set>
                  </p:childTnLst>
                </p:cTn>
              </p:par>
            </p:tnLst>
          </p:tmpl>
        </p:tmplLst>
      </p:bldP>
      <p:bldP spid="7" grpId="2" build="p">
        <p:tmplLst>
          <p:tmpl lvl="1">
            <p:tnLst>
              <p:par>
                <p:cTn presetID="42" presetClass="path" presetSubtype="0" decel="100000" fill="hold" nodeType="withEffect">
                  <p:stCondLst>
                    <p:cond delay="750"/>
                  </p:stCondLst>
                  <p:childTnLst>
                    <p:animMotion origin="layout" path="M 1.66797E-6 7.40741E-7 L 1.14754 7.40741E-7 " pathEditMode="relative" rAng="0" ptsTypes="AA">
                      <p:cBhvr>
                        <p:cTn dur="750" spd="-100000" fill="hold"/>
                        <p:tgtEl>
                          <p:spTgt spid="7"/>
                        </p:tgtEl>
                        <p:attrNameLst>
                          <p:attrName>ppt_x</p:attrName>
                          <p:attrName>ppt_y</p:attrName>
                        </p:attrNameLst>
                      </p:cBhvr>
                      <p:rCtr x="57377" y="0"/>
                    </p:animMotion>
                  </p:childTnLst>
                </p:cTn>
              </p:par>
            </p:tnLst>
          </p:tmpl>
        </p:tmplLst>
      </p:bldP>
      <p:bldP spid="8" grpId="0" build="p">
        <p:tmplLst>
          <p:tmpl lvl="1">
            <p:tnLst>
              <p:par>
                <p:cTn presetID="42" presetClass="path" presetSubtype="0" decel="100000" fill="hold" nodeType="withEffect">
                  <p:stCondLst>
                    <p:cond delay="750"/>
                  </p:stCondLst>
                  <p:childTnLst>
                    <p:animMotion origin="layout" path="M -3.26828E-6 7.40741E-7 L -0.72365 0.00393 " pathEditMode="relative" rAng="0" ptsTypes="AA">
                      <p:cBhvr>
                        <p:cTn dur="750" fill="hold"/>
                        <p:tgtEl>
                          <p:spTgt spid="8"/>
                        </p:tgtEl>
                        <p:attrNameLst>
                          <p:attrName>ppt_x</p:attrName>
                          <p:attrName>ppt_y</p:attrName>
                        </p:attrNameLst>
                      </p:cBhvr>
                      <p:rCtr x="-36183" y="185"/>
                    </p:animMotion>
                  </p:childTnLst>
                </p:cTn>
              </p:par>
            </p:tnLst>
          </p:tmpl>
        </p:tmplLst>
      </p:bldP>
      <p:bldP spid="8" grpId="1" build="p">
        <p:tmplLst>
          <p:tmpl lvl="1">
            <p:tnLst>
              <p:par>
                <p:cTn presetID="1" presetClass="entr" presetSubtype="0" fill="hold" nodeType="withEffect">
                  <p:stCondLst>
                    <p:cond delay="100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8" grpId="2" build="p">
        <p:tmplLst>
          <p:tmpl lvl="1">
            <p:tnLst>
              <p:par>
                <p:cTn presetID="42" presetClass="path" presetSubtype="0" decel="100000" fill="hold" nodeType="withEffect">
                  <p:stCondLst>
                    <p:cond delay="1000"/>
                  </p:stCondLst>
                  <p:childTnLst>
                    <p:animMotion origin="layout" path="M 1.66797E-6 7.40741E-7 L 1.14754 7.40741E-7 " pathEditMode="relative" rAng="0" ptsTypes="AA">
                      <p:cBhvr>
                        <p:cTn dur="750" spd="-100000" fill="hold"/>
                        <p:tgtEl>
                          <p:spTgt spid="8"/>
                        </p:tgtEl>
                        <p:attrNameLst>
                          <p:attrName>ppt_x</p:attrName>
                          <p:attrName>ppt_y</p:attrName>
                        </p:attrNameLst>
                      </p:cBhvr>
                      <p:rCtr x="57377" y="0"/>
                    </p:animMotion>
                  </p:childTnLst>
                </p:cTn>
              </p:par>
            </p:tnLst>
          </p:tmpl>
        </p:tmplLst>
      </p:bldP>
      <p:bldP spid="9" grpId="0"/>
      <p:bldP spid="9" grpId="1"/>
      <p:bldP spid="9" grpId="2"/>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431800"/>
            <a:ext cx="8363938" cy="830997"/>
          </a:xfrm>
        </p:spPr>
        <p:txBody>
          <a:bodyPr/>
          <a:lstStyle/>
          <a:p>
            <a:r>
              <a:rPr lang="en-US" dirty="0" smtClean="0"/>
              <a:t>Master title style</a:t>
            </a:r>
            <a:endParaRPr lang="en-US" dirty="0"/>
          </a:p>
        </p:txBody>
      </p:sp>
      <p:sp>
        <p:nvSpPr>
          <p:cNvPr id="5" name="Text Placeholder 4"/>
          <p:cNvSpPr>
            <a:spLocks noGrp="1"/>
          </p:cNvSpPr>
          <p:nvPr>
            <p:ph type="body" sz="quarter" idx="10"/>
          </p:nvPr>
        </p:nvSpPr>
        <p:spPr>
          <a:xfrm>
            <a:off x="381000" y="1905000"/>
            <a:ext cx="8363938" cy="2609945"/>
          </a:xfrm>
        </p:spPr>
        <p:txBody>
          <a:bodyPr/>
          <a:lstStyle>
            <a:lvl1pPr marL="347663" indent="-347663">
              <a:defRPr sz="3200"/>
            </a:lvl1pPr>
            <a:lvl2pPr marL="744538" indent="-284163">
              <a:defRPr sz="3200"/>
            </a:lvl2pPr>
            <a:lvl3pPr marL="1143000" indent="-287338">
              <a:defRPr sz="3200"/>
            </a:lvl3pPr>
            <a:lvl4pPr marL="1490663" indent="-231775">
              <a:defRPr sz="3200"/>
            </a:lvl4pPr>
            <a:lvl5pPr marL="1828800" indent="-223838">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6" name="TextBox 5"/>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221833444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0862" y="431800"/>
            <a:ext cx="8194075" cy="923330"/>
          </a:xfrm>
        </p:spPr>
        <p:txBody>
          <a:bodyPr/>
          <a:lstStyle>
            <a:lvl1pPr>
              <a:lnSpc>
                <a:spcPct val="100000"/>
              </a:lnSpc>
              <a:defRPr lang="en-US" sz="6000" b="0" kern="1200" cap="none" spc="-150" baseline="0" dirty="0">
                <a:ln w="3175">
                  <a:noFill/>
                </a:ln>
                <a:gradFill flip="none" rotWithShape="1">
                  <a:gsLst>
                    <a:gs pos="0">
                      <a:schemeClr val="bg1"/>
                    </a:gs>
                    <a:gs pos="86000">
                      <a:schemeClr val="bg1"/>
                    </a:gs>
                  </a:gsLst>
                  <a:lin ang="5400000" scaled="0"/>
                  <a:tileRect/>
                </a:gradFill>
                <a:effectLst/>
                <a:latin typeface="Segoe Light" pitchFamily="34" charset="0"/>
                <a:ea typeface="+mn-ea"/>
                <a:cs typeface="Arial" charset="0"/>
              </a:defRPr>
            </a:lvl1pPr>
          </a:lstStyle>
          <a:p>
            <a:r>
              <a:rPr lang="en-US" dirty="0" smtClean="0"/>
              <a:t>Master title style</a:t>
            </a:r>
            <a:endParaRPr lang="en-US" dirty="0"/>
          </a:p>
        </p:txBody>
      </p:sp>
      <p:sp>
        <p:nvSpPr>
          <p:cNvPr id="3" name="Content Placeholder 2"/>
          <p:cNvSpPr>
            <a:spLocks noGrp="1"/>
          </p:cNvSpPr>
          <p:nvPr>
            <p:ph idx="1"/>
          </p:nvPr>
        </p:nvSpPr>
        <p:spPr>
          <a:xfrm>
            <a:off x="379483" y="1905000"/>
            <a:ext cx="8363938" cy="2609945"/>
          </a:xfrm>
        </p:spPr>
        <p:txBody>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426308488"/>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Master title style</a:t>
            </a:r>
            <a:endParaRPr lang="en-US" dirty="0"/>
          </a:p>
        </p:txBody>
      </p:sp>
      <p:sp>
        <p:nvSpPr>
          <p:cNvPr id="3" name="Content Placeholder 2"/>
          <p:cNvSpPr>
            <a:spLocks noGrp="1"/>
          </p:cNvSpPr>
          <p:nvPr>
            <p:ph sz="half" idx="1"/>
          </p:nvPr>
        </p:nvSpPr>
        <p:spPr>
          <a:xfrm>
            <a:off x="381000" y="1894703"/>
            <a:ext cx="4115872" cy="2283702"/>
          </a:xfrm>
        </p:spPr>
        <p:txBody>
          <a:bodyPr/>
          <a:lstStyle>
            <a:lvl1pPr marL="339976" indent="-339976">
              <a:lnSpc>
                <a:spcPct val="90000"/>
              </a:lnSpc>
              <a:defRPr sz="2800"/>
            </a:lvl1pPr>
            <a:lvl2pPr marL="673338" indent="-325424">
              <a:lnSpc>
                <a:spcPct val="90000"/>
              </a:lnSpc>
              <a:defRPr sz="2800"/>
            </a:lvl2pPr>
            <a:lvl3pPr marL="953785" indent="-288384">
              <a:lnSpc>
                <a:spcPct val="90000"/>
              </a:lnSpc>
              <a:defRPr sz="2800"/>
            </a:lvl3pPr>
            <a:lvl4pPr marL="1227618" indent="-273833">
              <a:lnSpc>
                <a:spcPct val="90000"/>
              </a:lnSpc>
              <a:defRPr sz="2800"/>
            </a:lvl4pPr>
            <a:lvl5pPr marL="1516002" indent="-280447">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065" y="1894703"/>
            <a:ext cx="4115872" cy="2671501"/>
          </a:xfrm>
        </p:spPr>
        <p:txBody>
          <a:bodyPr/>
          <a:lstStyle>
            <a:lvl1pPr marL="347914" indent="-347914">
              <a:lnSpc>
                <a:spcPct val="90000"/>
              </a:lnSpc>
              <a:defRPr sz="2800"/>
            </a:lvl1pPr>
            <a:lvl2pPr marL="673338" indent="-339976">
              <a:lnSpc>
                <a:spcPct val="90000"/>
              </a:lnSpc>
              <a:defRPr sz="2800"/>
            </a:lvl2pPr>
            <a:lvl3pPr marL="961722" indent="-302936">
              <a:lnSpc>
                <a:spcPct val="90000"/>
              </a:lnSpc>
              <a:defRPr sz="2800"/>
            </a:lvl3pPr>
            <a:lvl4pPr marL="1227618" indent="-265896">
              <a:lnSpc>
                <a:spcPct val="90000"/>
              </a:lnSpc>
              <a:defRPr sz="2800"/>
            </a:lvl4pPr>
            <a:lvl5pPr marL="1516002" indent="-273833">
              <a:lnSpc>
                <a:spcPct val="90000"/>
              </a:lnSpc>
              <a:defRPr sz="2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p:cNvSpPr>
            <a:spLocks noGrp="1"/>
          </p:cNvSpPr>
          <p:nvPr>
            <p:ph type="sldNum" sz="quarter" idx="10"/>
          </p:nvPr>
        </p:nvSpPr>
        <p:spPr/>
        <p:txBody>
          <a:body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
        <p:nvSpPr>
          <p:cNvPr id="7" name="TextBox 6"/>
          <p:cNvSpPr txBox="1"/>
          <p:nvPr userDrawn="1"/>
        </p:nvSpPr>
        <p:spPr>
          <a:xfrm>
            <a:off x="5788049" y="6420022"/>
            <a:ext cx="3049347" cy="230832"/>
          </a:xfrm>
          <a:prstGeom prst="rect">
            <a:avLst/>
          </a:prstGeom>
          <a:noFill/>
        </p:spPr>
        <p:txBody>
          <a:bodyPr wrap="square" rtlCol="0">
            <a:spAutoFit/>
          </a:bodyPr>
          <a:lstStyle/>
          <a:p>
            <a:pPr algn="r"/>
            <a:r>
              <a:rPr lang="en-US" sz="900" dirty="0" smtClean="0">
                <a:gradFill>
                  <a:gsLst>
                    <a:gs pos="0">
                      <a:srgbClr val="6BBD46"/>
                    </a:gs>
                    <a:gs pos="100000">
                      <a:srgbClr val="6BBD46"/>
                    </a:gs>
                  </a:gsLst>
                  <a:lin ang="5400000" scaled="0"/>
                </a:gradFill>
                <a:cs typeface="Segoe"/>
              </a:rPr>
              <a:t>Windows Phone </a:t>
            </a:r>
            <a:r>
              <a:rPr lang="en-US" sz="900" dirty="0" smtClean="0">
                <a:gradFill>
                  <a:gsLst>
                    <a:gs pos="0">
                      <a:srgbClr val="FFFFFF"/>
                    </a:gs>
                    <a:gs pos="100000">
                      <a:srgbClr val="FFFFFF"/>
                    </a:gs>
                  </a:gsLst>
                  <a:lin ang="5400000" scaled="0"/>
                </a:gradFill>
                <a:cs typeface="Segoe"/>
              </a:rPr>
              <a:t>Microsoft confidential. </a:t>
            </a:r>
            <a:endParaRPr lang="en-US" sz="900" dirty="0">
              <a:gradFill>
                <a:gsLst>
                  <a:gs pos="0">
                    <a:srgbClr val="FFFFFF"/>
                  </a:gs>
                  <a:gs pos="100000">
                    <a:srgbClr val="FFFFFF"/>
                  </a:gs>
                </a:gsLst>
                <a:lin ang="5400000" scaled="0"/>
              </a:gradFill>
              <a:cs typeface="Segoe"/>
            </a:endParaRPr>
          </a:p>
        </p:txBody>
      </p:sp>
      <p:sp>
        <p:nvSpPr>
          <p:cNvPr id="8" name="Text Placeholder 5"/>
          <p:cNvSpPr>
            <a:spLocks noGrp="1"/>
          </p:cNvSpPr>
          <p:nvPr>
            <p:ph type="body" sz="quarter" idx="12" hasCustomPrompt="1"/>
          </p:nvPr>
        </p:nvSpPr>
        <p:spPr>
          <a:xfrm>
            <a:off x="550863" y="6422253"/>
            <a:ext cx="3017520" cy="228600"/>
          </a:xfrm>
        </p:spPr>
        <p:txBody>
          <a:bodyPr anchor="ctr"/>
          <a:lstStyle>
            <a:lvl1pPr marL="0" indent="0" algn="l" defTabSz="914363" rtl="0" eaLnBrk="1" latinLnBrk="0" hangingPunct="1">
              <a:buNone/>
              <a:defRPr lang="en-US" sz="900" kern="1200" spc="0" dirty="0">
                <a:gradFill>
                  <a:gsLst>
                    <a:gs pos="0">
                      <a:schemeClr val="bg1"/>
                    </a:gs>
                    <a:gs pos="100000">
                      <a:schemeClr val="bg1"/>
                    </a:gs>
                  </a:gsLst>
                  <a:lin ang="5400000" scaled="0"/>
                </a:gradFill>
                <a:latin typeface="+mn-lt"/>
                <a:ea typeface="+mn-ea"/>
                <a:cs typeface="+mn-cs"/>
              </a:defRPr>
            </a:lvl1pPr>
          </a:lstStyle>
          <a:p>
            <a:pPr lvl="0"/>
            <a:r>
              <a:rPr lang="en-US" dirty="0" smtClean="0"/>
              <a:t>Click to insert text</a:t>
            </a:r>
            <a:endParaRPr lang="en-US" dirty="0"/>
          </a:p>
        </p:txBody>
      </p:sp>
    </p:spTree>
    <p:extLst>
      <p:ext uri="{BB962C8B-B14F-4D97-AF65-F5344CB8AC3E}">
        <p14:creationId xmlns:p14="http://schemas.microsoft.com/office/powerpoint/2010/main" xmlns="" val="194690288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image" Target="../media/image5.png"/><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theme" Target="../theme/theme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5.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theme" Target="../theme/theme6.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slideLayout" Target="../slideLayouts/slideLayout110.xml"/><Relationship Id="rId3" Type="http://schemas.openxmlformats.org/officeDocument/2006/relationships/slideLayout" Target="../slideLayouts/slideLayout95.xml"/><Relationship Id="rId21" Type="http://schemas.openxmlformats.org/officeDocument/2006/relationships/slideLayout" Target="../slideLayouts/slideLayout113.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slideLayout" Target="../slideLayouts/slideLayout109.xml"/><Relationship Id="rId25" Type="http://schemas.openxmlformats.org/officeDocument/2006/relationships/theme" Target="../theme/theme7.xml"/><Relationship Id="rId2" Type="http://schemas.openxmlformats.org/officeDocument/2006/relationships/slideLayout" Target="../slideLayouts/slideLayout94.xml"/><Relationship Id="rId16" Type="http://schemas.openxmlformats.org/officeDocument/2006/relationships/slideLayout" Target="../slideLayouts/slideLayout108.xml"/><Relationship Id="rId20" Type="http://schemas.openxmlformats.org/officeDocument/2006/relationships/slideLayout" Target="../slideLayouts/slideLayout112.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24" Type="http://schemas.openxmlformats.org/officeDocument/2006/relationships/slideLayout" Target="../slideLayouts/slideLayout116.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slideLayout" Target="../slideLayouts/slideLayout115.xml"/><Relationship Id="rId10" Type="http://schemas.openxmlformats.org/officeDocument/2006/relationships/slideLayout" Target="../slideLayouts/slideLayout102.xml"/><Relationship Id="rId19" Type="http://schemas.openxmlformats.org/officeDocument/2006/relationships/slideLayout" Target="../slideLayouts/slideLayout111.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60994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4"/>
          </p:nvPr>
        </p:nvSpPr>
        <p:spPr>
          <a:xfrm>
            <a:off x="381000" y="6422254"/>
            <a:ext cx="169863" cy="228600"/>
          </a:xfrm>
          <a:prstGeom prst="rect">
            <a:avLst/>
          </a:prstGeom>
        </p:spPr>
        <p:txBody>
          <a:bodyPr vert="horz" lIns="0" tIns="0" rIns="0" bIns="0" rtlCol="0" anchor="ctr"/>
          <a:lstStyle>
            <a:lvl1pPr algn="l">
              <a:defRPr sz="900">
                <a:gradFill>
                  <a:gsLst>
                    <a:gs pos="0">
                      <a:schemeClr val="bg1"/>
                    </a:gs>
                    <a:gs pos="100000">
                      <a:schemeClr val="bg1"/>
                    </a:gs>
                  </a:gsLst>
                  <a:lin ang="5400000" scaled="0"/>
                </a:gradFill>
              </a:defRPr>
            </a:lvl1pPr>
          </a:lstStyle>
          <a:p>
            <a:fld id="{FA4D70B2-FFE3-4A03-B1E0-7C666E9CB4B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737" r:id="rId2"/>
    <p:sldLayoutId id="2147483695" r:id="rId3"/>
    <p:sldLayoutId id="2147483723" r:id="rId4"/>
    <p:sldLayoutId id="2147483696" r:id="rId5"/>
    <p:sldLayoutId id="2147483697" r:id="rId6"/>
    <p:sldLayoutId id="2147483698" r:id="rId7"/>
    <p:sldLayoutId id="2147483700" r:id="rId8"/>
    <p:sldLayoutId id="2147483701" r:id="rId9"/>
    <p:sldLayoutId id="2147483703" r:id="rId10"/>
    <p:sldLayoutId id="2147483704" r:id="rId11"/>
    <p:sldLayoutId id="2147483744" r:id="rId12"/>
  </p:sldLayoutIdLst>
  <p:transition>
    <p:fade/>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6000" b="0" kern="1200" cap="none" spc="-150" baseline="0" dirty="0" smtClean="0">
          <a:ln w="3175">
            <a:noFill/>
          </a:ln>
          <a:gradFill flip="none" rotWithShape="1">
            <a:gsLst>
              <a:gs pos="0">
                <a:schemeClr val="accent4"/>
              </a:gs>
              <a:gs pos="86000">
                <a:schemeClr val="accent4"/>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3" cstate="email">
            <a:extLst>
              <a:ext uri="{28A0092B-C50C-407E-A947-70E740481C1C}">
                <a14:useLocalDpi xmlns:a14="http://schemas.microsoft.com/office/drawing/2010/main" xmlns=""/>
              </a:ext>
            </a:extLst>
          </a:blip>
          <a:srcRect b="10453"/>
          <a:stretch>
            <a:fillRect/>
          </a:stretch>
        </p:blipFill>
        <p:spPr>
          <a:xfrm>
            <a:off x="0" y="1299706"/>
            <a:ext cx="9144000" cy="5558294"/>
          </a:xfrm>
          <a:prstGeom prst="rect">
            <a:avLst/>
          </a:prstGeom>
        </p:spPr>
      </p:pic>
      <p:sp>
        <p:nvSpPr>
          <p:cNvPr id="3" name="Text Placeholder 2"/>
          <p:cNvSpPr>
            <a:spLocks noGrp="1"/>
          </p:cNvSpPr>
          <p:nvPr>
            <p:ph type="body" idx="1"/>
          </p:nvPr>
        </p:nvSpPr>
        <p:spPr>
          <a:xfrm>
            <a:off x="389437" y="1905000"/>
            <a:ext cx="8363936"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pic>
        <p:nvPicPr>
          <p:cNvPr id="5" name="Рисунок 7"/>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cSld>
  <p:clrMap bg1="lt1" tx1="dk1" bg2="lt2" tx2="dk2" accent1="accent1" accent2="accent2" accent3="accent3" accent4="accent4" accent5="accent5" accent6="accent6" hlink="hlink" folHlink="folHlink"/>
  <p:sldLayoutIdLst>
    <p:sldLayoutId id="2147483721" r:id="rId1"/>
  </p:sldLayoutIdLst>
  <p:transition>
    <p:fade/>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6000" b="0" kern="1200" cap="none" spc="-150" dirty="0">
          <a:ln w="3175">
            <a:noFill/>
          </a:ln>
          <a:gradFill flip="none" rotWithShape="1">
            <a:gsLst>
              <a:gs pos="0">
                <a:schemeClr val="accent4"/>
              </a:gs>
              <a:gs pos="86000">
                <a:schemeClr val="accent4"/>
              </a:gs>
            </a:gsLst>
            <a:lin ang="5400000" scaled="0"/>
            <a:tileRect/>
          </a:gra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2">
                <a:lumMod val="65000"/>
                <a:lumOff val="35000"/>
              </a:schemeClr>
            </a:gs>
          </a:gsLst>
          <a:lin ang="189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1737360"/>
          </a:xfrm>
          <a:prstGeom prst="rect">
            <a:avLst/>
          </a:prstGeom>
        </p:spPr>
        <p:txBody>
          <a:bodyPr vert="horz" lIns="91440" tIns="45720" rIns="91440" bIns="45720" rtlCol="0" anchor="t"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905000"/>
            <a:ext cx="8382000" cy="4221163"/>
          </a:xfrm>
          <a:prstGeom prst="rect">
            <a:avLst/>
          </a:prstGeom>
        </p:spPr>
        <p:txBody>
          <a:bodyPr vert="horz" lIns="91440" tIns="45720" rIns="91440" bIns="45720" rtlCol="0">
            <a:norm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2303211" y="6430496"/>
            <a:ext cx="1098755" cy="242681"/>
          </a:xfrm>
          <a:prstGeom prst="rect">
            <a:avLst/>
          </a:prstGeom>
        </p:spPr>
        <p:txBody>
          <a:bodyPr vert="horz" lIns="91440" tIns="45720" rIns="91440" bIns="45720" rtlCol="0" anchor="ctr"/>
          <a:lstStyle>
            <a:lvl1pPr algn="r">
              <a:defRPr sz="900">
                <a:solidFill>
                  <a:schemeClr val="tx1">
                    <a:lumMod val="60000"/>
                    <a:lumOff val="40000"/>
                  </a:schemeClr>
                </a:solidFill>
              </a:defRPr>
            </a:lvl1pPr>
          </a:lstStyle>
          <a:p>
            <a:pPr defTabSz="914400"/>
            <a:fld id="{8CB0E40C-8BF1-4B6B-AC7B-B043F6C52E5C}" type="datetime1">
              <a:rPr lang="en-US" smtClean="0">
                <a:solidFill>
                  <a:srgbClr val="737373">
                    <a:lumMod val="60000"/>
                    <a:lumOff val="40000"/>
                  </a:srgbClr>
                </a:solidFill>
              </a:rPr>
              <a:pPr defTabSz="914400"/>
              <a:t>7/17/2011</a:t>
            </a:fld>
            <a:endParaRPr lang="en-US" dirty="0">
              <a:solidFill>
                <a:srgbClr val="737373">
                  <a:lumMod val="60000"/>
                  <a:lumOff val="40000"/>
                </a:srgbClr>
              </a:solidFill>
            </a:endParaRPr>
          </a:p>
        </p:txBody>
      </p:sp>
      <p:sp>
        <p:nvSpPr>
          <p:cNvPr id="5" name="Footer Placeholder 4"/>
          <p:cNvSpPr>
            <a:spLocks noGrp="1"/>
          </p:cNvSpPr>
          <p:nvPr>
            <p:ph type="ftr" sz="quarter" idx="3"/>
          </p:nvPr>
        </p:nvSpPr>
        <p:spPr>
          <a:xfrm>
            <a:off x="3401960" y="6430496"/>
            <a:ext cx="2895600" cy="242681"/>
          </a:xfrm>
          <a:prstGeom prst="rect">
            <a:avLst/>
          </a:prstGeom>
        </p:spPr>
        <p:txBody>
          <a:bodyPr vert="horz" lIns="91440" tIns="45720" rIns="91440" bIns="45720" rtlCol="0" anchor="ctr"/>
          <a:lstStyle>
            <a:lvl1pPr algn="l">
              <a:defRPr sz="900">
                <a:solidFill>
                  <a:schemeClr val="tx1">
                    <a:lumMod val="60000"/>
                    <a:lumOff val="40000"/>
                  </a:schemeClr>
                </a:solidFill>
              </a:defRPr>
            </a:lvl1pPr>
          </a:lstStyle>
          <a:p>
            <a:pPr defTabSz="914400"/>
            <a:endParaRPr lang="en-US" dirty="0">
              <a:solidFill>
                <a:srgbClr val="737373">
                  <a:lumMod val="60000"/>
                  <a:lumOff val="40000"/>
                </a:srgbClr>
              </a:solidFill>
            </a:endParaRPr>
          </a:p>
        </p:txBody>
      </p:sp>
      <p:sp>
        <p:nvSpPr>
          <p:cNvPr id="6" name="Slide Number Placeholder 5"/>
          <p:cNvSpPr>
            <a:spLocks noGrp="1"/>
          </p:cNvSpPr>
          <p:nvPr>
            <p:ph type="sldNum" sz="quarter" idx="4"/>
          </p:nvPr>
        </p:nvSpPr>
        <p:spPr>
          <a:xfrm>
            <a:off x="381000" y="6428728"/>
            <a:ext cx="340158" cy="246221"/>
          </a:xfrm>
          <a:prstGeom prst="rect">
            <a:avLst/>
          </a:prstGeom>
        </p:spPr>
        <p:txBody>
          <a:bodyPr vert="horz" wrap="none" lIns="91440" tIns="45720" rIns="91440" bIns="45720" rtlCol="0" anchor="ctr">
            <a:spAutoFit/>
          </a:bodyPr>
          <a:lstStyle>
            <a:lvl1pPr algn="l">
              <a:defRPr sz="1000">
                <a:solidFill>
                  <a:schemeClr val="tx1">
                    <a:lumMod val="60000"/>
                    <a:lumOff val="40000"/>
                  </a:schemeClr>
                </a:solidFill>
              </a:defRPr>
            </a:lvl1pPr>
          </a:lstStyle>
          <a:p>
            <a:pPr defTabSz="914400"/>
            <a:fld id="{B6F15528-21DE-4FAA-801E-634DDDAF4B2B}" type="slidenum">
              <a:rPr lang="en-US" smtClean="0">
                <a:solidFill>
                  <a:srgbClr val="737373">
                    <a:lumMod val="60000"/>
                    <a:lumOff val="40000"/>
                  </a:srgbClr>
                </a:solidFill>
              </a:rPr>
              <a:pPr defTabSz="914400"/>
              <a:t>‹#›</a:t>
            </a:fld>
            <a:endParaRPr lang="en-US" dirty="0">
              <a:solidFill>
                <a:srgbClr val="737373">
                  <a:lumMod val="60000"/>
                  <a:lumOff val="40000"/>
                </a:srgbClr>
              </a:solidFill>
            </a:endParaRPr>
          </a:p>
        </p:txBody>
      </p:sp>
      <p:sp>
        <p:nvSpPr>
          <p:cNvPr id="12" name="TextBox 11"/>
          <p:cNvSpPr txBox="1"/>
          <p:nvPr userDrawn="1"/>
        </p:nvSpPr>
        <p:spPr>
          <a:xfrm>
            <a:off x="6580993" y="6436416"/>
            <a:ext cx="2182008" cy="230832"/>
          </a:xfrm>
          <a:prstGeom prst="rect">
            <a:avLst/>
          </a:prstGeom>
          <a:noFill/>
        </p:spPr>
        <p:txBody>
          <a:bodyPr wrap="none" rtlCol="0" anchor="ctr" anchorCtr="0">
            <a:spAutoFit/>
          </a:bodyPr>
          <a:lstStyle/>
          <a:p>
            <a:pPr algn="r" defTabSz="914400"/>
            <a:r>
              <a:rPr lang="en-US" sz="900" dirty="0" smtClean="0">
                <a:solidFill>
                  <a:srgbClr val="6BBD46"/>
                </a:solidFill>
              </a:rPr>
              <a:t>Windows Phone </a:t>
            </a:r>
            <a:r>
              <a:rPr lang="en-US" sz="900" dirty="0" smtClean="0">
                <a:solidFill>
                  <a:srgbClr val="737373">
                    <a:lumMod val="60000"/>
                    <a:lumOff val="40000"/>
                  </a:srgbClr>
                </a:solidFill>
              </a:rPr>
              <a:t>Microsoft Corporation.</a:t>
            </a:r>
            <a:endParaRPr lang="en-US" sz="900" dirty="0">
              <a:solidFill>
                <a:srgbClr val="737373">
                  <a:lumMod val="60000"/>
                  <a:lumOff val="40000"/>
                </a:srgbClr>
              </a:solidFill>
            </a:endParaRPr>
          </a:p>
        </p:txBody>
      </p:sp>
      <p:pic>
        <p:nvPicPr>
          <p:cNvPr id="8" name="Рисунок 7"/>
          <p:cNvPicPr>
            <a:picLocks noChangeAspect="1"/>
          </p:cNvPicPr>
          <p:nvPr userDrawn="1"/>
        </p:nvPicPr>
        <p:blipFill>
          <a:blip r:embed="rId45" cstate="print">
            <a:extLst>
              <a:ext uri="{28A0092B-C50C-407E-A947-70E740481C1C}">
                <a14:useLocalDpi xmlns:a14="http://schemas.microsoft.com/office/drawing/2010/main" xmlns="" val="0"/>
              </a:ext>
            </a:extLst>
          </a:blip>
          <a:stretch>
            <a:fillRect/>
          </a:stretch>
        </p:blipFill>
        <p:spPr>
          <a:xfrm>
            <a:off x="467544" y="6309320"/>
            <a:ext cx="1678241" cy="411297"/>
          </a:xfrm>
          <a:prstGeom prst="rect">
            <a:avLst/>
          </a:prstGeom>
        </p:spPr>
      </p:pic>
    </p:spTree>
    <p:extLst>
      <p:ext uri="{BB962C8B-B14F-4D97-AF65-F5344CB8AC3E}">
        <p14:creationId xmlns:p14="http://schemas.microsoft.com/office/powerpoint/2010/main" xmlns="" val="3162582880"/>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 id="2147483765" r:id="rId19"/>
    <p:sldLayoutId id="2147483766" r:id="rId20"/>
    <p:sldLayoutId id="2147483767" r:id="rId21"/>
    <p:sldLayoutId id="2147483768" r:id="rId22"/>
    <p:sldLayoutId id="2147483769" r:id="rId23"/>
    <p:sldLayoutId id="2147483770" r:id="rId24"/>
    <p:sldLayoutId id="2147483771" r:id="rId25"/>
    <p:sldLayoutId id="2147483772" r:id="rId26"/>
    <p:sldLayoutId id="2147483773" r:id="rId27"/>
    <p:sldLayoutId id="2147483774" r:id="rId28"/>
    <p:sldLayoutId id="2147483775" r:id="rId29"/>
    <p:sldLayoutId id="2147483776" r:id="rId30"/>
    <p:sldLayoutId id="2147483777" r:id="rId31"/>
    <p:sldLayoutId id="2147483778" r:id="rId32"/>
    <p:sldLayoutId id="2147483780" r:id="rId33"/>
    <p:sldLayoutId id="2147483845" r:id="rId34"/>
    <p:sldLayoutId id="2147483846" r:id="rId35"/>
    <p:sldLayoutId id="2147483847" r:id="rId36"/>
    <p:sldLayoutId id="2147483848" r:id="rId37"/>
    <p:sldLayoutId id="2147483849" r:id="rId38"/>
    <p:sldLayoutId id="2147483850" r:id="rId39"/>
    <p:sldLayoutId id="2147483851" r:id="rId40"/>
    <p:sldLayoutId id="2147483852" r:id="rId41"/>
    <p:sldLayoutId id="2147483853" r:id="rId42"/>
    <p:sldLayoutId id="2147483854" r:id="rId43"/>
  </p:sldLayoutIdLst>
  <p:timing>
    <p:tnLst>
      <p:par>
        <p:cTn id="1" dur="indefinite" restart="never" nodeType="tmRoot"/>
      </p:par>
    </p:tnLst>
  </p:timing>
  <p:hf hdr="0" ftr="0" dt="0"/>
  <p:txStyles>
    <p:titleStyle>
      <a:lvl1pPr algn="l" defTabSz="914400" rtl="0" eaLnBrk="1" latinLnBrk="0" hangingPunct="1">
        <a:spcBef>
          <a:spcPct val="0"/>
        </a:spcBef>
        <a:buNone/>
        <a:defRPr sz="4400" kern="1200" spc="-300" baseline="0">
          <a:solidFill>
            <a:schemeClr val="accent2"/>
          </a:solidFill>
          <a:latin typeface="+mj-lt"/>
          <a:ea typeface="+mj-ea"/>
          <a:cs typeface="+mj-cs"/>
        </a:defRPr>
      </a:lvl1pPr>
    </p:titleStyle>
    <p:bodyStyle>
      <a:lvl1pPr marL="342900" indent="-342900" algn="l" defTabSz="914400" rtl="0" eaLnBrk="1" latinLnBrk="0" hangingPunct="1">
        <a:lnSpc>
          <a:spcPct val="90000"/>
        </a:lnSpc>
        <a:spcBef>
          <a:spcPts val="600"/>
        </a:spcBef>
        <a:buClr>
          <a:schemeClr val="accent3"/>
        </a:buClr>
        <a:buSzPct val="80000"/>
        <a:buFont typeface="Wingdings" pitchFamily="2" charset="2"/>
        <a:buChar char="§"/>
        <a:defRPr sz="2800" kern="1200" spc="-150" baseline="0">
          <a:solidFill>
            <a:schemeClr val="tx1"/>
          </a:solidFill>
          <a:latin typeface="+mn-lt"/>
          <a:ea typeface="+mn-ea"/>
          <a:cs typeface="+mn-cs"/>
        </a:defRPr>
      </a:lvl1pPr>
      <a:lvl2pPr marL="742950" indent="-285750" algn="l" defTabSz="914400" rtl="0" eaLnBrk="1" latinLnBrk="0" hangingPunct="1">
        <a:lnSpc>
          <a:spcPct val="90000"/>
        </a:lnSpc>
        <a:spcBef>
          <a:spcPts val="600"/>
        </a:spcBef>
        <a:buClr>
          <a:schemeClr val="accent3"/>
        </a:buClr>
        <a:buSzPct val="80000"/>
        <a:buFont typeface="Wingdings" pitchFamily="2" charset="2"/>
        <a:buChar char="§"/>
        <a:defRPr sz="2800" kern="1200" spc="-150" baseline="0">
          <a:solidFill>
            <a:schemeClr val="tx1">
              <a:lumMod val="60000"/>
              <a:lumOff val="40000"/>
            </a:schemeClr>
          </a:solidFill>
          <a:latin typeface="+mn-lt"/>
          <a:ea typeface="+mn-ea"/>
          <a:cs typeface="+mn-cs"/>
        </a:defRPr>
      </a:lvl2pPr>
      <a:lvl3pPr marL="1143000" indent="-228600" algn="l" defTabSz="914400" rtl="0" eaLnBrk="1" latinLnBrk="0" hangingPunct="1">
        <a:lnSpc>
          <a:spcPct val="90000"/>
        </a:lnSpc>
        <a:spcBef>
          <a:spcPts val="600"/>
        </a:spcBef>
        <a:buClr>
          <a:schemeClr val="accent3"/>
        </a:buClr>
        <a:buSzPct val="80000"/>
        <a:buFont typeface="Wingdings" pitchFamily="2" charset="2"/>
        <a:buChar char="§"/>
        <a:defRPr sz="2800" kern="1200" spc="-150" baseline="0">
          <a:solidFill>
            <a:schemeClr val="tx1">
              <a:lumMod val="60000"/>
              <a:lumOff val="40000"/>
            </a:schemeClr>
          </a:solidFill>
          <a:latin typeface="+mn-lt"/>
          <a:ea typeface="+mn-ea"/>
          <a:cs typeface="+mn-cs"/>
        </a:defRPr>
      </a:lvl3pPr>
      <a:lvl4pPr marL="1600200" indent="-228600" algn="l" defTabSz="914400" rtl="0" eaLnBrk="1" latinLnBrk="0" hangingPunct="1">
        <a:lnSpc>
          <a:spcPct val="90000"/>
        </a:lnSpc>
        <a:spcBef>
          <a:spcPts val="600"/>
        </a:spcBef>
        <a:buClr>
          <a:schemeClr val="accent3"/>
        </a:buClr>
        <a:buSzPct val="80000"/>
        <a:buFont typeface="Wingdings" pitchFamily="2" charset="2"/>
        <a:buChar char="§"/>
        <a:defRPr sz="2800" kern="1200" spc="-150" baseline="0">
          <a:solidFill>
            <a:schemeClr val="tx1">
              <a:lumMod val="60000"/>
              <a:lumOff val="40000"/>
            </a:schemeClr>
          </a:solidFill>
          <a:latin typeface="+mn-lt"/>
          <a:ea typeface="+mn-ea"/>
          <a:cs typeface="+mn-cs"/>
        </a:defRPr>
      </a:lvl4pPr>
      <a:lvl5pPr marL="2057400" indent="-228600" algn="l" defTabSz="914400" rtl="0" eaLnBrk="1" latinLnBrk="0" hangingPunct="1">
        <a:lnSpc>
          <a:spcPct val="90000"/>
        </a:lnSpc>
        <a:spcBef>
          <a:spcPts val="600"/>
        </a:spcBef>
        <a:buClr>
          <a:schemeClr val="accent3"/>
        </a:buClr>
        <a:buSzPct val="80000"/>
        <a:buFont typeface="Wingdings" pitchFamily="2" charset="2"/>
        <a:buChar char="§"/>
        <a:defRPr sz="2800" kern="1200" spc="-150" baseline="0">
          <a:solidFill>
            <a:schemeClr val="tx1">
              <a:lumMod val="60000"/>
              <a:lumOff val="4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ltGray">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60994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4"/>
          </p:nvPr>
        </p:nvSpPr>
        <p:spPr>
          <a:xfrm>
            <a:off x="381000" y="6422254"/>
            <a:ext cx="169863" cy="228600"/>
          </a:xfrm>
          <a:prstGeom prst="rect">
            <a:avLst/>
          </a:prstGeom>
        </p:spPr>
        <p:txBody>
          <a:bodyPr vert="horz" lIns="0" tIns="0" rIns="0" bIns="0" rtlCol="0" anchor="ctr"/>
          <a:lstStyle>
            <a:lvl1pPr algn="l">
              <a:defRPr sz="900">
                <a:gradFill>
                  <a:gsLst>
                    <a:gs pos="0">
                      <a:schemeClr val="bg1"/>
                    </a:gs>
                    <a:gs pos="100000">
                      <a:schemeClr val="bg1"/>
                    </a:gs>
                  </a:gsLst>
                  <a:lin ang="5400000" scaled="0"/>
                </a:gradFill>
              </a:defRPr>
            </a:lvl1p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579532942"/>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transition>
    <p:fade/>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6000" b="0" kern="1200" cap="none" spc="-150" baseline="0" dirty="0" smtClean="0">
          <a:ln w="3175">
            <a:noFill/>
          </a:ln>
          <a:gradFill flip="none" rotWithShape="1">
            <a:gsLst>
              <a:gs pos="0">
                <a:schemeClr val="accent4"/>
              </a:gs>
              <a:gs pos="86000">
                <a:schemeClr val="accent4"/>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ltGray">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60994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4"/>
          </p:nvPr>
        </p:nvSpPr>
        <p:spPr>
          <a:xfrm>
            <a:off x="381000" y="6422254"/>
            <a:ext cx="169863" cy="228600"/>
          </a:xfrm>
          <a:prstGeom prst="rect">
            <a:avLst/>
          </a:prstGeom>
        </p:spPr>
        <p:txBody>
          <a:bodyPr vert="horz" lIns="0" tIns="0" rIns="0" bIns="0" rtlCol="0" anchor="ctr"/>
          <a:lstStyle>
            <a:lvl1pPr algn="l">
              <a:defRPr sz="900">
                <a:gradFill>
                  <a:gsLst>
                    <a:gs pos="0">
                      <a:schemeClr val="bg1"/>
                    </a:gs>
                    <a:gs pos="100000">
                      <a:schemeClr val="bg1"/>
                    </a:gs>
                  </a:gsLst>
                  <a:lin ang="5400000" scaled="0"/>
                </a:gradFill>
              </a:defRPr>
            </a:lvl1p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4147851509"/>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Lst>
  <p:transition>
    <p:fade/>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6000" b="0" kern="1200" cap="none" spc="-150" baseline="0" dirty="0" smtClean="0">
          <a:ln w="3175">
            <a:noFill/>
          </a:ln>
          <a:gradFill flip="none" rotWithShape="1">
            <a:gsLst>
              <a:gs pos="0">
                <a:schemeClr val="accent4"/>
              </a:gs>
              <a:gs pos="86000">
                <a:schemeClr val="accent4"/>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ltGray">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60994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4"/>
          </p:nvPr>
        </p:nvSpPr>
        <p:spPr>
          <a:xfrm>
            <a:off x="381000" y="6422254"/>
            <a:ext cx="169863" cy="228600"/>
          </a:xfrm>
          <a:prstGeom prst="rect">
            <a:avLst/>
          </a:prstGeom>
        </p:spPr>
        <p:txBody>
          <a:bodyPr vert="horz" lIns="0" tIns="0" rIns="0" bIns="0" rtlCol="0" anchor="ctr"/>
          <a:lstStyle>
            <a:lvl1pPr algn="l">
              <a:defRPr sz="900">
                <a:gradFill>
                  <a:gsLst>
                    <a:gs pos="0">
                      <a:schemeClr val="bg1"/>
                    </a:gs>
                    <a:gs pos="100000">
                      <a:schemeClr val="bg1"/>
                    </a:gs>
                  </a:gsLst>
                  <a:lin ang="5400000" scaled="0"/>
                </a:gradFill>
              </a:defRPr>
            </a:lvl1p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4147851509"/>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Lst>
  <p:transition>
    <p:fade/>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6000" b="0" kern="1200" cap="none" spc="-150" baseline="0" dirty="0" smtClean="0">
          <a:ln w="3175">
            <a:noFill/>
          </a:ln>
          <a:gradFill flip="none" rotWithShape="1">
            <a:gsLst>
              <a:gs pos="0">
                <a:schemeClr val="accent4"/>
              </a:gs>
              <a:gs pos="86000">
                <a:schemeClr val="accent4"/>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ltGray">
      <p:bgPr>
        <a:gradFill>
          <a:gsLst>
            <a:gs pos="74000">
              <a:srgbClr val="626165"/>
            </a:gs>
            <a:gs pos="100000">
              <a:srgbClr val="626165">
                <a:lumMod val="77000"/>
              </a:srgbClr>
            </a:gs>
          </a:gsLst>
          <a:lin ang="54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431800"/>
            <a:ext cx="8363938" cy="830997"/>
          </a:xfrm>
          <a:prstGeom prst="rect">
            <a:avLst/>
          </a:prstGeom>
        </p:spPr>
        <p:txBody>
          <a:bodyPr vert="horz" wrap="square" lIns="0" tIns="0" rIns="0" bIns="0" rtlCol="0" anchor="t">
            <a:spAutoFit/>
          </a:bodyPr>
          <a:lstStyle/>
          <a:p>
            <a:r>
              <a:rPr lang="en-US" dirty="0" smtClean="0"/>
              <a:t>Master title style</a:t>
            </a:r>
            <a:endParaRPr lang="en-US" dirty="0"/>
          </a:p>
        </p:txBody>
      </p:sp>
      <p:sp>
        <p:nvSpPr>
          <p:cNvPr id="3" name="Text Placeholder 2"/>
          <p:cNvSpPr>
            <a:spLocks noGrp="1"/>
          </p:cNvSpPr>
          <p:nvPr>
            <p:ph type="body" idx="1"/>
          </p:nvPr>
        </p:nvSpPr>
        <p:spPr>
          <a:xfrm>
            <a:off x="381000" y="1905000"/>
            <a:ext cx="8363937" cy="260994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4"/>
          </p:nvPr>
        </p:nvSpPr>
        <p:spPr>
          <a:xfrm>
            <a:off x="381000" y="6422254"/>
            <a:ext cx="169863" cy="228600"/>
          </a:xfrm>
          <a:prstGeom prst="rect">
            <a:avLst/>
          </a:prstGeom>
        </p:spPr>
        <p:txBody>
          <a:bodyPr vert="horz" lIns="0" tIns="0" rIns="0" bIns="0" rtlCol="0" anchor="ctr"/>
          <a:lstStyle>
            <a:lvl1pPr algn="l">
              <a:defRPr sz="900">
                <a:gradFill>
                  <a:gsLst>
                    <a:gs pos="0">
                      <a:schemeClr val="bg1"/>
                    </a:gs>
                    <a:gs pos="100000">
                      <a:schemeClr val="bg1"/>
                    </a:gs>
                  </a:gsLst>
                  <a:lin ang="5400000" scaled="0"/>
                </a:gradFill>
              </a:defRPr>
            </a:lvl1pPr>
          </a:lstStyle>
          <a:p>
            <a:fld id="{FA4D70B2-FFE3-4A03-B1E0-7C666E9CB4BE}" type="slidenum">
              <a:rPr lang="en-US" smtClean="0">
                <a:gradFill>
                  <a:gsLst>
                    <a:gs pos="0">
                      <a:srgbClr val="FFFFFF"/>
                    </a:gs>
                    <a:gs pos="100000">
                      <a:srgbClr val="FFFFFF"/>
                    </a:gs>
                  </a:gsLst>
                  <a:lin ang="5400000" scaled="0"/>
                </a:gradFill>
              </a:rPr>
              <a:pPr/>
              <a:t>‹#›</a:t>
            </a:fld>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xmlns="" val="21911968"/>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 id="2147483833" r:id="rId13"/>
    <p:sldLayoutId id="2147483834" r:id="rId14"/>
    <p:sldLayoutId id="2147483835" r:id="rId15"/>
    <p:sldLayoutId id="2147483836" r:id="rId16"/>
    <p:sldLayoutId id="2147483837" r:id="rId17"/>
    <p:sldLayoutId id="2147483838" r:id="rId18"/>
    <p:sldLayoutId id="2147483839" r:id="rId19"/>
    <p:sldLayoutId id="2147483840" r:id="rId20"/>
    <p:sldLayoutId id="2147483841" r:id="rId21"/>
    <p:sldLayoutId id="2147483842" r:id="rId22"/>
    <p:sldLayoutId id="2147483843" r:id="rId23"/>
    <p:sldLayoutId id="2147483844" r:id="rId24"/>
  </p:sldLayoutIdLst>
  <p:transition>
    <p:fade/>
  </p:transition>
  <p:timing>
    <p:tnLst>
      <p:par>
        <p:cTn id="1" dur="indefinite" restart="never" nodeType="tmRoot"/>
      </p:par>
    </p:tnLst>
  </p:timing>
  <p:hf hdr="0" ftr="0" dt="0"/>
  <p:txStyles>
    <p:titleStyle>
      <a:lvl1pPr algn="l" defTabSz="914363" rtl="0" eaLnBrk="1" latinLnBrk="0" hangingPunct="1">
        <a:lnSpc>
          <a:spcPct val="90000"/>
        </a:lnSpc>
        <a:spcBef>
          <a:spcPct val="0"/>
        </a:spcBef>
        <a:buNone/>
        <a:defRPr lang="en-US" sz="6000" b="0" kern="1200" cap="none" spc="-150" baseline="0" dirty="0" smtClean="0">
          <a:ln w="3175">
            <a:noFill/>
          </a:ln>
          <a:gradFill flip="none" rotWithShape="1">
            <a:gsLst>
              <a:gs pos="0">
                <a:schemeClr val="accent4"/>
              </a:gs>
              <a:gs pos="86000">
                <a:schemeClr val="accent4"/>
              </a:gs>
            </a:gsLst>
            <a:lin ang="5400000" scaled="0"/>
            <a:tileRect/>
          </a:gradFill>
          <a:effectLst/>
          <a:latin typeface="Segoe Light" pitchFamily="34" charset="0"/>
          <a:ea typeface="+mn-ea"/>
          <a:cs typeface="Arial" charset="0"/>
        </a:defRPr>
      </a:lvl1pPr>
    </p:titleStyle>
    <p:bodyStyle>
      <a:lvl1pPr marL="347663" indent="-347663" algn="l" defTabSz="914363" rtl="0" eaLnBrk="1" latinLnBrk="0" hangingPunct="1">
        <a:lnSpc>
          <a:spcPct val="90000"/>
        </a:lnSpc>
        <a:spcBef>
          <a:spcPct val="20000"/>
        </a:spcBef>
        <a:buClr>
          <a:schemeClr val="accent1"/>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1pPr>
      <a:lvl2pPr marL="744538" indent="-284163"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2pPr>
      <a:lvl3pPr marL="1143000" indent="-2873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3pPr>
      <a:lvl4pPr marL="1490663" indent="-231775"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4pPr>
      <a:lvl5pPr marL="1828800" indent="-223838" algn="l" defTabSz="914363" rtl="0" eaLnBrk="1" latinLnBrk="0" hangingPunct="1">
        <a:lnSpc>
          <a:spcPct val="90000"/>
        </a:lnSpc>
        <a:spcBef>
          <a:spcPct val="20000"/>
        </a:spcBef>
        <a:buClr>
          <a:schemeClr val="tx2"/>
        </a:buClr>
        <a:buSzPct val="100000"/>
        <a:buFont typeface="Wingdings" pitchFamily="2" charset="2"/>
        <a:buChar char="§"/>
        <a:defRPr sz="3200" kern="1200" spc="-150">
          <a:gradFill>
            <a:gsLst>
              <a:gs pos="0">
                <a:schemeClr val="bg1"/>
              </a:gs>
              <a:gs pos="86000">
                <a:schemeClr val="bg1"/>
              </a:gs>
            </a:gsLst>
            <a:lin ang="5400000" scaled="0"/>
          </a:gradFill>
          <a:latin typeface="Segoe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mik@microsoft.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4.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0.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26.xml"/><Relationship Id="rId5" Type="http://schemas.openxmlformats.org/officeDocument/2006/relationships/image" Target="../media/image37.pn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40.png"/><Relationship Id="rId4" Type="http://schemas.openxmlformats.org/officeDocument/2006/relationships/diagramLayout" Target="../diagrams/layout2.xml"/><Relationship Id="rId9" Type="http://schemas.openxmlformats.org/officeDocument/2006/relationships/image" Target="../media/image39.jpeg"/></Relationships>
</file>

<file path=ppt/slides/_rels/slide37.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diagramColors" Target="../diagrams/colors3.xml"/><Relationship Id="rId11" Type="http://schemas.openxmlformats.org/officeDocument/2006/relationships/image" Target="../media/image44.png"/><Relationship Id="rId5" Type="http://schemas.openxmlformats.org/officeDocument/2006/relationships/diagramQuickStyle" Target="../diagrams/quickStyle3.xml"/><Relationship Id="rId10" Type="http://schemas.openxmlformats.org/officeDocument/2006/relationships/image" Target="../media/image43.png"/><Relationship Id="rId4" Type="http://schemas.openxmlformats.org/officeDocument/2006/relationships/diagramLayout" Target="../diagrams/layout3.xml"/><Relationship Id="rId9" Type="http://schemas.openxmlformats.org/officeDocument/2006/relationships/image" Target="../media/image42.png"/></Relationships>
</file>

<file path=ppt/slides/_rels/slide3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26.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47.png"/><Relationship Id="rId4" Type="http://schemas.openxmlformats.org/officeDocument/2006/relationships/diagramLayout" Target="../diagrams/layout4.xml"/><Relationship Id="rId9" Type="http://schemas.openxmlformats.org/officeDocument/2006/relationships/image" Target="../media/image46.png"/></Relationships>
</file>

<file path=ppt/slides/_rels/slide39.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hyperlink" Target="http://pubcenter.microsoft.com/" TargetMode="External"/><Relationship Id="rId1" Type="http://schemas.openxmlformats.org/officeDocument/2006/relationships/slideLayout" Target="../slideLayouts/slideLayout23.xml"/><Relationship Id="rId5" Type="http://schemas.openxmlformats.org/officeDocument/2006/relationships/image" Target="../media/image50.png"/><Relationship Id="rId4" Type="http://schemas.openxmlformats.org/officeDocument/2006/relationships/image" Target="../media/image49.gif"/></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jpeg"/><Relationship Id="rId1" Type="http://schemas.openxmlformats.org/officeDocument/2006/relationships/slideLayout" Target="../slideLayouts/slideLayout23.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hyperlink" Target="http://create.msdn.com/en-us/education/documentation" TargetMode="External"/><Relationship Id="rId2" Type="http://schemas.openxmlformats.org/officeDocument/2006/relationships/hyperlink" Target="http://create.msdn.com/" TargetMode="External"/><Relationship Id="rId1" Type="http://schemas.openxmlformats.org/officeDocument/2006/relationships/slideLayout" Target="../slideLayouts/slideLayout107.xml"/><Relationship Id="rId6" Type="http://schemas.openxmlformats.org/officeDocument/2006/relationships/image" Target="../media/image61.png"/><Relationship Id="rId5" Type="http://schemas.openxmlformats.org/officeDocument/2006/relationships/hyperlink" Target="http://channel9.msdn.com/Learn/Courses/WP7TrainingKit" TargetMode="External"/><Relationship Id="rId4" Type="http://schemas.openxmlformats.org/officeDocument/2006/relationships/hyperlink" Target="http://create.msdn.com/en-us/education/roadmap"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14.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2" Type="http://schemas.openxmlformats.org/officeDocument/2006/relationships/hyperlink" Target="mailto:mik@microsoft.com" TargetMode="External"/><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6943" y="2537370"/>
            <a:ext cx="4877098" cy="1329595"/>
          </a:xfrm>
        </p:spPr>
        <p:txBody>
          <a:bodyPr/>
          <a:lstStyle/>
          <a:p>
            <a:r>
              <a:rPr lang="en-US" sz="4800" dirty="0" err="1"/>
              <a:t>Зарабатываем</a:t>
            </a:r>
            <a:r>
              <a:rPr lang="en-US" sz="4800" dirty="0"/>
              <a:t> </a:t>
            </a:r>
            <a:r>
              <a:rPr lang="ru-RU" sz="4800" dirty="0" smtClean="0"/>
              <a:t>на </a:t>
            </a:r>
            <a:r>
              <a:rPr lang="en-US" sz="4800" dirty="0" smtClean="0"/>
              <a:t>Windows </a:t>
            </a:r>
            <a:r>
              <a:rPr lang="en-US" sz="4800" dirty="0"/>
              <a:t>Phone 7</a:t>
            </a:r>
          </a:p>
        </p:txBody>
      </p:sp>
      <p:sp>
        <p:nvSpPr>
          <p:cNvPr id="3" name="Subtitle 2"/>
          <p:cNvSpPr>
            <a:spLocks noGrp="1"/>
          </p:cNvSpPr>
          <p:nvPr>
            <p:ph type="subTitle" idx="1"/>
          </p:nvPr>
        </p:nvSpPr>
        <p:spPr>
          <a:xfrm>
            <a:off x="413646" y="5121732"/>
            <a:ext cx="4877098" cy="443198"/>
          </a:xfrm>
        </p:spPr>
        <p:txBody>
          <a:bodyPr/>
          <a:lstStyle/>
          <a:p>
            <a:r>
              <a:rPr lang="ru-RU" b="1" dirty="0" smtClean="0"/>
              <a:t>Михаил Черномордиков</a:t>
            </a:r>
            <a:endParaRPr lang="en-US" b="1" dirty="0"/>
          </a:p>
        </p:txBody>
      </p:sp>
      <p:sp>
        <p:nvSpPr>
          <p:cNvPr id="4" name="Text Placeholder 3"/>
          <p:cNvSpPr>
            <a:spLocks noGrp="1"/>
          </p:cNvSpPr>
          <p:nvPr>
            <p:ph type="body" sz="quarter" idx="16"/>
          </p:nvPr>
        </p:nvSpPr>
        <p:spPr>
          <a:xfrm>
            <a:off x="413645" y="5601863"/>
            <a:ext cx="5644243" cy="775597"/>
          </a:xfrm>
        </p:spPr>
        <p:txBody>
          <a:bodyPr/>
          <a:lstStyle/>
          <a:p>
            <a:r>
              <a:rPr lang="ru-RU" b="1" dirty="0" smtClean="0"/>
              <a:t>Эксперт по стратегическим технологиям</a:t>
            </a:r>
            <a:br>
              <a:rPr lang="ru-RU" b="1" dirty="0" smtClean="0"/>
            </a:br>
            <a:r>
              <a:rPr lang="en-US" b="1" dirty="0" smtClean="0">
                <a:hlinkClick r:id="rId2"/>
              </a:rPr>
              <a:t>mik@microsoft.com</a:t>
            </a:r>
            <a:r>
              <a:rPr lang="en-US" b="1" dirty="0" smtClean="0"/>
              <a:t>, twitter: @</a:t>
            </a:r>
            <a:r>
              <a:rPr lang="en-US" b="1" dirty="0" err="1" smtClean="0"/>
              <a:t>mixen</a:t>
            </a:r>
            <a:endParaRPr lang="en-US" b="1" dirty="0"/>
          </a:p>
        </p:txBody>
      </p:sp>
    </p:spTree>
    <p:extLst>
      <p:ext uri="{BB962C8B-B14F-4D97-AF65-F5344CB8AC3E}">
        <p14:creationId xmlns:p14="http://schemas.microsoft.com/office/powerpoint/2010/main" xmlns="" val="225085969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908" y="1551215"/>
            <a:ext cx="8975214" cy="4293483"/>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36000</a:t>
            </a:r>
            <a:br>
              <a:rPr lang="ru-RU" sz="13900" b="1" spc="-150" dirty="0" smtClean="0">
                <a:gradFill>
                  <a:gsLst>
                    <a:gs pos="0">
                      <a:schemeClr val="bg1"/>
                    </a:gs>
                    <a:gs pos="86000">
                      <a:schemeClr val="bg1"/>
                    </a:gs>
                  </a:gsLst>
                  <a:lin ang="5400000" scaled="0"/>
                </a:gradFill>
                <a:latin typeface="Arial Black" pitchFamily="34" charset="0"/>
              </a:rPr>
            </a:br>
            <a:r>
              <a:rPr lang="ru-RU" sz="6000" b="1" spc="-150" dirty="0" smtClean="0">
                <a:gradFill>
                  <a:gsLst>
                    <a:gs pos="0">
                      <a:schemeClr val="bg1"/>
                    </a:gs>
                    <a:gs pos="86000">
                      <a:schemeClr val="bg1"/>
                    </a:gs>
                  </a:gsLst>
                  <a:lin ang="5400000" scaled="0"/>
                </a:gradFill>
                <a:latin typeface="Arial Black" pitchFamily="34" charset="0"/>
              </a:rPr>
              <a:t>зарегистрировалось</a:t>
            </a:r>
          </a:p>
          <a:p>
            <a:pPr algn="ctr"/>
            <a:r>
              <a:rPr lang="ru-RU" sz="8000" b="1" spc="-150" dirty="0" smtClean="0">
                <a:gradFill>
                  <a:gsLst>
                    <a:gs pos="0">
                      <a:schemeClr val="bg1"/>
                    </a:gs>
                    <a:gs pos="86000">
                      <a:schemeClr val="bg1"/>
                    </a:gs>
                  </a:gsLst>
                  <a:lin ang="5400000" scaled="0"/>
                </a:gradFill>
                <a:latin typeface="Arial Black" pitchFamily="34" charset="0"/>
              </a:rPr>
              <a:t>+1200 в неделю</a:t>
            </a:r>
            <a:endParaRPr lang="en-US" sz="240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302544870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30350" y="1551215"/>
            <a:ext cx="7008329" cy="3062377"/>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13000+</a:t>
            </a:r>
            <a:br>
              <a:rPr lang="ru-RU" sz="13900" b="1" spc="-150" dirty="0" smtClean="0">
                <a:gradFill>
                  <a:gsLst>
                    <a:gs pos="0">
                      <a:schemeClr val="bg1"/>
                    </a:gs>
                    <a:gs pos="86000">
                      <a:schemeClr val="bg1"/>
                    </a:gs>
                  </a:gsLst>
                  <a:lin ang="5400000" scaled="0"/>
                </a:gradFill>
                <a:latin typeface="Arial Black" pitchFamily="34" charset="0"/>
              </a:rPr>
            </a:br>
            <a:r>
              <a:rPr lang="ru-RU" sz="6000" b="1" spc="-150" dirty="0" smtClean="0">
                <a:gradFill>
                  <a:gsLst>
                    <a:gs pos="0">
                      <a:schemeClr val="bg1"/>
                    </a:gs>
                    <a:gs pos="86000">
                      <a:schemeClr val="bg1"/>
                    </a:gs>
                  </a:gsLst>
                  <a:lin ang="5400000" scaled="0"/>
                </a:gradFill>
                <a:latin typeface="Arial Black" pitchFamily="34" charset="0"/>
              </a:rPr>
              <a:t>приложений</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19445184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30349" y="947366"/>
            <a:ext cx="7008329" cy="4539704"/>
          </a:xfrm>
          <a:prstGeom prst="rect">
            <a:avLst/>
          </a:prstGeom>
          <a:noFill/>
        </p:spPr>
        <p:txBody>
          <a:bodyPr wrap="none" lIns="0" tIns="0" rIns="0" bIns="0" rtlCol="0">
            <a:spAutoFit/>
          </a:bodyPr>
          <a:lstStyle/>
          <a:p>
            <a:pPr algn="ctr"/>
            <a:r>
              <a:rPr lang="ru-RU" sz="9600" b="1" spc="-150" dirty="0" smtClean="0">
                <a:gradFill>
                  <a:gsLst>
                    <a:gs pos="0">
                      <a:schemeClr val="bg1"/>
                    </a:gs>
                    <a:gs pos="86000">
                      <a:schemeClr val="bg1"/>
                    </a:gs>
                  </a:gsLst>
                  <a:lin ang="5400000" scaled="0"/>
                </a:gradFill>
                <a:latin typeface="Arial Black" pitchFamily="34" charset="0"/>
              </a:rPr>
              <a:t>уже</a:t>
            </a:r>
            <a:endParaRPr lang="en-US" sz="13900" b="1" spc="-150" dirty="0" smtClean="0">
              <a:gradFill>
                <a:gsLst>
                  <a:gs pos="0">
                    <a:schemeClr val="bg1"/>
                  </a:gs>
                  <a:gs pos="86000">
                    <a:schemeClr val="bg1"/>
                  </a:gs>
                </a:gsLst>
                <a:lin ang="5400000" scaled="0"/>
              </a:gradFill>
              <a:latin typeface="Arial Black" pitchFamily="34" charset="0"/>
            </a:endParaRPr>
          </a:p>
          <a:p>
            <a:pPr algn="ctr"/>
            <a:r>
              <a:rPr lang="ru-RU" sz="13900" b="1" spc="-150" dirty="0" smtClean="0">
                <a:gradFill>
                  <a:gsLst>
                    <a:gs pos="0">
                      <a:schemeClr val="bg1"/>
                    </a:gs>
                    <a:gs pos="86000">
                      <a:schemeClr val="bg1"/>
                    </a:gs>
                  </a:gsLst>
                  <a:lin ang="5400000" scaled="0"/>
                </a:gradFill>
                <a:latin typeface="Arial Black" pitchFamily="34" charset="0"/>
              </a:rPr>
              <a:t>1</a:t>
            </a:r>
            <a:r>
              <a:rPr lang="en-US" sz="13900" b="1" spc="-150" dirty="0" smtClean="0">
                <a:gradFill>
                  <a:gsLst>
                    <a:gs pos="0">
                      <a:schemeClr val="bg1"/>
                    </a:gs>
                    <a:gs pos="86000">
                      <a:schemeClr val="bg1"/>
                    </a:gs>
                  </a:gsLst>
                  <a:lin ang="5400000" scaled="0"/>
                </a:gradFill>
                <a:latin typeface="Arial Black" pitchFamily="34" charset="0"/>
              </a:rPr>
              <a:t>7</a:t>
            </a:r>
            <a:r>
              <a:rPr lang="ru-RU" sz="13900" b="1" spc="-150" dirty="0" smtClean="0">
                <a:gradFill>
                  <a:gsLst>
                    <a:gs pos="0">
                      <a:schemeClr val="bg1"/>
                    </a:gs>
                    <a:gs pos="86000">
                      <a:schemeClr val="bg1"/>
                    </a:gs>
                  </a:gsLst>
                  <a:lin ang="5400000" scaled="0"/>
                </a:gradFill>
                <a:latin typeface="Arial Black" pitchFamily="34" charset="0"/>
              </a:rPr>
              <a:t>000+</a:t>
            </a:r>
            <a:br>
              <a:rPr lang="ru-RU" sz="13900" b="1" spc="-150" dirty="0" smtClean="0">
                <a:gradFill>
                  <a:gsLst>
                    <a:gs pos="0">
                      <a:schemeClr val="bg1"/>
                    </a:gs>
                    <a:gs pos="86000">
                      <a:schemeClr val="bg1"/>
                    </a:gs>
                  </a:gsLst>
                  <a:lin ang="5400000" scaled="0"/>
                </a:gradFill>
                <a:latin typeface="Arial Black" pitchFamily="34" charset="0"/>
              </a:rPr>
            </a:br>
            <a:r>
              <a:rPr lang="ru-RU" sz="6000" b="1" spc="-150" dirty="0" smtClean="0">
                <a:gradFill>
                  <a:gsLst>
                    <a:gs pos="0">
                      <a:schemeClr val="bg1"/>
                    </a:gs>
                    <a:gs pos="86000">
                      <a:schemeClr val="bg1"/>
                    </a:gs>
                  </a:gsLst>
                  <a:lin ang="5400000" scaled="0"/>
                </a:gradFill>
                <a:latin typeface="Arial Black" pitchFamily="34" charset="0"/>
              </a:rPr>
              <a:t>приложений</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373918682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15448" y="1551215"/>
            <a:ext cx="5838137" cy="3985706"/>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7500+</a:t>
            </a:r>
            <a:br>
              <a:rPr lang="ru-RU" sz="13900" b="1" spc="-150" dirty="0" smtClean="0">
                <a:gradFill>
                  <a:gsLst>
                    <a:gs pos="0">
                      <a:schemeClr val="bg1"/>
                    </a:gs>
                    <a:gs pos="86000">
                      <a:schemeClr val="bg1"/>
                    </a:gs>
                  </a:gsLst>
                  <a:lin ang="5400000" scaled="0"/>
                </a:gradFill>
                <a:latin typeface="Arial Black" pitchFamily="34" charset="0"/>
              </a:rPr>
            </a:br>
            <a:r>
              <a:rPr lang="ru-RU" sz="6000" b="1" spc="-150" dirty="0" smtClean="0">
                <a:gradFill>
                  <a:gsLst>
                    <a:gs pos="0">
                      <a:schemeClr val="bg1"/>
                    </a:gs>
                    <a:gs pos="86000">
                      <a:schemeClr val="bg1"/>
                    </a:gs>
                  </a:gsLst>
                  <a:lin ang="5400000" scaled="0"/>
                </a:gradFill>
                <a:latin typeface="Arial Black" pitchFamily="34" charset="0"/>
              </a:rPr>
              <a:t>платных</a:t>
            </a:r>
            <a:br>
              <a:rPr lang="ru-RU" sz="6000" b="1" spc="-150" dirty="0" smtClean="0">
                <a:gradFill>
                  <a:gsLst>
                    <a:gs pos="0">
                      <a:schemeClr val="bg1"/>
                    </a:gs>
                    <a:gs pos="86000">
                      <a:schemeClr val="bg1"/>
                    </a:gs>
                  </a:gsLst>
                  <a:lin ang="5400000" scaled="0"/>
                </a:gradFill>
                <a:latin typeface="Arial Black" pitchFamily="34" charset="0"/>
              </a:rPr>
            </a:br>
            <a:r>
              <a:rPr lang="ru-RU" sz="6000" b="1" spc="-150" dirty="0" smtClean="0">
                <a:gradFill>
                  <a:gsLst>
                    <a:gs pos="0">
                      <a:schemeClr val="bg1"/>
                    </a:gs>
                    <a:gs pos="86000">
                      <a:schemeClr val="bg1"/>
                    </a:gs>
                  </a:gsLst>
                  <a:lin ang="5400000" scaled="0"/>
                </a:gradFill>
                <a:latin typeface="Arial Black" pitchFamily="34" charset="0"/>
              </a:rPr>
              <a:t>приложений</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29847967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3667" y="1551215"/>
            <a:ext cx="9021701" cy="3493264"/>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44%</a:t>
            </a:r>
            <a:br>
              <a:rPr lang="ru-RU" sz="13900" b="1" spc="-150" dirty="0" smtClean="0">
                <a:gradFill>
                  <a:gsLst>
                    <a:gs pos="0">
                      <a:schemeClr val="bg1"/>
                    </a:gs>
                    <a:gs pos="86000">
                      <a:schemeClr val="bg1"/>
                    </a:gs>
                  </a:gsLst>
                  <a:lin ang="5400000" scaled="0"/>
                </a:gradFill>
                <a:latin typeface="Arial Black" pitchFamily="34" charset="0"/>
              </a:rPr>
            </a:br>
            <a:r>
              <a:rPr lang="ru-RU" sz="8800" b="1" spc="-150" dirty="0" smtClean="0">
                <a:gradFill>
                  <a:gsLst>
                    <a:gs pos="0">
                      <a:schemeClr val="bg1"/>
                    </a:gs>
                    <a:gs pos="86000">
                      <a:schemeClr val="bg1"/>
                    </a:gs>
                  </a:gsLst>
                  <a:lin ang="5400000" scaled="0"/>
                </a:gradFill>
                <a:latin typeface="Arial Black" pitchFamily="34" charset="0"/>
              </a:rPr>
              <a:t>с </a:t>
            </a:r>
            <a:r>
              <a:rPr lang="en-US" sz="8800" b="1" spc="-150" dirty="0" smtClean="0">
                <a:gradFill>
                  <a:gsLst>
                    <a:gs pos="0">
                      <a:schemeClr val="bg1"/>
                    </a:gs>
                    <a:gs pos="86000">
                      <a:schemeClr val="bg1"/>
                    </a:gs>
                  </a:gsLst>
                  <a:lin ang="5400000" scaled="0"/>
                </a:gradFill>
                <a:latin typeface="Arial Black" pitchFamily="34" charset="0"/>
              </a:rPr>
              <a:t>trial</a:t>
            </a:r>
            <a:r>
              <a:rPr lang="ru-RU" sz="8800" b="1" spc="-150" dirty="0" smtClean="0">
                <a:gradFill>
                  <a:gsLst>
                    <a:gs pos="0">
                      <a:schemeClr val="bg1"/>
                    </a:gs>
                    <a:gs pos="86000">
                      <a:schemeClr val="bg1"/>
                    </a:gs>
                  </a:gsLst>
                  <a:lin ang="5400000" scaled="0"/>
                </a:gradFill>
                <a:latin typeface="Arial Black" pitchFamily="34" charset="0"/>
              </a:rPr>
              <a:t>-версией</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280274579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6759" y="1551215"/>
            <a:ext cx="8715527" cy="4601260"/>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12</a:t>
            </a:r>
            <a:br>
              <a:rPr lang="ru-RU" sz="13900" b="1" spc="-150" dirty="0" smtClean="0">
                <a:gradFill>
                  <a:gsLst>
                    <a:gs pos="0">
                      <a:schemeClr val="bg1"/>
                    </a:gs>
                    <a:gs pos="86000">
                      <a:schemeClr val="bg1"/>
                    </a:gs>
                  </a:gsLst>
                  <a:lin ang="5400000" scaled="0"/>
                </a:gradFill>
                <a:latin typeface="Arial Black" pitchFamily="34" charset="0"/>
              </a:rPr>
            </a:br>
            <a:r>
              <a:rPr lang="ru-RU" sz="8000" b="1" spc="-150" dirty="0" smtClean="0">
                <a:gradFill>
                  <a:gsLst>
                    <a:gs pos="0">
                      <a:schemeClr val="bg1"/>
                    </a:gs>
                    <a:gs pos="86000">
                      <a:schemeClr val="bg1"/>
                    </a:gs>
                  </a:gsLst>
                  <a:lin ang="5400000" scaled="0"/>
                </a:gradFill>
                <a:latin typeface="Arial Black" pitchFamily="34" charset="0"/>
              </a:rPr>
              <a:t>приложений</a:t>
            </a:r>
            <a:br>
              <a:rPr lang="ru-RU" sz="8000" b="1" spc="-150" dirty="0" smtClean="0">
                <a:gradFill>
                  <a:gsLst>
                    <a:gs pos="0">
                      <a:schemeClr val="bg1"/>
                    </a:gs>
                    <a:gs pos="86000">
                      <a:schemeClr val="bg1"/>
                    </a:gs>
                  </a:gsLst>
                  <a:lin ang="5400000" scaled="0"/>
                </a:gradFill>
                <a:latin typeface="Arial Black" pitchFamily="34" charset="0"/>
              </a:rPr>
            </a:br>
            <a:r>
              <a:rPr lang="ru-RU" sz="8000" b="1" spc="-150" dirty="0" smtClean="0">
                <a:gradFill>
                  <a:gsLst>
                    <a:gs pos="0">
                      <a:schemeClr val="bg1"/>
                    </a:gs>
                    <a:gs pos="86000">
                      <a:schemeClr val="bg1"/>
                    </a:gs>
                  </a:gsLst>
                  <a:lin ang="5400000" scaled="0"/>
                </a:gradFill>
                <a:latin typeface="Arial Black" pitchFamily="34" charset="0"/>
              </a:rPr>
              <a:t>у пользователя</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107789660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997" y="1551215"/>
            <a:ext cx="9097042" cy="3493264"/>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1,8 дня</a:t>
            </a:r>
            <a:br>
              <a:rPr lang="ru-RU" sz="13900" b="1" spc="-150" dirty="0" smtClean="0">
                <a:gradFill>
                  <a:gsLst>
                    <a:gs pos="0">
                      <a:schemeClr val="bg1"/>
                    </a:gs>
                    <a:gs pos="86000">
                      <a:schemeClr val="bg1"/>
                    </a:gs>
                  </a:gsLst>
                  <a:lin ang="5400000" scaled="0"/>
                </a:gradFill>
                <a:latin typeface="Arial Black" pitchFamily="34" charset="0"/>
              </a:rPr>
            </a:br>
            <a:r>
              <a:rPr lang="ru-RU" sz="8800" b="1" spc="-150" dirty="0" smtClean="0">
                <a:gradFill>
                  <a:gsLst>
                    <a:gs pos="0">
                      <a:schemeClr val="bg1"/>
                    </a:gs>
                    <a:gs pos="86000">
                      <a:schemeClr val="bg1"/>
                    </a:gs>
                  </a:gsLst>
                  <a:lin ang="5400000" scaled="0"/>
                </a:gradFill>
                <a:latin typeface="Arial Black" pitchFamily="34" charset="0"/>
              </a:rPr>
              <a:t>сертификация</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97630648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3432" y="1551215"/>
            <a:ext cx="8422177" cy="3370153"/>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62%</a:t>
            </a:r>
            <a:br>
              <a:rPr lang="ru-RU" sz="13900" b="1" spc="-150" dirty="0" smtClean="0">
                <a:gradFill>
                  <a:gsLst>
                    <a:gs pos="0">
                      <a:schemeClr val="bg1"/>
                    </a:gs>
                    <a:gs pos="86000">
                      <a:schemeClr val="bg1"/>
                    </a:gs>
                  </a:gsLst>
                  <a:lin ang="5400000" scaled="0"/>
                </a:gradFill>
                <a:latin typeface="Arial Black" pitchFamily="34" charset="0"/>
              </a:rPr>
            </a:br>
            <a:r>
              <a:rPr lang="ru-RU" sz="8000" b="1" spc="-150" dirty="0" smtClean="0">
                <a:gradFill>
                  <a:gsLst>
                    <a:gs pos="0">
                      <a:schemeClr val="bg1"/>
                    </a:gs>
                    <a:gs pos="86000">
                      <a:schemeClr val="bg1"/>
                    </a:gs>
                  </a:gsLst>
                  <a:lin ang="5400000" scaled="0"/>
                </a:gradFill>
                <a:latin typeface="Arial Black" pitchFamily="34" charset="0"/>
              </a:rPr>
              <a:t>с первого раза</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12611380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7 </a:t>
            </a:r>
            <a:r>
              <a:rPr lang="ru-RU" dirty="0" smtClean="0"/>
              <a:t>завтра</a:t>
            </a:r>
            <a:endParaRPr lang="en-US" dirty="0"/>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6693" y="1737369"/>
            <a:ext cx="3985267" cy="11155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Rectangle 3"/>
          <p:cNvSpPr/>
          <p:nvPr/>
        </p:nvSpPr>
        <p:spPr>
          <a:xfrm>
            <a:off x="-1" y="1362366"/>
            <a:ext cx="4478355" cy="276999"/>
          </a:xfrm>
          <a:prstGeom prst="rect">
            <a:avLst/>
          </a:prstGeom>
        </p:spPr>
        <p:txBody>
          <a:bodyPr wrap="square">
            <a:spAutoFit/>
          </a:bodyPr>
          <a:lstStyle/>
          <a:p>
            <a:r>
              <a:rPr lang="en-US" sz="1200" u="sng" dirty="0" smtClean="0">
                <a:solidFill>
                  <a:schemeClr val="tx2"/>
                </a:solidFill>
              </a:rPr>
              <a:t>http://www.cnews.ru/news/top/index.shtml?2011/04/07/435458</a:t>
            </a:r>
            <a:endParaRPr lang="en-US" sz="1200" u="sng" dirty="0">
              <a:solidFill>
                <a:schemeClr val="tx2"/>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7915" y="3046193"/>
            <a:ext cx="3960440" cy="37620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16016" y="1831447"/>
            <a:ext cx="4036864" cy="12855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Rectangle 9"/>
          <p:cNvSpPr/>
          <p:nvPr/>
        </p:nvSpPr>
        <p:spPr>
          <a:xfrm>
            <a:off x="4501033" y="1387966"/>
            <a:ext cx="4492380" cy="276999"/>
          </a:xfrm>
          <a:prstGeom prst="rect">
            <a:avLst/>
          </a:prstGeom>
        </p:spPr>
        <p:txBody>
          <a:bodyPr wrap="square">
            <a:spAutoFit/>
          </a:bodyPr>
          <a:lstStyle/>
          <a:p>
            <a:r>
              <a:rPr lang="en-US" sz="1200" u="sng" dirty="0" smtClean="0">
                <a:solidFill>
                  <a:schemeClr val="tx2"/>
                </a:solidFill>
              </a:rPr>
              <a:t>http://www.cnews.ru/news/top/index.shtml?2010/09/08/407921</a:t>
            </a:r>
            <a:endParaRPr lang="en-US" sz="1200" u="sng" dirty="0">
              <a:solidFill>
                <a:schemeClr val="tx2"/>
              </a:solidFill>
            </a:endParaRPr>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076056" y="3933056"/>
            <a:ext cx="3917357" cy="24741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2073040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ru-RU" dirty="0" smtClean="0"/>
              <a:t>Мы вас слушаем и слышим</a:t>
            </a:r>
            <a:endParaRPr lang="en-US" dirty="0"/>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xmlns="" val="354345503"/>
              </p:ext>
            </p:extLst>
          </p:nvPr>
        </p:nvGraphicFramePr>
        <p:xfrm>
          <a:off x="602855" y="1059552"/>
          <a:ext cx="4099774" cy="5506720"/>
        </p:xfrm>
        <a:graphic>
          <a:graphicData uri="http://schemas.openxmlformats.org/drawingml/2006/table">
            <a:tbl>
              <a:tblPr firstRow="1" bandRow="1">
                <a:tableStyleId>{5C22544A-7EE6-4342-B048-85BDC9FD1C3A}</a:tableStyleId>
              </a:tblPr>
              <a:tblGrid>
                <a:gridCol w="4099774"/>
              </a:tblGrid>
              <a:tr h="416560">
                <a:tc>
                  <a:txBody>
                    <a:bodyPr/>
                    <a:lstStyle/>
                    <a:p>
                      <a:r>
                        <a:rPr lang="ru-RU" sz="2100" dirty="0" smtClean="0"/>
                        <a:t>Исправлено</a:t>
                      </a:r>
                      <a:endParaRPr lang="en-US" sz="2100" dirty="0"/>
                    </a:p>
                  </a:txBody>
                  <a:tcPr/>
                </a:tc>
              </a:tr>
              <a:tr h="96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900" b="1" dirty="0" smtClean="0"/>
                        <a:t>Поддержка</a:t>
                      </a:r>
                      <a:r>
                        <a:rPr lang="en-US" sz="1900" b="1" baseline="0" dirty="0" smtClean="0"/>
                        <a:t>. </a:t>
                      </a:r>
                      <a:r>
                        <a:rPr lang="en-US" sz="1900" dirty="0" smtClean="0"/>
                        <a:t>98% </a:t>
                      </a:r>
                      <a:r>
                        <a:rPr lang="ru-RU" sz="1900" dirty="0" smtClean="0"/>
                        <a:t>запросов в поддержку отвечают за 24 часа</a:t>
                      </a:r>
                      <a:endParaRPr lang="en-US" sz="1900" dirty="0" smtClean="0"/>
                    </a:p>
                  </a:txBody>
                  <a:tcPr/>
                </a:tc>
              </a:tr>
              <a:tr h="96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900" b="1" dirty="0" smtClean="0"/>
                        <a:t>Лимиты</a:t>
                      </a:r>
                      <a:r>
                        <a:rPr lang="ru-RU" sz="1900" b="1" baseline="0" dirty="0" smtClean="0"/>
                        <a:t> на бесплатные приложения. </a:t>
                      </a:r>
                      <a:r>
                        <a:rPr lang="ru-RU" sz="1900" dirty="0" smtClean="0"/>
                        <a:t>Увеличено</a:t>
                      </a:r>
                      <a:r>
                        <a:rPr lang="ru-RU" sz="1900" baseline="0" dirty="0" smtClean="0"/>
                        <a:t> с 5 до 100 в год</a:t>
                      </a:r>
                      <a:endParaRPr lang="en-US" sz="1900" dirty="0" smtClean="0"/>
                    </a:p>
                  </a:txBody>
                  <a:tcPr/>
                </a:tc>
              </a:tr>
              <a:tr h="96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900" b="1" dirty="0" smtClean="0"/>
                        <a:t>Сложности</a:t>
                      </a:r>
                      <a:r>
                        <a:rPr lang="ru-RU" sz="1900" b="1" baseline="0" dirty="0" smtClean="0"/>
                        <a:t> в регистрации</a:t>
                      </a:r>
                      <a:r>
                        <a:rPr lang="en-US" sz="1900" b="1" baseline="0" dirty="0" smtClean="0"/>
                        <a:t>. </a:t>
                      </a:r>
                      <a:r>
                        <a:rPr lang="ru-RU" sz="1900" dirty="0" smtClean="0"/>
                        <a:t>Новая форма и проверка</a:t>
                      </a:r>
                      <a:endParaRPr lang="en-US" sz="1900" dirty="0" smtClean="0"/>
                    </a:p>
                  </a:txBody>
                  <a:tcPr/>
                </a:tc>
              </a:tr>
              <a:tr h="1249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900" b="1" dirty="0" smtClean="0"/>
                        <a:t>Регистрация с </a:t>
                      </a:r>
                      <a:r>
                        <a:rPr lang="en-US" sz="1900" b="1" dirty="0" smtClean="0"/>
                        <a:t>Xbox. </a:t>
                      </a:r>
                      <a:r>
                        <a:rPr lang="ru-RU" sz="1900" b="0" dirty="0" smtClean="0"/>
                        <a:t>Исправлена</a:t>
                      </a:r>
                      <a:r>
                        <a:rPr lang="ru-RU" sz="1900" b="0" baseline="0" dirty="0" smtClean="0"/>
                        <a:t> связь профиля разработчиков между </a:t>
                      </a:r>
                      <a:r>
                        <a:rPr lang="en-US" sz="1900" dirty="0" smtClean="0"/>
                        <a:t>App hub and xbox.com</a:t>
                      </a:r>
                    </a:p>
                  </a:txBody>
                  <a:tcPr/>
                </a:tc>
              </a:tr>
              <a:tr h="96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900" b="1" dirty="0" smtClean="0"/>
                        <a:t>Неполный отчет</a:t>
                      </a:r>
                      <a:r>
                        <a:rPr lang="ru-RU" sz="1900" b="1" baseline="0" dirty="0" smtClean="0"/>
                        <a:t> о тестировании</a:t>
                      </a:r>
                      <a:r>
                        <a:rPr lang="en-US" sz="1900" b="1" dirty="0" smtClean="0"/>
                        <a:t>.</a:t>
                      </a:r>
                      <a:r>
                        <a:rPr lang="en-US" sz="1900" b="1" baseline="0" dirty="0" smtClean="0"/>
                        <a:t> </a:t>
                      </a:r>
                      <a:r>
                        <a:rPr lang="ru-RU" sz="1900" dirty="0" smtClean="0"/>
                        <a:t>Предоставляются</a:t>
                      </a:r>
                      <a:r>
                        <a:rPr lang="ru-RU" sz="1900" baseline="0" dirty="0" smtClean="0"/>
                        <a:t> все детали</a:t>
                      </a:r>
                      <a:endParaRPr lang="en-US" sz="1900" dirty="0" smtClean="0"/>
                    </a:p>
                  </a:txBody>
                  <a:tcPr/>
                </a:tc>
              </a:tr>
            </a:tbl>
          </a:graphicData>
        </a:graphic>
      </p:graphicFrame>
      <p:pic>
        <p:nvPicPr>
          <p:cNvPr id="1026" name="Picture 2" descr="C:\Users\toddbrix\AppData\Local\Microsoft\Windows\Temporary Internet Files\Content.IE5\LWED5HT7\MC90044131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612" y="1649176"/>
            <a:ext cx="477520" cy="636693"/>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C:\Users\toddbrix\AppData\Local\Microsoft\Windows\Temporary Internet Files\Content.IE5\LWED5HT7\MC90044131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961" y="5726268"/>
            <a:ext cx="477520" cy="636693"/>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C:\Users\toddbrix\AppData\Local\Microsoft\Windows\Temporary Internet Files\Content.IE5\LWED5HT7\MC90044131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96" y="4463325"/>
            <a:ext cx="477520" cy="63669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C:\Users\toddbrix\AppData\Local\Microsoft\Windows\Temporary Internet Files\Content.IE5\LWED5HT7\MC90044131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612" y="3494565"/>
            <a:ext cx="477520" cy="63669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2" descr="C:\Users\toddbrix\AppData\Local\Microsoft\Windows\Temporary Internet Files\Content.IE5\LWED5HT7\MC90044131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96" y="2586814"/>
            <a:ext cx="477520" cy="636693"/>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1" name="Content Placeholder 5"/>
          <p:cNvGraphicFramePr>
            <a:graphicFrameLocks/>
          </p:cNvGraphicFramePr>
          <p:nvPr>
            <p:extLst>
              <p:ext uri="{D42A27DB-BD31-4B8C-83A1-F6EECF244321}">
                <p14:modId xmlns:p14="http://schemas.microsoft.com/office/powerpoint/2010/main" xmlns="" val="1549561693"/>
              </p:ext>
            </p:extLst>
          </p:nvPr>
        </p:nvGraphicFramePr>
        <p:xfrm>
          <a:off x="4879457" y="1117014"/>
          <a:ext cx="3921642" cy="4927600"/>
        </p:xfrm>
        <a:graphic>
          <a:graphicData uri="http://schemas.openxmlformats.org/drawingml/2006/table">
            <a:tbl>
              <a:tblPr firstRow="1" bandRow="1">
                <a:tableStyleId>{5C22544A-7EE6-4342-B048-85BDC9FD1C3A}</a:tableStyleId>
              </a:tblPr>
              <a:tblGrid>
                <a:gridCol w="3921642"/>
              </a:tblGrid>
              <a:tr h="416560">
                <a:tc>
                  <a:txBody>
                    <a:bodyPr/>
                    <a:lstStyle/>
                    <a:p>
                      <a:r>
                        <a:rPr lang="ru-RU" sz="2100" dirty="0" smtClean="0"/>
                        <a:t>Осталось</a:t>
                      </a:r>
                      <a:endParaRPr lang="en-US" sz="2100" dirty="0"/>
                    </a:p>
                  </a:txBody>
                  <a:tcPr/>
                </a:tc>
              </a:tr>
              <a:tr h="670560">
                <a:tc>
                  <a:txBody>
                    <a:bodyPr/>
                    <a:lstStyle/>
                    <a:p>
                      <a:r>
                        <a:rPr lang="ru-RU" sz="1900" b="0" dirty="0" smtClean="0"/>
                        <a:t>Полная прозрачность</a:t>
                      </a:r>
                      <a:r>
                        <a:rPr lang="ru-RU" sz="1900" b="0" baseline="0" dirty="0" smtClean="0"/>
                        <a:t> сертификации</a:t>
                      </a:r>
                      <a:endParaRPr lang="en-US" sz="1900" baseline="0" dirty="0" smtClean="0"/>
                    </a:p>
                  </a:txBody>
                  <a:tcPr/>
                </a:tc>
              </a:tr>
              <a:tr h="960120">
                <a:tc>
                  <a:txBody>
                    <a:bodyPr/>
                    <a:lstStyle/>
                    <a:p>
                      <a:r>
                        <a:rPr lang="ru-RU" sz="1900" b="0" dirty="0" smtClean="0"/>
                        <a:t>Проверка личности сложна и занимает</a:t>
                      </a:r>
                      <a:r>
                        <a:rPr lang="ru-RU" sz="1900" b="0" baseline="0" dirty="0" smtClean="0"/>
                        <a:t> время</a:t>
                      </a:r>
                      <a:endParaRPr lang="en-US" sz="1900" baseline="0" dirty="0" smtClean="0"/>
                    </a:p>
                  </a:txBody>
                  <a:tcPr/>
                </a:tc>
              </a:tr>
              <a:tr h="960120">
                <a:tc>
                  <a:txBody>
                    <a:bodyPr/>
                    <a:lstStyle/>
                    <a:p>
                      <a:r>
                        <a:rPr lang="ru-RU" sz="1900" dirty="0" smtClean="0"/>
                        <a:t>Налоговая форма </a:t>
                      </a:r>
                      <a:r>
                        <a:rPr lang="en-US" sz="1900" dirty="0" smtClean="0"/>
                        <a:t>W-8 </a:t>
                      </a:r>
                      <a:r>
                        <a:rPr lang="ru-RU" sz="1900" dirty="0" smtClean="0"/>
                        <a:t>сложна и занимает время.</a:t>
                      </a:r>
                      <a:endParaRPr lang="en-US" sz="1900" baseline="0" dirty="0" smtClean="0"/>
                    </a:p>
                  </a:txBody>
                  <a:tcPr/>
                </a:tc>
              </a:tr>
              <a:tr h="960120">
                <a:tc>
                  <a:txBody>
                    <a:bodyPr/>
                    <a:lstStyle/>
                    <a:p>
                      <a:r>
                        <a:rPr lang="ru-RU" sz="1900" dirty="0" smtClean="0"/>
                        <a:t>Возникает ошибки в процессе загрузки</a:t>
                      </a:r>
                      <a:r>
                        <a:rPr lang="ru-RU" sz="1900" baseline="0" dirty="0" smtClean="0"/>
                        <a:t> приложений</a:t>
                      </a:r>
                      <a:endParaRPr lang="en-US" sz="1900" baseline="0" dirty="0" smtClean="0"/>
                    </a:p>
                  </a:txBody>
                  <a:tcPr/>
                </a:tc>
              </a:tr>
              <a:tr h="96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900" dirty="0" smtClean="0"/>
                        <a:t>Некоторые проблемы при оплате регистрации</a:t>
                      </a:r>
                      <a:endParaRPr lang="en-US" sz="1900" baseline="0" dirty="0" smtClean="0"/>
                    </a:p>
                  </a:txBody>
                  <a:tcPr/>
                </a:tc>
              </a:tr>
            </a:tbl>
          </a:graphicData>
        </a:graphic>
      </p:graphicFrame>
    </p:spTree>
    <p:extLst>
      <p:ext uri="{BB962C8B-B14F-4D97-AF65-F5344CB8AC3E}">
        <p14:creationId xmlns:p14="http://schemas.microsoft.com/office/powerpoint/2010/main" xmlns="" val="286664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ru-RU" dirty="0" smtClean="0"/>
              <a:t>Содержание</a:t>
            </a:r>
            <a:endParaRPr lang="en-US" dirty="0"/>
          </a:p>
        </p:txBody>
      </p:sp>
      <p:sp>
        <p:nvSpPr>
          <p:cNvPr id="10" name="Slide Number Placeholder 9"/>
          <p:cNvSpPr>
            <a:spLocks noGrp="1"/>
          </p:cNvSpPr>
          <p:nvPr>
            <p:ph type="sldNum" sz="quarter" idx="12"/>
          </p:nvPr>
        </p:nvSpPr>
        <p:spPr>
          <a:xfrm>
            <a:off x="381000" y="6428730"/>
            <a:ext cx="253596" cy="246221"/>
          </a:xfrm>
        </p:spPr>
        <p:txBody>
          <a:bodyPr/>
          <a:lstStyle/>
          <a:p>
            <a:fld id="{B6F15528-21DE-4FAA-801E-634DDDAF4B2B}" type="slidenum">
              <a:rPr lang="en-US" smtClean="0">
                <a:solidFill>
                  <a:srgbClr val="737373">
                    <a:lumMod val="60000"/>
                    <a:lumOff val="40000"/>
                  </a:srgbClr>
                </a:solidFill>
              </a:rPr>
              <a:pPr/>
              <a:t>2</a:t>
            </a:fld>
            <a:endParaRPr lang="en-US" dirty="0">
              <a:solidFill>
                <a:srgbClr val="737373">
                  <a:lumMod val="60000"/>
                  <a:lumOff val="40000"/>
                </a:srgbClr>
              </a:solidFill>
            </a:endParaRPr>
          </a:p>
        </p:txBody>
      </p:sp>
      <p:graphicFrame>
        <p:nvGraphicFramePr>
          <p:cNvPr id="3" name="Content Placeholder 2"/>
          <p:cNvGraphicFramePr>
            <a:graphicFrameLocks noGrp="1"/>
          </p:cNvGraphicFramePr>
          <p:nvPr>
            <p:ph sz="quarter" idx="4294967295"/>
            <p:extLst>
              <p:ext uri="{D42A27DB-BD31-4B8C-83A1-F6EECF244321}">
                <p14:modId xmlns:p14="http://schemas.microsoft.com/office/powerpoint/2010/main" xmlns="" val="486604270"/>
              </p:ext>
            </p:extLst>
          </p:nvPr>
        </p:nvGraphicFramePr>
        <p:xfrm>
          <a:off x="365448" y="1466851"/>
          <a:ext cx="8413115" cy="4145280"/>
        </p:xfrm>
        <a:graphic>
          <a:graphicData uri="http://schemas.openxmlformats.org/drawingml/2006/table">
            <a:tbl>
              <a:tblPr>
                <a:tableStyleId>{8FD4443E-F989-4FC4-A0C8-D5A2AF1F390B}</a:tableStyleId>
              </a:tblPr>
              <a:tblGrid>
                <a:gridCol w="1047750"/>
                <a:gridCol w="7365365"/>
              </a:tblGrid>
              <a:tr h="1036320">
                <a:tc>
                  <a:txBody>
                    <a:bodyPr/>
                    <a:lstStyle/>
                    <a:p>
                      <a:pPr algn="ctr"/>
                      <a:r>
                        <a:rPr lang="en-US" sz="3200" dirty="0" smtClean="0"/>
                        <a:t>1</a:t>
                      </a:r>
                      <a:endParaRPr lang="en-US" sz="32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3"/>
                    </a:solidFill>
                  </a:tcPr>
                </a:tc>
                <a:tc>
                  <a:txBody>
                    <a:bodyPr/>
                    <a:lstStyle/>
                    <a:p>
                      <a:pPr algn="l"/>
                      <a:r>
                        <a:rPr lang="ru-RU" sz="3200" dirty="0" smtClean="0">
                          <a:solidFill>
                            <a:schemeClr val="tx2"/>
                          </a:solidFill>
                        </a:rPr>
                        <a:t>Статус</a:t>
                      </a:r>
                      <a:r>
                        <a:rPr lang="ru-RU" sz="3200" baseline="0" dirty="0" smtClean="0">
                          <a:solidFill>
                            <a:schemeClr val="tx2"/>
                          </a:solidFill>
                        </a:rPr>
                        <a:t> </a:t>
                      </a:r>
                      <a:r>
                        <a:rPr lang="en-US" sz="3200" baseline="0" dirty="0" smtClean="0">
                          <a:solidFill>
                            <a:schemeClr val="tx2"/>
                          </a:solidFill>
                        </a:rPr>
                        <a:t>Marketplace</a:t>
                      </a:r>
                      <a:endParaRPr lang="en-US" sz="3200" dirty="0" smtClean="0">
                        <a:solidFill>
                          <a:schemeClr val="tx2"/>
                        </a:solidFill>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036320">
                <a:tc>
                  <a:txBody>
                    <a:bodyPr/>
                    <a:lstStyle/>
                    <a:p>
                      <a:pPr algn="ctr"/>
                      <a:r>
                        <a:rPr lang="en-US" sz="3200" dirty="0" smtClean="0"/>
                        <a:t>2</a:t>
                      </a:r>
                      <a:endParaRPr lang="en-US" sz="32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baseline="0" dirty="0" smtClean="0">
                          <a:solidFill>
                            <a:srgbClr val="FFFFFF"/>
                          </a:solidFill>
                        </a:rPr>
                        <a:t>Windows Phone Marketplace (Mango)</a:t>
                      </a:r>
                      <a:endParaRPr lang="en-US" sz="3200" dirty="0" smtClean="0">
                        <a:solidFill>
                          <a:srgbClr val="FFFFFF"/>
                        </a:solidFill>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036320">
                <a:tc>
                  <a:txBody>
                    <a:bodyPr/>
                    <a:lstStyle/>
                    <a:p>
                      <a:pPr algn="ctr"/>
                      <a:r>
                        <a:rPr lang="en-US" sz="3200" dirty="0" smtClean="0"/>
                        <a:t>3</a:t>
                      </a:r>
                      <a:endParaRPr lang="en-US" sz="32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2"/>
                    </a:solidFill>
                  </a:tcPr>
                </a:tc>
                <a:tc>
                  <a:txBody>
                    <a:bodyPr/>
                    <a:lstStyle/>
                    <a:p>
                      <a:pPr algn="l"/>
                      <a:r>
                        <a:rPr lang="ru-RU" sz="3200" dirty="0" smtClean="0">
                          <a:solidFill>
                            <a:srgbClr val="FFFFFF"/>
                          </a:solidFill>
                        </a:rPr>
                        <a:t>Расширение</a:t>
                      </a:r>
                      <a:endParaRPr lang="en-US" sz="3200" dirty="0">
                        <a:solidFill>
                          <a:srgbClr val="FFFFFF"/>
                        </a:solidFill>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036320">
                <a:tc>
                  <a:txBody>
                    <a:bodyPr/>
                    <a:lstStyle/>
                    <a:p>
                      <a:pPr algn="ctr"/>
                      <a:r>
                        <a:rPr lang="en-US" sz="3200" dirty="0" smtClean="0"/>
                        <a:t>4</a:t>
                      </a:r>
                      <a:endParaRPr lang="en-US" sz="3200" dirty="0"/>
                    </a:p>
                  </a:txBody>
                  <a:tcPr marL="274320" marR="274320" marT="274320" marB="27432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algn="l"/>
                      <a:r>
                        <a:rPr lang="ru-RU" sz="3200" dirty="0" smtClean="0">
                          <a:solidFill>
                            <a:srgbClr val="FFFFFF"/>
                          </a:solidFill>
                        </a:rPr>
                        <a:t>Зарабатываем деньги</a:t>
                      </a:r>
                      <a:endParaRPr lang="en-US" sz="3200" dirty="0">
                        <a:solidFill>
                          <a:srgbClr val="FFFFFF"/>
                        </a:solidFill>
                      </a:endParaRPr>
                    </a:p>
                  </a:txBody>
                  <a:tcPr marL="274320" marR="274320" marT="91440" marB="9144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097284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Будущее</a:t>
            </a:r>
            <a:r>
              <a:rPr lang="en-US" dirty="0" smtClean="0"/>
              <a:t/>
            </a:r>
            <a:br>
              <a:rPr lang="en-US" dirty="0" smtClean="0"/>
            </a:br>
            <a:r>
              <a:rPr lang="en-US" dirty="0" smtClean="0"/>
              <a:t>Windows Phone Marketplace </a:t>
            </a:r>
            <a:endParaRPr lang="en-US" dirty="0"/>
          </a:p>
        </p:txBody>
      </p:sp>
      <p:sp>
        <p:nvSpPr>
          <p:cNvPr id="3" name="Slide Number Placeholder 2"/>
          <p:cNvSpPr>
            <a:spLocks noGrp="1"/>
          </p:cNvSpPr>
          <p:nvPr>
            <p:ph type="sldNum" sz="quarter" idx="12"/>
          </p:nvPr>
        </p:nvSpPr>
        <p:spPr>
          <a:xfrm>
            <a:off x="381000" y="6428730"/>
            <a:ext cx="253596" cy="246221"/>
          </a:xfrm>
        </p:spPr>
        <p:txBody>
          <a:bodyPr/>
          <a:lstStyle/>
          <a:p>
            <a:fld id="{B6F15528-21DE-4FAA-801E-634DDDAF4B2B}" type="slidenum">
              <a:rPr lang="en-US" smtClean="0">
                <a:solidFill>
                  <a:srgbClr val="737373">
                    <a:lumMod val="60000"/>
                    <a:lumOff val="40000"/>
                  </a:srgbClr>
                </a:solidFill>
              </a:rPr>
              <a:pPr/>
              <a:t>20</a:t>
            </a:fld>
            <a:endParaRPr lang="en-US" dirty="0">
              <a:solidFill>
                <a:srgbClr val="737373">
                  <a:lumMod val="60000"/>
                  <a:lumOff val="40000"/>
                </a:srgbClr>
              </a:solidFill>
            </a:endParaRPr>
          </a:p>
        </p:txBody>
      </p:sp>
    </p:spTree>
    <p:extLst>
      <p:ext uri="{BB962C8B-B14F-4D97-AF65-F5344CB8AC3E}">
        <p14:creationId xmlns:p14="http://schemas.microsoft.com/office/powerpoint/2010/main" xmlns="" val="21790209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6943" y="2537370"/>
            <a:ext cx="4877098" cy="1329595"/>
          </a:xfrm>
        </p:spPr>
        <p:txBody>
          <a:bodyPr/>
          <a:lstStyle/>
          <a:p>
            <a:r>
              <a:rPr lang="en-US" sz="4800" dirty="0"/>
              <a:t>Marketplace</a:t>
            </a:r>
            <a:br>
              <a:rPr lang="en-US" sz="4800" dirty="0"/>
            </a:br>
            <a:r>
              <a:rPr lang="en-US" sz="4800" dirty="0"/>
              <a:t>User Experience</a:t>
            </a:r>
          </a:p>
        </p:txBody>
      </p:sp>
      <p:sp>
        <p:nvSpPr>
          <p:cNvPr id="5" name="Text Placeholder 4"/>
          <p:cNvSpPr>
            <a:spLocks noGrp="1"/>
          </p:cNvSpPr>
          <p:nvPr>
            <p:ph type="body" sz="quarter" idx="16"/>
          </p:nvPr>
        </p:nvSpPr>
        <p:spPr/>
        <p:txBody>
          <a:bodyPr/>
          <a:lstStyle/>
          <a:p>
            <a:endParaRPr lang="en-US"/>
          </a:p>
        </p:txBody>
      </p:sp>
      <p:sp>
        <p:nvSpPr>
          <p:cNvPr id="6" name="Subtitle 5"/>
          <p:cNvSpPr>
            <a:spLocks noGrp="1"/>
          </p:cNvSpPr>
          <p:nvPr>
            <p:ph type="subTitle" idx="1"/>
          </p:nvPr>
        </p:nvSpPr>
        <p:spPr/>
        <p:txBody>
          <a:bodyPr/>
          <a:lstStyle/>
          <a:p>
            <a:endParaRPr lang="en-US"/>
          </a:p>
        </p:txBody>
      </p:sp>
      <p:pic>
        <p:nvPicPr>
          <p:cNvPr id="7" name="Picture 6" descr="C:\Users\bilhur\Desktop\Microsoft\1. WP7 BOM related\MIX and BAP and Assets\WP.com Assets_2011\US\Start w Shazam Pinned.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541080" y="4947557"/>
            <a:ext cx="1135117" cy="1205098"/>
          </a:xfrm>
          <a:prstGeom prst="rect">
            <a:avLst/>
          </a:prstGeom>
          <a:noFill/>
          <a:ln>
            <a:solidFill>
              <a:schemeClr val="bg1"/>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5576369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6943" y="2204972"/>
            <a:ext cx="4877098" cy="1994392"/>
          </a:xfrm>
        </p:spPr>
        <p:txBody>
          <a:bodyPr/>
          <a:lstStyle/>
          <a:p>
            <a:r>
              <a:rPr lang="en-US" sz="4800" b="1" dirty="0"/>
              <a:t>APP HUB</a:t>
            </a:r>
            <a:br>
              <a:rPr lang="en-US" sz="4800" b="1" dirty="0"/>
            </a:br>
            <a:r>
              <a:rPr lang="en-US" sz="4800" b="1" dirty="0"/>
              <a:t>Developer Experience</a:t>
            </a:r>
          </a:p>
        </p:txBody>
      </p:sp>
      <p:sp>
        <p:nvSpPr>
          <p:cNvPr id="5" name="Subtitle 4"/>
          <p:cNvSpPr>
            <a:spLocks noGrp="1"/>
          </p:cNvSpPr>
          <p:nvPr>
            <p:ph type="subTitle" idx="1"/>
          </p:nvPr>
        </p:nvSpPr>
        <p:spPr/>
        <p:txBody>
          <a:bodyPr/>
          <a:lstStyle/>
          <a:p>
            <a:endParaRPr lang="en-US"/>
          </a:p>
        </p:txBody>
      </p:sp>
      <p:sp>
        <p:nvSpPr>
          <p:cNvPr id="6" name="Text Placeholder 5"/>
          <p:cNvSpPr>
            <a:spLocks noGrp="1"/>
          </p:cNvSpPr>
          <p:nvPr>
            <p:ph type="body" sz="quarter" idx="16"/>
          </p:nvPr>
        </p:nvSpPr>
        <p:spPr/>
        <p:txBody>
          <a:bodyPr/>
          <a:lstStyle/>
          <a:p>
            <a:endParaRPr 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99080" y="5357665"/>
            <a:ext cx="2414587" cy="5974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5576369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smtClean="0"/>
              <a:t>Новая</a:t>
            </a:r>
            <a:r>
              <a:rPr lang="en-US" dirty="0" smtClean="0"/>
              <a:t> Beta Distribution Service</a:t>
            </a:r>
            <a:endParaRPr lang="en-US" dirty="0"/>
          </a:p>
        </p:txBody>
      </p:sp>
      <p:sp>
        <p:nvSpPr>
          <p:cNvPr id="6" name="Content Placeholder 1"/>
          <p:cNvSpPr>
            <a:spLocks noGrp="1"/>
          </p:cNvSpPr>
          <p:nvPr>
            <p:ph idx="1"/>
          </p:nvPr>
        </p:nvSpPr>
        <p:spPr>
          <a:xfrm>
            <a:off x="381001" y="1400159"/>
            <a:ext cx="4545842" cy="4761556"/>
          </a:xfrm>
        </p:spPr>
        <p:txBody>
          <a:bodyPr>
            <a:noAutofit/>
          </a:bodyPr>
          <a:lstStyle/>
          <a:p>
            <a:pPr marL="287338" indent="-287338"/>
            <a:r>
              <a:rPr lang="ru-RU" sz="2000" dirty="0" smtClean="0">
                <a:solidFill>
                  <a:schemeClr val="accent6"/>
                </a:solidFill>
              </a:rPr>
              <a:t>Распространение несертифицированных приложений ограниченному кругу бета-тестеров</a:t>
            </a:r>
            <a:endParaRPr lang="en-US" sz="2000" dirty="0">
              <a:solidFill>
                <a:schemeClr val="accent6"/>
              </a:solidFill>
            </a:endParaRPr>
          </a:p>
          <a:p>
            <a:pPr marL="287338" indent="-287338"/>
            <a:r>
              <a:rPr lang="ru-RU" sz="2000" dirty="0" smtClean="0"/>
              <a:t>Возможности</a:t>
            </a:r>
            <a:endParaRPr lang="en-US" sz="2000" dirty="0"/>
          </a:p>
          <a:p>
            <a:pPr marL="687388" lvl="1" indent="-287338"/>
            <a:r>
              <a:rPr lang="ru-RU" sz="1800" dirty="0" smtClean="0">
                <a:solidFill>
                  <a:schemeClr val="accent6"/>
                </a:solidFill>
              </a:rPr>
              <a:t>Составление списка тестеров (до 100)</a:t>
            </a:r>
            <a:endParaRPr lang="en-US" sz="1800" dirty="0">
              <a:solidFill>
                <a:schemeClr val="accent6"/>
              </a:solidFill>
            </a:endParaRPr>
          </a:p>
          <a:p>
            <a:pPr marL="687388" lvl="1" indent="-287338"/>
            <a:r>
              <a:rPr lang="ru-RU" sz="1800" dirty="0" smtClean="0">
                <a:solidFill>
                  <a:schemeClr val="accent6"/>
                </a:solidFill>
              </a:rPr>
              <a:t>Разработчик высылает почту с прямой ссылкой для тестировани</a:t>
            </a:r>
          </a:p>
          <a:p>
            <a:pPr marL="687388" lvl="1" indent="-287338"/>
            <a:r>
              <a:rPr lang="ru-RU" sz="1800" dirty="0" smtClean="0">
                <a:solidFill>
                  <a:schemeClr val="accent6"/>
                </a:solidFill>
              </a:rPr>
              <a:t>Только выбранные люди могут тестировать прилоение в течение 90 дней</a:t>
            </a:r>
            <a:endParaRPr lang="en-US" sz="1800" dirty="0" smtClean="0">
              <a:solidFill>
                <a:schemeClr val="accent6"/>
              </a:solidFill>
            </a:endParaRPr>
          </a:p>
          <a:p>
            <a:pPr marL="687388" lvl="1" indent="-287338"/>
            <a:r>
              <a:rPr lang="ru-RU" sz="1800" dirty="0" smtClean="0">
                <a:solidFill>
                  <a:schemeClr val="accent6"/>
                </a:solidFill>
              </a:rPr>
              <a:t>Бета-приложение не может обновляться</a:t>
            </a:r>
            <a:endParaRPr lang="en-US" sz="1800" dirty="0">
              <a:solidFill>
                <a:schemeClr val="accent6"/>
              </a:solidFill>
            </a:endParaRPr>
          </a:p>
          <a:p>
            <a:pPr marL="287338" indent="-287338"/>
            <a:r>
              <a:rPr lang="ru-RU" sz="2000" dirty="0" smtClean="0">
                <a:solidFill>
                  <a:schemeClr val="accent6"/>
                </a:solidFill>
              </a:rPr>
              <a:t>Преимущества</a:t>
            </a:r>
            <a:endParaRPr lang="en-US" sz="1800" dirty="0">
              <a:solidFill>
                <a:schemeClr val="accent6"/>
              </a:solidFill>
            </a:endParaRPr>
          </a:p>
          <a:p>
            <a:pPr lvl="1" fontAlgn="ctr"/>
            <a:r>
              <a:rPr lang="ru-RU" sz="1800" dirty="0" smtClean="0">
                <a:solidFill>
                  <a:schemeClr val="accent6"/>
                </a:solidFill>
              </a:rPr>
              <a:t>Не нужно разблокировать телефоны</a:t>
            </a:r>
            <a:endParaRPr lang="en-US" sz="1800" dirty="0">
              <a:solidFill>
                <a:schemeClr val="accent6"/>
              </a:solidFill>
            </a:endParaRPr>
          </a:p>
          <a:p>
            <a:pPr lvl="1" fontAlgn="ctr"/>
            <a:r>
              <a:rPr lang="ru-RU" sz="1800" dirty="0" smtClean="0">
                <a:solidFill>
                  <a:schemeClr val="accent6"/>
                </a:solidFill>
              </a:rPr>
              <a:t>Повышается качество приложений</a:t>
            </a:r>
            <a:endParaRPr lang="en-US" sz="1800" dirty="0">
              <a:solidFill>
                <a:schemeClr val="accent6"/>
              </a:solidFill>
            </a:endParaRPr>
          </a:p>
        </p:txBody>
      </p:sp>
      <p:pic>
        <p:nvPicPr>
          <p:cNvPr id="5" name="Picture 4"/>
          <p:cNvPicPr/>
          <p:nvPr/>
        </p:nvPicPr>
        <p:blipFill>
          <a:blip r:embed="rId2" cstate="print">
            <a:extLst>
              <a:ext uri="{28A0092B-C50C-407E-A947-70E740481C1C}">
                <a14:useLocalDpi xmlns:a14="http://schemas.microsoft.com/office/drawing/2010/main" xmlns="" val="0"/>
              </a:ext>
            </a:extLst>
          </a:blip>
          <a:stretch>
            <a:fillRect/>
          </a:stretch>
        </p:blipFill>
        <p:spPr>
          <a:xfrm>
            <a:off x="5155694" y="1469571"/>
            <a:ext cx="3848667" cy="439693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506840" y="6317602"/>
            <a:ext cx="3647152" cy="246221"/>
          </a:xfrm>
          <a:prstGeom prst="rect">
            <a:avLst/>
          </a:prstGeom>
          <a:noFill/>
        </p:spPr>
        <p:txBody>
          <a:bodyPr wrap="none" rtlCol="0">
            <a:spAutoFit/>
          </a:bodyPr>
          <a:lstStyle/>
          <a:p>
            <a:pPr defTabSz="914400"/>
            <a:r>
              <a:rPr lang="en-US" sz="1000" dirty="0" smtClean="0">
                <a:solidFill>
                  <a:srgbClr val="737373"/>
                </a:solidFill>
              </a:rPr>
              <a:t>UI and Screenshots are representative of UI, subject to change</a:t>
            </a:r>
            <a:endParaRPr lang="en-US" sz="1000" dirty="0">
              <a:solidFill>
                <a:srgbClr val="737373"/>
              </a:solidFill>
            </a:endParaRPr>
          </a:p>
        </p:txBody>
      </p:sp>
    </p:spTree>
    <p:extLst>
      <p:ext uri="{BB962C8B-B14F-4D97-AF65-F5344CB8AC3E}">
        <p14:creationId xmlns:p14="http://schemas.microsoft.com/office/powerpoint/2010/main" xmlns="" val="3551153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500"/>
                                        <p:tgtEl>
                                          <p:spTgt spid="6">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xEl>
                                              <p:pRg st="5" end="5"/>
                                            </p:txEl>
                                          </p:spTgt>
                                        </p:tgtEl>
                                        <p:attrNameLst>
                                          <p:attrName>style.visibility</p:attrName>
                                        </p:attrNameLst>
                                      </p:cBhvr>
                                      <p:to>
                                        <p:strVal val="visible"/>
                                      </p:to>
                                    </p:set>
                                    <p:animEffect transition="in" filter="fade">
                                      <p:cBhvr>
                                        <p:cTn id="24" dur="500"/>
                                        <p:tgtEl>
                                          <p:spTgt spid="6">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fade">
                                      <p:cBhvr>
                                        <p:cTn id="29" dur="500"/>
                                        <p:tgtEl>
                                          <p:spTgt spid="6">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fade">
                                      <p:cBhvr>
                                        <p:cTn id="32" dur="500"/>
                                        <p:tgtEl>
                                          <p:spTgt spid="6">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Effect transition="in" filter="fade">
                                      <p:cBhvr>
                                        <p:cTn id="35" dur="500"/>
                                        <p:tgtEl>
                                          <p:spTgt spid="6">
                                            <p:txEl>
                                              <p:pRg st="8" end="8"/>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smtClean="0"/>
              <a:t>Новая </a:t>
            </a:r>
            <a:r>
              <a:rPr lang="en-US" dirty="0" smtClean="0"/>
              <a:t>Private Distribution Service</a:t>
            </a:r>
            <a:endParaRPr lang="en-US" dirty="0"/>
          </a:p>
        </p:txBody>
      </p:sp>
      <p:sp>
        <p:nvSpPr>
          <p:cNvPr id="6" name="Content Placeholder 1"/>
          <p:cNvSpPr>
            <a:spLocks noGrp="1"/>
          </p:cNvSpPr>
          <p:nvPr>
            <p:ph idx="1"/>
          </p:nvPr>
        </p:nvSpPr>
        <p:spPr>
          <a:xfrm>
            <a:off x="381000" y="1271084"/>
            <a:ext cx="8382000" cy="5276674"/>
          </a:xfrm>
        </p:spPr>
        <p:txBody>
          <a:bodyPr>
            <a:noAutofit/>
          </a:bodyPr>
          <a:lstStyle/>
          <a:p>
            <a:pPr marL="287338" indent="-287338"/>
            <a:r>
              <a:rPr lang="ru-RU" sz="2400" dirty="0" smtClean="0">
                <a:solidFill>
                  <a:schemeClr val="accent6"/>
                </a:solidFill>
              </a:rPr>
              <a:t>Распространение </a:t>
            </a:r>
            <a:r>
              <a:rPr lang="ru-RU" sz="2400" b="1" dirty="0" smtClean="0">
                <a:solidFill>
                  <a:schemeClr val="accent6"/>
                </a:solidFill>
              </a:rPr>
              <a:t>сертифицированных </a:t>
            </a:r>
            <a:r>
              <a:rPr lang="ru-RU" sz="2400" dirty="0" smtClean="0">
                <a:solidFill>
                  <a:schemeClr val="accent6"/>
                </a:solidFill>
              </a:rPr>
              <a:t>приложений</a:t>
            </a:r>
            <a:r>
              <a:rPr lang="en-US" sz="2400" dirty="0" smtClean="0">
                <a:solidFill>
                  <a:schemeClr val="accent6"/>
                </a:solidFill>
              </a:rPr>
              <a:t> </a:t>
            </a:r>
            <a:r>
              <a:rPr lang="ru-RU" sz="2400" b="1" dirty="0" smtClean="0">
                <a:solidFill>
                  <a:schemeClr val="accent6"/>
                </a:solidFill>
              </a:rPr>
              <a:t>ограниченному числу </a:t>
            </a:r>
            <a:r>
              <a:rPr lang="ru-RU" sz="2400" dirty="0" smtClean="0">
                <a:solidFill>
                  <a:schemeClr val="accent6"/>
                </a:solidFill>
              </a:rPr>
              <a:t>пользователей</a:t>
            </a:r>
            <a:endParaRPr lang="en-US" sz="2400" dirty="0" smtClean="0">
              <a:solidFill>
                <a:schemeClr val="accent6"/>
              </a:solidFill>
            </a:endParaRPr>
          </a:p>
          <a:p>
            <a:pPr marL="0" indent="0">
              <a:buNone/>
            </a:pPr>
            <a:endParaRPr lang="en-US" sz="2400" dirty="0" smtClean="0">
              <a:solidFill>
                <a:schemeClr val="accent6"/>
              </a:solidFill>
            </a:endParaRPr>
          </a:p>
          <a:p>
            <a:pPr marL="287338" indent="-287338"/>
            <a:r>
              <a:rPr lang="ru-RU" sz="2400" dirty="0" smtClean="0"/>
              <a:t>Возможности</a:t>
            </a:r>
            <a:endParaRPr lang="en-US" sz="2400" dirty="0" smtClean="0"/>
          </a:p>
          <a:p>
            <a:pPr marL="687388" lvl="1" indent="-287338"/>
            <a:r>
              <a:rPr lang="ru-RU" sz="2000" dirty="0" smtClean="0">
                <a:solidFill>
                  <a:schemeClr val="accent6"/>
                </a:solidFill>
              </a:rPr>
              <a:t>Сначала нужно сертифицироваться</a:t>
            </a:r>
            <a:endParaRPr lang="en-US" sz="2000" dirty="0" smtClean="0">
              <a:solidFill>
                <a:schemeClr val="accent6"/>
              </a:solidFill>
            </a:endParaRPr>
          </a:p>
          <a:p>
            <a:pPr marL="687388" lvl="1" indent="-287338"/>
            <a:r>
              <a:rPr lang="ru-RU" sz="2000" dirty="0" smtClean="0">
                <a:solidFill>
                  <a:schemeClr val="accent6"/>
                </a:solidFill>
              </a:rPr>
              <a:t>Разработчик высылает письмо со ссылкой (Приложение нельзя найти по поиску)</a:t>
            </a:r>
            <a:endParaRPr lang="en-US" sz="2000" dirty="0">
              <a:solidFill>
                <a:schemeClr val="accent6"/>
              </a:solidFill>
            </a:endParaRPr>
          </a:p>
          <a:p>
            <a:pPr marL="687388" lvl="1" indent="-287338"/>
            <a:r>
              <a:rPr lang="ru-RU" sz="2000" dirty="0" smtClean="0">
                <a:solidFill>
                  <a:schemeClr val="accent6"/>
                </a:solidFill>
              </a:rPr>
              <a:t>Разработчик может обновлять приложение для пользователей</a:t>
            </a:r>
            <a:endParaRPr lang="en-US" sz="2000" dirty="0" smtClean="0">
              <a:solidFill>
                <a:schemeClr val="accent6"/>
              </a:solidFill>
            </a:endParaRPr>
          </a:p>
          <a:p>
            <a:pPr marL="687388" lvl="1" indent="-287338"/>
            <a:r>
              <a:rPr lang="ru-RU" sz="2000" dirty="0" smtClean="0">
                <a:solidFill>
                  <a:schemeClr val="accent6"/>
                </a:solidFill>
              </a:rPr>
              <a:t>Неограниченное количество раз (нет тайм-бомбы)</a:t>
            </a:r>
            <a:endParaRPr lang="en-US" sz="2000" dirty="0" smtClean="0">
              <a:solidFill>
                <a:schemeClr val="accent6"/>
              </a:solidFill>
            </a:endParaRPr>
          </a:p>
          <a:p>
            <a:pPr marL="687388" lvl="1" indent="-287338"/>
            <a:r>
              <a:rPr lang="ru-RU" sz="2000" dirty="0" smtClean="0">
                <a:solidFill>
                  <a:schemeClr val="accent6"/>
                </a:solidFill>
              </a:rPr>
              <a:t>Бесплатные и платные приложения</a:t>
            </a:r>
            <a:endParaRPr lang="en-US" sz="2000" dirty="0" smtClean="0">
              <a:solidFill>
                <a:schemeClr val="accent6"/>
              </a:solidFill>
            </a:endParaRPr>
          </a:p>
          <a:p>
            <a:pPr marL="687388" lvl="1" indent="-287338"/>
            <a:r>
              <a:rPr lang="ru-RU" sz="2000" dirty="0" smtClean="0">
                <a:solidFill>
                  <a:schemeClr val="accent6"/>
                </a:solidFill>
              </a:rPr>
              <a:t>Приложение может стать публичным в любое время</a:t>
            </a:r>
            <a:endParaRPr lang="en-US" sz="2000" dirty="0" smtClean="0">
              <a:solidFill>
                <a:schemeClr val="accent6"/>
              </a:solidFill>
            </a:endParaRPr>
          </a:p>
          <a:p>
            <a:pPr marL="687388" lvl="1" indent="-287338"/>
            <a:endParaRPr lang="en-US" sz="2000" dirty="0">
              <a:solidFill>
                <a:schemeClr val="accent6"/>
              </a:solidFill>
            </a:endParaRPr>
          </a:p>
          <a:p>
            <a:pPr marL="287338" indent="-287338"/>
            <a:r>
              <a:rPr lang="ru-RU" sz="2000" dirty="0" smtClean="0">
                <a:solidFill>
                  <a:schemeClr val="accent6"/>
                </a:solidFill>
              </a:rPr>
              <a:t>Преимущества</a:t>
            </a:r>
            <a:endParaRPr lang="en-US" sz="2000" dirty="0" smtClean="0">
              <a:solidFill>
                <a:schemeClr val="accent6"/>
              </a:solidFill>
            </a:endParaRPr>
          </a:p>
          <a:p>
            <a:pPr marL="687388" lvl="1" indent="-287338"/>
            <a:r>
              <a:rPr lang="ru-RU" sz="2000" dirty="0" smtClean="0">
                <a:solidFill>
                  <a:schemeClr val="accent6"/>
                </a:solidFill>
              </a:rPr>
              <a:t>Позволяет сделать широкое, но ограниченное распространение</a:t>
            </a:r>
            <a:endParaRPr lang="en-US" sz="2000" dirty="0" smtClean="0">
              <a:solidFill>
                <a:schemeClr val="accent6"/>
              </a:solidFill>
            </a:endParaRPr>
          </a:p>
          <a:p>
            <a:pPr marL="687388" lvl="1" indent="-287338"/>
            <a:r>
              <a:rPr lang="ru-RU" sz="2000" dirty="0" smtClean="0">
                <a:solidFill>
                  <a:schemeClr val="accent6"/>
                </a:solidFill>
              </a:rPr>
              <a:t>Более публичный доступ к бетам, </a:t>
            </a:r>
            <a:r>
              <a:rPr lang="en-US" sz="2000" dirty="0" smtClean="0">
                <a:solidFill>
                  <a:schemeClr val="accent6"/>
                </a:solidFill>
              </a:rPr>
              <a:t>preview</a:t>
            </a:r>
            <a:r>
              <a:rPr lang="ru-RU" sz="2000" dirty="0" smtClean="0">
                <a:solidFill>
                  <a:schemeClr val="accent6"/>
                </a:solidFill>
              </a:rPr>
              <a:t> и предварительным версиям</a:t>
            </a:r>
            <a:endParaRPr lang="en-US" sz="2000" dirty="0" smtClean="0">
              <a:solidFill>
                <a:schemeClr val="accent6"/>
              </a:solidFill>
            </a:endParaRPr>
          </a:p>
        </p:txBody>
      </p:sp>
    </p:spTree>
    <p:extLst>
      <p:ext uri="{BB962C8B-B14F-4D97-AF65-F5344CB8AC3E}">
        <p14:creationId xmlns:p14="http://schemas.microsoft.com/office/powerpoint/2010/main" xmlns="" val="325406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fade">
                                      <p:cBhvr>
                                        <p:cTn id="13" dur="500"/>
                                        <p:tgtEl>
                                          <p:spTgt spid="6">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500"/>
                                        <p:tgtEl>
                                          <p:spTgt spid="6">
                                            <p:txEl>
                                              <p:pRg st="4" end="4"/>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animEffect transition="in" filter="fade">
                                      <p:cBhvr>
                                        <p:cTn id="19" dur="500"/>
                                        <p:tgtEl>
                                          <p:spTgt spid="6">
                                            <p:txEl>
                                              <p:pRg st="5" end="5"/>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fade">
                                      <p:cBhvr>
                                        <p:cTn id="22" dur="500"/>
                                        <p:tgtEl>
                                          <p:spTgt spid="6">
                                            <p:txEl>
                                              <p:pRg st="6" end="6"/>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animEffect transition="in" filter="fade">
                                      <p:cBhvr>
                                        <p:cTn id="25" dur="500"/>
                                        <p:tgtEl>
                                          <p:spTgt spid="6">
                                            <p:txEl>
                                              <p:pRg st="7" end="7"/>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xEl>
                                              <p:pRg st="8" end="8"/>
                                            </p:txEl>
                                          </p:spTgt>
                                        </p:tgtEl>
                                        <p:attrNameLst>
                                          <p:attrName>style.visibility</p:attrName>
                                        </p:attrNameLst>
                                      </p:cBhvr>
                                      <p:to>
                                        <p:strVal val="visible"/>
                                      </p:to>
                                    </p:set>
                                    <p:animEffect transition="in" filter="fade">
                                      <p:cBhvr>
                                        <p:cTn id="28" dur="500"/>
                                        <p:tgtEl>
                                          <p:spTgt spid="6">
                                            <p:txEl>
                                              <p:pRg st="8" end="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xEl>
                                              <p:pRg st="10" end="10"/>
                                            </p:txEl>
                                          </p:spTgt>
                                        </p:tgtEl>
                                        <p:attrNameLst>
                                          <p:attrName>style.visibility</p:attrName>
                                        </p:attrNameLst>
                                      </p:cBhvr>
                                      <p:to>
                                        <p:strVal val="visible"/>
                                      </p:to>
                                    </p:set>
                                    <p:animEffect transition="in" filter="fade">
                                      <p:cBhvr>
                                        <p:cTn id="33" dur="500"/>
                                        <p:tgtEl>
                                          <p:spTgt spid="6">
                                            <p:txEl>
                                              <p:pRg st="10" end="1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xEl>
                                              <p:pRg st="11" end="11"/>
                                            </p:txEl>
                                          </p:spTgt>
                                        </p:tgtEl>
                                        <p:attrNameLst>
                                          <p:attrName>style.visibility</p:attrName>
                                        </p:attrNameLst>
                                      </p:cBhvr>
                                      <p:to>
                                        <p:strVal val="visible"/>
                                      </p:to>
                                    </p:set>
                                    <p:animEffect transition="in" filter="fade">
                                      <p:cBhvr>
                                        <p:cTn id="36" dur="500"/>
                                        <p:tgtEl>
                                          <p:spTgt spid="6">
                                            <p:txEl>
                                              <p:pRg st="11" end="11"/>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xEl>
                                              <p:pRg st="12" end="12"/>
                                            </p:txEl>
                                          </p:spTgt>
                                        </p:tgtEl>
                                        <p:attrNameLst>
                                          <p:attrName>style.visibility</p:attrName>
                                        </p:attrNameLst>
                                      </p:cBhvr>
                                      <p:to>
                                        <p:strVal val="visible"/>
                                      </p:to>
                                    </p:set>
                                    <p:animEffect transition="in" filter="fade">
                                      <p:cBhvr>
                                        <p:cTn id="39" dur="500"/>
                                        <p:tgtEl>
                                          <p:spTgt spid="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Возможности распространения</a:t>
            </a:r>
            <a:endParaRPr lang="en-US" dirty="0"/>
          </a:p>
        </p:txBody>
      </p:sp>
      <p:graphicFrame>
        <p:nvGraphicFramePr>
          <p:cNvPr id="4" name="Content Placeholder 4"/>
          <p:cNvGraphicFramePr>
            <a:graphicFrameLocks/>
          </p:cNvGraphicFramePr>
          <p:nvPr>
            <p:extLst>
              <p:ext uri="{D42A27DB-BD31-4B8C-83A1-F6EECF244321}">
                <p14:modId xmlns:p14="http://schemas.microsoft.com/office/powerpoint/2010/main" xmlns="" val="497677911"/>
              </p:ext>
            </p:extLst>
          </p:nvPr>
        </p:nvGraphicFramePr>
        <p:xfrm>
          <a:off x="373742" y="867845"/>
          <a:ext cx="8356600" cy="5766415"/>
        </p:xfrm>
        <a:graphic>
          <a:graphicData uri="http://schemas.openxmlformats.org/drawingml/2006/table">
            <a:tbl>
              <a:tblPr firstRow="1" bandRow="1">
                <a:tableStyleId>{F5AB1C69-6EDB-4FF4-983F-18BD219EF322}</a:tableStyleId>
              </a:tblPr>
              <a:tblGrid>
                <a:gridCol w="2273738"/>
                <a:gridCol w="2112579"/>
                <a:gridCol w="1950984"/>
                <a:gridCol w="2019299"/>
              </a:tblGrid>
              <a:tr h="504921">
                <a:tc>
                  <a:txBody>
                    <a:bodyPr/>
                    <a:lstStyle/>
                    <a:p>
                      <a:endParaRPr lang="en-US" sz="2400" dirty="0"/>
                    </a:p>
                  </a:txBody>
                  <a:tcPr marT="60960" marB="60960">
                    <a:noFill/>
                  </a:tcPr>
                </a:tc>
                <a:tc>
                  <a:txBody>
                    <a:bodyPr/>
                    <a:lstStyle/>
                    <a:p>
                      <a:r>
                        <a:rPr lang="en-US" sz="2400" dirty="0" smtClean="0"/>
                        <a:t>“Beta”</a:t>
                      </a:r>
                      <a:endParaRPr lang="en-US" sz="2400" dirty="0"/>
                    </a:p>
                  </a:txBody>
                  <a:tcPr marT="60960" marB="60960"/>
                </a:tc>
                <a:tc>
                  <a:txBody>
                    <a:bodyPr/>
                    <a:lstStyle/>
                    <a:p>
                      <a:r>
                        <a:rPr lang="en-US" sz="2400" dirty="0" smtClean="0"/>
                        <a:t>Private</a:t>
                      </a:r>
                      <a:endParaRPr lang="en-US" sz="2400" dirty="0"/>
                    </a:p>
                  </a:txBody>
                  <a:tcPr marT="60960" marB="60960"/>
                </a:tc>
                <a:tc>
                  <a:txBody>
                    <a:bodyPr/>
                    <a:lstStyle/>
                    <a:p>
                      <a:r>
                        <a:rPr lang="en-US" sz="2400" dirty="0" smtClean="0"/>
                        <a:t>Public</a:t>
                      </a:r>
                      <a:endParaRPr lang="en-US" sz="2400" dirty="0"/>
                    </a:p>
                  </a:txBody>
                  <a:tcPr marT="60960" marB="60960"/>
                </a:tc>
              </a:tr>
              <a:tr h="494717">
                <a:tc>
                  <a:txBody>
                    <a:bodyPr/>
                    <a:lstStyle/>
                    <a:p>
                      <a:r>
                        <a:rPr lang="ru-RU" sz="1900" dirty="0" smtClean="0"/>
                        <a:t>Количество пользователей</a:t>
                      </a:r>
                      <a:endParaRPr lang="en-US" sz="1900" dirty="0"/>
                    </a:p>
                  </a:txBody>
                  <a:tcPr marT="60960" marB="60960"/>
                </a:tc>
                <a:tc>
                  <a:txBody>
                    <a:bodyPr/>
                    <a:lstStyle/>
                    <a:p>
                      <a:pPr algn="l"/>
                      <a:r>
                        <a:rPr lang="en-US" sz="1900" i="1" dirty="0" smtClean="0"/>
                        <a:t>100 (1)</a:t>
                      </a:r>
                      <a:endParaRPr lang="en-US" sz="1900" i="1" dirty="0"/>
                    </a:p>
                  </a:txBody>
                  <a:tcPr marT="60960" marB="60960"/>
                </a:tc>
                <a:tc>
                  <a:txBody>
                    <a:bodyPr/>
                    <a:lstStyle/>
                    <a:p>
                      <a:pPr algn="l"/>
                      <a:r>
                        <a:rPr lang="ru-RU" sz="1900" i="0" dirty="0" smtClean="0"/>
                        <a:t>неограниченно</a:t>
                      </a:r>
                      <a:endParaRPr lang="en-US" sz="1900" i="0" dirty="0"/>
                    </a:p>
                  </a:txBody>
                  <a:tcPr marT="60960" marB="60960"/>
                </a:tc>
                <a:tc>
                  <a:txBody>
                    <a:bodyPr/>
                    <a:lstStyle/>
                    <a:p>
                      <a:pPr algn="l"/>
                      <a:r>
                        <a:rPr lang="ru-RU" sz="1900" i="0" dirty="0" smtClean="0"/>
                        <a:t>неограниченно</a:t>
                      </a:r>
                      <a:endParaRPr lang="en-US" sz="1900" i="0" dirty="0"/>
                    </a:p>
                  </a:txBody>
                  <a:tcPr marT="60960" marB="60960"/>
                </a:tc>
              </a:tr>
              <a:tr h="494717">
                <a:tc>
                  <a:txBody>
                    <a:bodyPr/>
                    <a:lstStyle/>
                    <a:p>
                      <a:r>
                        <a:rPr lang="ru-RU" sz="1900" dirty="0" smtClean="0"/>
                        <a:t>Цена приложений</a:t>
                      </a:r>
                      <a:endParaRPr lang="en-US" sz="1900" dirty="0"/>
                    </a:p>
                  </a:txBody>
                  <a:tcPr marT="60960" marB="60960"/>
                </a:tc>
                <a:tc>
                  <a:txBody>
                    <a:bodyPr/>
                    <a:lstStyle/>
                    <a:p>
                      <a:pPr algn="l"/>
                      <a:r>
                        <a:rPr lang="ru-RU" sz="1900" dirty="0" smtClean="0"/>
                        <a:t>Должно</a:t>
                      </a:r>
                      <a:r>
                        <a:rPr lang="ru-RU" sz="1900" baseline="0" dirty="0" smtClean="0"/>
                        <a:t> быть бесплатным</a:t>
                      </a:r>
                      <a:endParaRPr lang="en-US" sz="1900" dirty="0"/>
                    </a:p>
                  </a:txBody>
                  <a:tcPr marT="60960" marB="60960"/>
                </a:tc>
                <a:tc>
                  <a:txBody>
                    <a:bodyPr/>
                    <a:lstStyle/>
                    <a:p>
                      <a:pPr algn="l"/>
                      <a:r>
                        <a:rPr lang="ru-RU" sz="1900" dirty="0" smtClean="0"/>
                        <a:t>Может быть платным</a:t>
                      </a:r>
                      <a:endParaRPr lang="en-US" sz="1900" dirty="0"/>
                    </a:p>
                  </a:txBody>
                  <a:tcPr marT="60960" marB="60960"/>
                </a:tc>
                <a:tc>
                  <a:txBody>
                    <a:bodyPr/>
                    <a:lstStyle/>
                    <a:p>
                      <a:pPr algn="l"/>
                      <a:r>
                        <a:rPr lang="ru-RU" sz="1900" dirty="0" smtClean="0"/>
                        <a:t>Может быть платным</a:t>
                      </a:r>
                      <a:endParaRPr lang="en-US" sz="1900" dirty="0"/>
                    </a:p>
                  </a:txBody>
                  <a:tcPr marT="60960" marB="60960"/>
                </a:tc>
              </a:tr>
              <a:tr h="701040">
                <a:tc>
                  <a:txBody>
                    <a:bodyPr/>
                    <a:lstStyle/>
                    <a:p>
                      <a:r>
                        <a:rPr lang="ru-RU" sz="1900" baseline="0" dirty="0" smtClean="0"/>
                        <a:t>Ограничение по времени</a:t>
                      </a:r>
                      <a:endParaRPr lang="en-US" sz="1900" dirty="0"/>
                    </a:p>
                  </a:txBody>
                  <a:tcPr marT="60960" marB="60960"/>
                </a:tc>
                <a:tc>
                  <a:txBody>
                    <a:bodyPr/>
                    <a:lstStyle/>
                    <a:p>
                      <a:pPr algn="l"/>
                      <a:r>
                        <a:rPr lang="ru-RU" sz="1900" dirty="0" smtClean="0"/>
                        <a:t>Да, 90 дней</a:t>
                      </a:r>
                      <a:endParaRPr lang="en-US" sz="1900" dirty="0"/>
                    </a:p>
                  </a:txBody>
                  <a:tcPr marT="60960" marB="60960"/>
                </a:tc>
                <a:tc>
                  <a:txBody>
                    <a:bodyPr/>
                    <a:lstStyle/>
                    <a:p>
                      <a:pPr algn="l"/>
                      <a:r>
                        <a:rPr lang="ru-RU" sz="1900" dirty="0" smtClean="0"/>
                        <a:t>Нет</a:t>
                      </a:r>
                      <a:endParaRPr lang="en-US" sz="1900" dirty="0"/>
                    </a:p>
                  </a:txBody>
                  <a:tcPr marT="60960" marB="60960"/>
                </a:tc>
                <a:tc>
                  <a:txBody>
                    <a:bodyPr/>
                    <a:lstStyle/>
                    <a:p>
                      <a:pPr algn="l"/>
                      <a:r>
                        <a:rPr lang="ru-RU" sz="1900" dirty="0" smtClean="0"/>
                        <a:t>Нет</a:t>
                      </a:r>
                      <a:endParaRPr lang="en-US" sz="1900" dirty="0"/>
                    </a:p>
                  </a:txBody>
                  <a:tcPr marT="60960" marB="60960"/>
                </a:tc>
              </a:tr>
              <a:tr h="494717">
                <a:tc>
                  <a:txBody>
                    <a:bodyPr/>
                    <a:lstStyle/>
                    <a:p>
                      <a:r>
                        <a:rPr lang="ru-RU" sz="1900" dirty="0" smtClean="0"/>
                        <a:t>Возможность</a:t>
                      </a:r>
                      <a:r>
                        <a:rPr lang="ru-RU" sz="1900" baseline="0" dirty="0" smtClean="0"/>
                        <a:t> обновления</a:t>
                      </a:r>
                      <a:endParaRPr lang="en-US" sz="1900" dirty="0"/>
                    </a:p>
                  </a:txBody>
                  <a:tcPr marT="60960" marB="60960"/>
                </a:tc>
                <a:tc>
                  <a:txBody>
                    <a:bodyPr/>
                    <a:lstStyle/>
                    <a:p>
                      <a:pPr algn="l"/>
                      <a:r>
                        <a:rPr lang="ru-RU" sz="1900" dirty="0" smtClean="0"/>
                        <a:t>Нет</a:t>
                      </a:r>
                      <a:endParaRPr lang="en-US" sz="1900" dirty="0"/>
                    </a:p>
                  </a:txBody>
                  <a:tcPr marT="60960" marB="60960"/>
                </a:tc>
                <a:tc>
                  <a:txBody>
                    <a:bodyPr/>
                    <a:lstStyle/>
                    <a:p>
                      <a:pPr algn="l"/>
                      <a:r>
                        <a:rPr lang="ru-RU" sz="1900" dirty="0" smtClean="0"/>
                        <a:t>Да</a:t>
                      </a:r>
                      <a:endParaRPr lang="en-US" sz="1900" dirty="0"/>
                    </a:p>
                  </a:txBody>
                  <a:tcPr marT="60960" marB="60960"/>
                </a:tc>
                <a:tc>
                  <a:txBody>
                    <a:bodyPr/>
                    <a:lstStyle/>
                    <a:p>
                      <a:pPr algn="l"/>
                      <a:r>
                        <a:rPr lang="ru-RU" sz="1900" dirty="0" smtClean="0"/>
                        <a:t>Да</a:t>
                      </a:r>
                      <a:endParaRPr lang="en-US" sz="1900" dirty="0"/>
                    </a:p>
                  </a:txBody>
                  <a:tcPr marT="60960" marB="60960"/>
                </a:tc>
              </a:tr>
              <a:tr h="701040">
                <a:tc>
                  <a:txBody>
                    <a:bodyPr/>
                    <a:lstStyle/>
                    <a:p>
                      <a:r>
                        <a:rPr lang="ru-RU" sz="1900" dirty="0" smtClean="0"/>
                        <a:t>Необходимость</a:t>
                      </a:r>
                      <a:r>
                        <a:rPr lang="ru-RU" sz="1900" baseline="0" dirty="0" smtClean="0"/>
                        <a:t> сертификации</a:t>
                      </a:r>
                      <a:endParaRPr lang="en-US" sz="1900" dirty="0"/>
                    </a:p>
                  </a:txBody>
                  <a:tcPr marT="60960" marB="60960"/>
                </a:tc>
                <a:tc>
                  <a:txBody>
                    <a:bodyPr/>
                    <a:lstStyle/>
                    <a:p>
                      <a:pPr algn="l"/>
                      <a:r>
                        <a:rPr lang="ru-RU" sz="1900" dirty="0" smtClean="0"/>
                        <a:t>Нет</a:t>
                      </a:r>
                      <a:endParaRPr lang="en-US" sz="1900" dirty="0"/>
                    </a:p>
                  </a:txBody>
                  <a:tcPr marT="60960" marB="60960"/>
                </a:tc>
                <a:tc>
                  <a:txBody>
                    <a:bodyPr/>
                    <a:lstStyle/>
                    <a:p>
                      <a:pPr algn="l"/>
                      <a:r>
                        <a:rPr lang="ru-RU" sz="1900" dirty="0" smtClean="0"/>
                        <a:t>Да</a:t>
                      </a:r>
                      <a:endParaRPr lang="en-US" sz="1900" dirty="0"/>
                    </a:p>
                  </a:txBody>
                  <a:tcPr marT="60960" marB="60960"/>
                </a:tc>
                <a:tc>
                  <a:txBody>
                    <a:bodyPr/>
                    <a:lstStyle/>
                    <a:p>
                      <a:pPr algn="l"/>
                      <a:r>
                        <a:rPr lang="ru-RU" sz="1900" dirty="0" smtClean="0"/>
                        <a:t>Да</a:t>
                      </a:r>
                      <a:endParaRPr lang="en-US" sz="1900" dirty="0"/>
                    </a:p>
                  </a:txBody>
                  <a:tcPr marT="60960" marB="60960"/>
                </a:tc>
              </a:tr>
              <a:tr h="701040">
                <a:tc>
                  <a:txBody>
                    <a:bodyPr/>
                    <a:lstStyle/>
                    <a:p>
                      <a:r>
                        <a:rPr lang="ru-RU" sz="1900" dirty="0" smtClean="0"/>
                        <a:t>Публичная</a:t>
                      </a:r>
                      <a:r>
                        <a:rPr lang="ru-RU" sz="1900" baseline="0" dirty="0" smtClean="0"/>
                        <a:t> доступность</a:t>
                      </a:r>
                      <a:endParaRPr lang="en-US" sz="1900" dirty="0"/>
                    </a:p>
                  </a:txBody>
                  <a:tcPr marT="60960" marB="60960"/>
                </a:tc>
                <a:tc>
                  <a:txBody>
                    <a:bodyPr/>
                    <a:lstStyle/>
                    <a:p>
                      <a:pPr algn="l"/>
                      <a:r>
                        <a:rPr lang="ru-RU" sz="1900" dirty="0" smtClean="0"/>
                        <a:t>Нет</a:t>
                      </a:r>
                      <a:endParaRPr lang="en-US" sz="1900" dirty="0"/>
                    </a:p>
                  </a:txBody>
                  <a:tcPr marT="60960" marB="60960"/>
                </a:tc>
                <a:tc>
                  <a:txBody>
                    <a:bodyPr/>
                    <a:lstStyle/>
                    <a:p>
                      <a:pPr algn="l"/>
                      <a:r>
                        <a:rPr lang="ru-RU" sz="1900" dirty="0" smtClean="0"/>
                        <a:t>Нет (ссылка)</a:t>
                      </a:r>
                      <a:endParaRPr lang="en-US" sz="1900" dirty="0"/>
                    </a:p>
                  </a:txBody>
                  <a:tcPr marT="60960" marB="60960"/>
                </a:tc>
                <a:tc>
                  <a:txBody>
                    <a:bodyPr/>
                    <a:lstStyle/>
                    <a:p>
                      <a:pPr algn="l"/>
                      <a:r>
                        <a:rPr lang="ru-RU" sz="1900" dirty="0" smtClean="0"/>
                        <a:t>Да</a:t>
                      </a:r>
                      <a:endParaRPr lang="en-US" sz="1900" dirty="0"/>
                    </a:p>
                  </a:txBody>
                  <a:tcPr marT="60960" marB="60960"/>
                </a:tc>
              </a:tr>
              <a:tr h="560537">
                <a:tc>
                  <a:txBody>
                    <a:bodyPr/>
                    <a:lstStyle/>
                    <a:p>
                      <a:r>
                        <a:rPr lang="ru-RU" sz="1900" dirty="0" smtClean="0"/>
                        <a:t>Контроль доступа</a:t>
                      </a:r>
                      <a:endParaRPr lang="en-US" sz="1900" dirty="0"/>
                    </a:p>
                  </a:txBody>
                  <a:tcPr marT="60960" marB="60960"/>
                </a:tc>
                <a:tc>
                  <a:txBody>
                    <a:bodyPr/>
                    <a:lstStyle/>
                    <a:p>
                      <a:pPr algn="l"/>
                      <a:r>
                        <a:rPr lang="ru-RU" sz="1900" dirty="0" smtClean="0"/>
                        <a:t>Да</a:t>
                      </a:r>
                      <a:r>
                        <a:rPr lang="en-US" sz="1900" dirty="0" smtClean="0"/>
                        <a:t>, </a:t>
                      </a:r>
                      <a:r>
                        <a:rPr lang="ru-RU" sz="1900" dirty="0" smtClean="0"/>
                        <a:t>по </a:t>
                      </a:r>
                      <a:r>
                        <a:rPr lang="en-US" sz="1900" dirty="0" err="1" smtClean="0"/>
                        <a:t>LiveID</a:t>
                      </a:r>
                      <a:endParaRPr lang="en-US" sz="1900" dirty="0"/>
                    </a:p>
                  </a:txBody>
                  <a:tcPr marT="60960" marB="60960"/>
                </a:tc>
                <a:tc>
                  <a:txBody>
                    <a:bodyPr/>
                    <a:lstStyle/>
                    <a:p>
                      <a:pPr algn="l"/>
                      <a:r>
                        <a:rPr lang="ru-RU" sz="1900" dirty="0" smtClean="0"/>
                        <a:t>Нет</a:t>
                      </a:r>
                      <a:endParaRPr lang="en-US" sz="1900" dirty="0"/>
                    </a:p>
                  </a:txBody>
                  <a:tcPr marT="60960" marB="60960"/>
                </a:tc>
                <a:tc>
                  <a:txBody>
                    <a:bodyPr/>
                    <a:lstStyle/>
                    <a:p>
                      <a:pPr algn="l"/>
                      <a:r>
                        <a:rPr lang="ru-RU" sz="1900" dirty="0" smtClean="0"/>
                        <a:t>Нет</a:t>
                      </a:r>
                      <a:endParaRPr lang="en-US" sz="1900" dirty="0"/>
                    </a:p>
                  </a:txBody>
                  <a:tcPr marT="60960" marB="60960"/>
                </a:tc>
              </a:tr>
              <a:tr h="494717">
                <a:tc>
                  <a:txBody>
                    <a:bodyPr/>
                    <a:lstStyle/>
                    <a:p>
                      <a:r>
                        <a:rPr lang="ru-RU" sz="1900" dirty="0" smtClean="0"/>
                        <a:t>Пользователи</a:t>
                      </a:r>
                      <a:endParaRPr lang="en-US" sz="1900" dirty="0"/>
                    </a:p>
                  </a:txBody>
                  <a:tcPr marT="60960" marB="60960"/>
                </a:tc>
                <a:tc>
                  <a:txBody>
                    <a:bodyPr/>
                    <a:lstStyle/>
                    <a:p>
                      <a:pPr algn="l"/>
                      <a:r>
                        <a:rPr lang="ru-RU" sz="1900" dirty="0" smtClean="0"/>
                        <a:t>Бета</a:t>
                      </a:r>
                      <a:endParaRPr lang="en-US" sz="1900" dirty="0"/>
                    </a:p>
                  </a:txBody>
                  <a:tcPr marT="60960" marB="60960"/>
                </a:tc>
                <a:tc>
                  <a:txBody>
                    <a:bodyPr/>
                    <a:lstStyle/>
                    <a:p>
                      <a:pPr algn="l"/>
                      <a:r>
                        <a:rPr lang="ru-RU" sz="1900" dirty="0" smtClean="0"/>
                        <a:t>Выбранные</a:t>
                      </a:r>
                      <a:endParaRPr lang="en-US" sz="1900" dirty="0"/>
                    </a:p>
                  </a:txBody>
                  <a:tcPr marT="60960" marB="60960"/>
                </a:tc>
                <a:tc>
                  <a:txBody>
                    <a:bodyPr/>
                    <a:lstStyle/>
                    <a:p>
                      <a:pPr algn="l"/>
                      <a:r>
                        <a:rPr lang="ru-RU" sz="1900" dirty="0" smtClean="0"/>
                        <a:t>Все </a:t>
                      </a:r>
                      <a:endParaRPr lang="en-US" sz="1900" dirty="0"/>
                    </a:p>
                  </a:txBody>
                  <a:tcPr marT="60960" marB="60960"/>
                </a:tc>
              </a:tr>
            </a:tbl>
          </a:graphicData>
        </a:graphic>
      </p:graphicFrame>
      <p:sp>
        <p:nvSpPr>
          <p:cNvPr id="5" name="TextBox 4"/>
          <p:cNvSpPr txBox="1"/>
          <p:nvPr/>
        </p:nvSpPr>
        <p:spPr>
          <a:xfrm>
            <a:off x="6487504" y="0"/>
            <a:ext cx="2656496" cy="415498"/>
          </a:xfrm>
          <a:prstGeom prst="rect">
            <a:avLst/>
          </a:prstGeom>
          <a:noFill/>
        </p:spPr>
        <p:txBody>
          <a:bodyPr wrap="none" rtlCol="0">
            <a:spAutoFit/>
          </a:bodyPr>
          <a:lstStyle/>
          <a:p>
            <a:pPr marL="228600" indent="-228600" defTabSz="914400">
              <a:buFontTx/>
              <a:buAutoNum type="arabicParenBoth"/>
            </a:pPr>
            <a:r>
              <a:rPr lang="en-US" sz="1050" i="1" dirty="0" smtClean="0">
                <a:solidFill>
                  <a:srgbClr val="737373"/>
                </a:solidFill>
              </a:rPr>
              <a:t>Preliminary, subject to change</a:t>
            </a:r>
          </a:p>
          <a:p>
            <a:pPr marL="228600" indent="-228600" defTabSz="914400">
              <a:buFontTx/>
              <a:buAutoNum type="arabicParenBoth"/>
            </a:pPr>
            <a:r>
              <a:rPr lang="en-US" sz="1050" i="1" dirty="0" smtClean="0">
                <a:solidFill>
                  <a:srgbClr val="737373"/>
                </a:solidFill>
              </a:rPr>
              <a:t>People who obtain deeplink can access</a:t>
            </a:r>
            <a:endParaRPr lang="en-US" sz="1050" i="1" dirty="0">
              <a:solidFill>
                <a:srgbClr val="737373"/>
              </a:solidFill>
            </a:endParaRPr>
          </a:p>
        </p:txBody>
      </p:sp>
    </p:spTree>
    <p:extLst>
      <p:ext uri="{BB962C8B-B14F-4D97-AF65-F5344CB8AC3E}">
        <p14:creationId xmlns:p14="http://schemas.microsoft.com/office/powerpoint/2010/main" xmlns="" val="27854028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portals\WPDesign\Mango\working\Services\Dev_App_Hub\Design\Working\R2-VisualComplete\Submission\18_lifecycle_validation_success.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4219297" y="1128854"/>
            <a:ext cx="4729457" cy="518874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5" name="Title 4"/>
          <p:cNvSpPr>
            <a:spLocks noGrp="1"/>
          </p:cNvSpPr>
          <p:nvPr>
            <p:ph type="title"/>
          </p:nvPr>
        </p:nvSpPr>
        <p:spPr/>
        <p:txBody>
          <a:bodyPr/>
          <a:lstStyle/>
          <a:p>
            <a:r>
              <a:rPr lang="ru-RU" dirty="0" smtClean="0"/>
              <a:t>Новый</a:t>
            </a:r>
            <a:r>
              <a:rPr lang="en-US" dirty="0" smtClean="0"/>
              <a:t> </a:t>
            </a:r>
            <a:r>
              <a:rPr lang="en-US" dirty="0"/>
              <a:t>Dashboard</a:t>
            </a:r>
          </a:p>
        </p:txBody>
      </p:sp>
      <p:sp>
        <p:nvSpPr>
          <p:cNvPr id="6" name="Content Placeholder 5"/>
          <p:cNvSpPr>
            <a:spLocks noGrp="1"/>
          </p:cNvSpPr>
          <p:nvPr>
            <p:ph sz="quarter" idx="14"/>
          </p:nvPr>
        </p:nvSpPr>
        <p:spPr>
          <a:xfrm>
            <a:off x="367358" y="1588429"/>
            <a:ext cx="3508611" cy="4221163"/>
          </a:xfrm>
        </p:spPr>
        <p:txBody>
          <a:bodyPr>
            <a:noAutofit/>
          </a:bodyPr>
          <a:lstStyle/>
          <a:p>
            <a:pPr marL="342900" indent="-342900">
              <a:buFont typeface="Wingdings" pitchFamily="2" charset="2"/>
              <a:buChar char="§"/>
            </a:pPr>
            <a:r>
              <a:rPr lang="ru-RU" sz="2000" dirty="0" smtClean="0">
                <a:solidFill>
                  <a:schemeClr val="tx2">
                    <a:lumMod val="65000"/>
                    <a:lumOff val="35000"/>
                  </a:schemeClr>
                </a:solidFill>
              </a:rPr>
              <a:t>Новая </a:t>
            </a:r>
            <a:r>
              <a:rPr lang="en-US" sz="2000" dirty="0" smtClean="0">
                <a:solidFill>
                  <a:schemeClr val="tx2">
                    <a:lumMod val="65000"/>
                    <a:lumOff val="35000"/>
                  </a:schemeClr>
                </a:solidFill>
              </a:rPr>
              <a:t>App Lifecycle Tab</a:t>
            </a:r>
          </a:p>
          <a:p>
            <a:pPr marL="342900" indent="-342900">
              <a:buFont typeface="Wingdings" pitchFamily="2" charset="2"/>
              <a:buChar char="§"/>
            </a:pPr>
            <a:r>
              <a:rPr lang="ru-RU" sz="2000" dirty="0" smtClean="0">
                <a:solidFill>
                  <a:schemeClr val="tx2">
                    <a:lumMod val="65000"/>
                    <a:lumOff val="35000"/>
                  </a:schemeClr>
                </a:solidFill>
              </a:rPr>
              <a:t>Четкое уведомление, при изменении статуса сертификации</a:t>
            </a:r>
            <a:endParaRPr lang="en-US" sz="2000" dirty="0" smtClean="0">
              <a:solidFill>
                <a:schemeClr val="tx2">
                  <a:lumMod val="65000"/>
                  <a:lumOff val="35000"/>
                </a:schemeClr>
              </a:solidFill>
            </a:endParaRPr>
          </a:p>
          <a:p>
            <a:pPr marL="342900" indent="-342900">
              <a:buFont typeface="Wingdings" pitchFamily="2" charset="2"/>
              <a:buChar char="§"/>
            </a:pPr>
            <a:r>
              <a:rPr lang="ru-RU" sz="2000" dirty="0" smtClean="0">
                <a:solidFill>
                  <a:schemeClr val="tx2">
                    <a:lumMod val="65000"/>
                    <a:lumOff val="35000"/>
                  </a:schemeClr>
                </a:solidFill>
              </a:rPr>
              <a:t>Показывает объем платежей для отслеживания</a:t>
            </a:r>
            <a:endParaRPr lang="en-US" sz="2000" dirty="0">
              <a:solidFill>
                <a:schemeClr val="tx2">
                  <a:lumMod val="65000"/>
                  <a:lumOff val="35000"/>
                </a:schemeClr>
              </a:solidFill>
            </a:endParaRPr>
          </a:p>
          <a:p>
            <a:pPr marL="342900" indent="-342900">
              <a:buFont typeface="Wingdings" pitchFamily="2" charset="2"/>
              <a:buChar char="§"/>
            </a:pPr>
            <a:r>
              <a:rPr lang="ru-RU" sz="2000" dirty="0" smtClean="0">
                <a:solidFill>
                  <a:schemeClr val="tx2">
                    <a:lumMod val="65000"/>
                    <a:lumOff val="35000"/>
                  </a:schemeClr>
                </a:solidFill>
              </a:rPr>
              <a:t>Показывает самые популярные приложения</a:t>
            </a:r>
            <a:endParaRPr lang="en-US" sz="2000" dirty="0" smtClean="0">
              <a:solidFill>
                <a:schemeClr val="tx2">
                  <a:lumMod val="65000"/>
                  <a:lumOff val="35000"/>
                </a:schemeClr>
              </a:solidFill>
            </a:endParaRPr>
          </a:p>
          <a:p>
            <a:pPr marL="342900" indent="-342900">
              <a:buFont typeface="Wingdings" pitchFamily="2" charset="2"/>
              <a:buChar char="§"/>
            </a:pPr>
            <a:r>
              <a:rPr lang="ru-RU" sz="2000" dirty="0" smtClean="0">
                <a:solidFill>
                  <a:schemeClr val="tx2">
                    <a:lumMod val="65000"/>
                    <a:lumOff val="35000"/>
                  </a:schemeClr>
                </a:solidFill>
              </a:rPr>
              <a:t>Ежедневно обновляемые данные по загрузкам</a:t>
            </a:r>
            <a:endParaRPr lang="en-US" sz="2000" dirty="0" smtClean="0">
              <a:solidFill>
                <a:schemeClr val="tx2">
                  <a:lumMod val="65000"/>
                  <a:lumOff val="35000"/>
                </a:schemeClr>
              </a:solidFill>
            </a:endParaRPr>
          </a:p>
        </p:txBody>
      </p:sp>
      <p:pic>
        <p:nvPicPr>
          <p:cNvPr id="7" name="Picture 2" descr="\\portals\WPDesign\Mango\working\Services\Dev_App_Hub\Design\Working\R2-VisualComplete\General_Bucket\R2_DashboardOption1a.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11887"/>
          <a:stretch/>
        </p:blipFill>
        <p:spPr bwMode="auto">
          <a:xfrm>
            <a:off x="4215399" y="1128854"/>
            <a:ext cx="4733365" cy="50831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506840" y="6317602"/>
            <a:ext cx="3647152" cy="246221"/>
          </a:xfrm>
          <a:prstGeom prst="rect">
            <a:avLst/>
          </a:prstGeom>
          <a:noFill/>
        </p:spPr>
        <p:txBody>
          <a:bodyPr wrap="none" rtlCol="0">
            <a:spAutoFit/>
          </a:bodyPr>
          <a:lstStyle/>
          <a:p>
            <a:pPr defTabSz="914400"/>
            <a:r>
              <a:rPr lang="en-US" sz="1000" dirty="0" smtClean="0">
                <a:solidFill>
                  <a:srgbClr val="737373"/>
                </a:solidFill>
              </a:rPr>
              <a:t>UI and Screenshots are representative of UI, subject to change</a:t>
            </a:r>
            <a:endParaRPr lang="en-US" sz="1000" dirty="0">
              <a:solidFill>
                <a:srgbClr val="737373"/>
              </a:solidFill>
            </a:endParaRPr>
          </a:p>
        </p:txBody>
      </p:sp>
    </p:spTree>
    <p:extLst>
      <p:ext uri="{BB962C8B-B14F-4D97-AF65-F5344CB8AC3E}">
        <p14:creationId xmlns:p14="http://schemas.microsoft.com/office/powerpoint/2010/main" xmlns="" val="32700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ru-RU" dirty="0" smtClean="0"/>
              <a:t>Новые </a:t>
            </a:r>
            <a:r>
              <a:rPr lang="en-US" b="0" dirty="0" smtClean="0"/>
              <a:t>Assisted Game </a:t>
            </a:r>
            <a:r>
              <a:rPr lang="en-US" b="0" dirty="0"/>
              <a:t>Ratings</a:t>
            </a:r>
          </a:p>
        </p:txBody>
      </p:sp>
      <p:sp>
        <p:nvSpPr>
          <p:cNvPr id="2" name="Content Placeholder 1"/>
          <p:cNvSpPr>
            <a:spLocks noGrp="1"/>
          </p:cNvSpPr>
          <p:nvPr>
            <p:ph idx="1"/>
          </p:nvPr>
        </p:nvSpPr>
        <p:spPr>
          <a:xfrm>
            <a:off x="381004" y="1322493"/>
            <a:ext cx="3601721" cy="4221163"/>
          </a:xfrm>
        </p:spPr>
        <p:txBody>
          <a:bodyPr>
            <a:noAutofit/>
          </a:bodyPr>
          <a:lstStyle/>
          <a:p>
            <a:pPr marL="228600" indent="-228600"/>
            <a:r>
              <a:rPr lang="en-US" sz="2000" dirty="0" smtClean="0"/>
              <a:t>App Hub </a:t>
            </a:r>
            <a:r>
              <a:rPr lang="ru-RU" sz="2000" dirty="0" smtClean="0"/>
              <a:t>будет требовать</a:t>
            </a:r>
            <a:endParaRPr lang="en-US" sz="2000" dirty="0" smtClean="0"/>
          </a:p>
          <a:p>
            <a:pPr marL="628650" lvl="1" indent="-228600"/>
            <a:r>
              <a:rPr lang="ru-RU" sz="1800" dirty="0" smtClean="0"/>
              <a:t>Рейтинги игры в странах, где это требуется</a:t>
            </a:r>
            <a:endParaRPr lang="en-US" sz="1800" dirty="0" smtClean="0"/>
          </a:p>
          <a:p>
            <a:pPr marL="628650" lvl="1" indent="-228600"/>
            <a:r>
              <a:rPr lang="ru-RU" sz="1800" dirty="0" smtClean="0"/>
              <a:t>Сертификат, если указан рейтинг</a:t>
            </a:r>
            <a:endParaRPr lang="en-US" sz="1800" dirty="0" smtClean="0"/>
          </a:p>
          <a:p>
            <a:pPr marL="228600" indent="-228600"/>
            <a:r>
              <a:rPr lang="ru-RU" sz="1800" dirty="0" smtClean="0"/>
              <a:t>Необходима новая загрузка игры при изменении  рейтинга</a:t>
            </a:r>
            <a:endParaRPr lang="en-US" sz="1800" dirty="0" smtClean="0"/>
          </a:p>
          <a:p>
            <a:pPr marL="228600" indent="-228600"/>
            <a:r>
              <a:rPr lang="ru-RU" sz="1800" dirty="0" smtClean="0"/>
              <a:t>Требуется получение официального рейтинга игры с сертификатом</a:t>
            </a:r>
            <a:endParaRPr lang="en-US" sz="1800" dirty="0" smtClean="0"/>
          </a:p>
          <a:p>
            <a:pPr marL="228600" indent="-228600"/>
            <a:r>
              <a:rPr lang="ru-RU" sz="1800" dirty="0" smtClean="0"/>
              <a:t>Поддерживаемые рейтинги: </a:t>
            </a:r>
            <a:r>
              <a:rPr lang="en-US" sz="1800" dirty="0" smtClean="0"/>
              <a:t>ESRB</a:t>
            </a:r>
            <a:r>
              <a:rPr lang="en-US" sz="1800" dirty="0"/>
              <a:t>, PEGI, USK, OFLC-A, OFLC-N, DJCTQ, CERO, FPB &amp; GRB</a:t>
            </a:r>
          </a:p>
          <a:p>
            <a:pPr marL="0" indent="0">
              <a:buNone/>
            </a:pPr>
            <a:endParaRPr lang="en-US" sz="1800" dirty="0" smtClean="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9760" y="1322496"/>
            <a:ext cx="4620514" cy="4962525"/>
          </a:xfrm>
          <a:prstGeom prst="rect">
            <a:avLst/>
          </a:prstGeom>
          <a:ln>
            <a:noFill/>
          </a:ln>
          <a:effectLst>
            <a:outerShdw blurRad="190500" algn="tl" rotWithShape="0">
              <a:srgbClr val="000000">
                <a:alpha val="70000"/>
              </a:srgbClr>
            </a:outerShdw>
          </a:effectLst>
          <a:extLst/>
        </p:spPr>
      </p:pic>
      <p:sp>
        <p:nvSpPr>
          <p:cNvPr id="6" name="TextBox 5"/>
          <p:cNvSpPr txBox="1"/>
          <p:nvPr/>
        </p:nvSpPr>
        <p:spPr>
          <a:xfrm>
            <a:off x="506840" y="6317602"/>
            <a:ext cx="3647152" cy="246221"/>
          </a:xfrm>
          <a:prstGeom prst="rect">
            <a:avLst/>
          </a:prstGeom>
          <a:noFill/>
        </p:spPr>
        <p:txBody>
          <a:bodyPr wrap="none" rtlCol="0">
            <a:spAutoFit/>
          </a:bodyPr>
          <a:lstStyle/>
          <a:p>
            <a:pPr defTabSz="914400"/>
            <a:r>
              <a:rPr lang="en-US" sz="1000" dirty="0" smtClean="0">
                <a:solidFill>
                  <a:srgbClr val="737373"/>
                </a:solidFill>
              </a:rPr>
              <a:t>UI and Screenshots are representative of UI, subject to change</a:t>
            </a:r>
            <a:endParaRPr lang="en-US" sz="1000" dirty="0">
              <a:solidFill>
                <a:srgbClr val="737373"/>
              </a:solidFill>
            </a:endParaRPr>
          </a:p>
        </p:txBody>
      </p:sp>
    </p:spTree>
    <p:extLst>
      <p:ext uri="{BB962C8B-B14F-4D97-AF65-F5344CB8AC3E}">
        <p14:creationId xmlns:p14="http://schemas.microsoft.com/office/powerpoint/2010/main" xmlns="" val="22729012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ru-RU" dirty="0" smtClean="0"/>
              <a:t>В июле 2011</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54013" y="2694214"/>
            <a:ext cx="3933693" cy="962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067799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Новые страны</a:t>
            </a:r>
            <a:endParaRPr lang="en-US" dirty="0"/>
          </a:p>
        </p:txBody>
      </p:sp>
    </p:spTree>
    <p:extLst>
      <p:ext uri="{BB962C8B-B14F-4D97-AF65-F5344CB8AC3E}">
        <p14:creationId xmlns:p14="http://schemas.microsoft.com/office/powerpoint/2010/main" xmlns="" val="34461213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smtClean="0"/>
              <a:t>Наши цели</a:t>
            </a:r>
            <a:endParaRPr lang="en-US" dirty="0"/>
          </a:p>
        </p:txBody>
      </p:sp>
      <p:sp>
        <p:nvSpPr>
          <p:cNvPr id="3" name="Pentagon 4"/>
          <p:cNvSpPr/>
          <p:nvPr/>
        </p:nvSpPr>
        <p:spPr>
          <a:xfrm>
            <a:off x="1998684" y="1853972"/>
            <a:ext cx="6916716" cy="1117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693" anchor="ctr" anchorCtr="0">
            <a:noAutofit/>
          </a:bodyPr>
          <a:lstStyle/>
          <a:p>
            <a:pPr lvl="0">
              <a:lnSpc>
                <a:spcPct val="90000"/>
              </a:lnSpc>
              <a:spcBef>
                <a:spcPct val="20000"/>
              </a:spcBef>
              <a:spcAft>
                <a:spcPct val="35000"/>
              </a:spcAft>
              <a:buSzPct val="65000"/>
            </a:pPr>
            <a:r>
              <a:rPr lang="ru-RU" sz="3200" dirty="0" smtClean="0">
                <a:solidFill>
                  <a:schemeClr val="tx1"/>
                </a:solidFill>
                <a:latin typeface="Segoe Light" charset="0"/>
                <a:ea typeface="Segoe UI" pitchFamily="34" charset="0"/>
                <a:cs typeface="Segoe UI" pitchFamily="34" charset="0"/>
              </a:rPr>
              <a:t>Дать клиентам простой и понятный способ покупать и устанавливать приложения</a:t>
            </a:r>
            <a:endParaRPr lang="en-US" sz="3200" dirty="0">
              <a:solidFill>
                <a:schemeClr val="tx1"/>
              </a:solidFill>
              <a:latin typeface="Segoe Light" charset="0"/>
              <a:ea typeface="Segoe UI" pitchFamily="34" charset="0"/>
              <a:cs typeface="Segoe UI" pitchFamily="34" charset="0"/>
            </a:endParaRPr>
          </a:p>
        </p:txBody>
      </p:sp>
      <p:sp>
        <p:nvSpPr>
          <p:cNvPr id="4" name="Pentagon 7"/>
          <p:cNvSpPr/>
          <p:nvPr/>
        </p:nvSpPr>
        <p:spPr>
          <a:xfrm>
            <a:off x="1998684" y="3341393"/>
            <a:ext cx="6737353" cy="1117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693" anchor="ctr" anchorCtr="0">
            <a:noAutofit/>
          </a:bodyPr>
          <a:lstStyle/>
          <a:p>
            <a:pPr>
              <a:lnSpc>
                <a:spcPct val="90000"/>
              </a:lnSpc>
              <a:spcBef>
                <a:spcPct val="20000"/>
              </a:spcBef>
              <a:spcAft>
                <a:spcPct val="35000"/>
              </a:spcAft>
              <a:buSzPct val="65000"/>
            </a:pPr>
            <a:r>
              <a:rPr lang="ru-RU" sz="3200" dirty="0" smtClean="0">
                <a:solidFill>
                  <a:schemeClr val="tx1"/>
                </a:solidFill>
                <a:latin typeface="Segoe Light" charset="0"/>
                <a:ea typeface="Segoe UI" pitchFamily="34" charset="0"/>
                <a:cs typeface="Segoe UI" pitchFamily="34" charset="0"/>
              </a:rPr>
              <a:t>Помочь разработчикам зарабатывать деньги</a:t>
            </a:r>
            <a:endParaRPr lang="en-US" sz="3200" dirty="0">
              <a:solidFill>
                <a:schemeClr val="tx1"/>
              </a:solidFill>
              <a:latin typeface="Segoe Light" charset="0"/>
              <a:ea typeface="Segoe UI" pitchFamily="34" charset="0"/>
              <a:cs typeface="Segoe UI" pitchFamily="34" charset="0"/>
            </a:endParaRPr>
          </a:p>
        </p:txBody>
      </p:sp>
      <p:sp>
        <p:nvSpPr>
          <p:cNvPr id="5" name="Pentagon 10"/>
          <p:cNvSpPr/>
          <p:nvPr/>
        </p:nvSpPr>
        <p:spPr>
          <a:xfrm>
            <a:off x="1998684" y="4877564"/>
            <a:ext cx="6765488" cy="1117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693" anchor="ctr" anchorCtr="0">
            <a:noAutofit/>
          </a:bodyPr>
          <a:lstStyle/>
          <a:p>
            <a:pPr>
              <a:lnSpc>
                <a:spcPct val="90000"/>
              </a:lnSpc>
              <a:spcBef>
                <a:spcPct val="20000"/>
              </a:spcBef>
              <a:spcAft>
                <a:spcPct val="35000"/>
              </a:spcAft>
              <a:buSzPct val="65000"/>
            </a:pPr>
            <a:r>
              <a:rPr lang="ru-RU" sz="3200" dirty="0" smtClean="0">
                <a:solidFill>
                  <a:schemeClr val="tx1"/>
                </a:solidFill>
                <a:latin typeface="Segoe Light" charset="0"/>
                <a:ea typeface="Segoe UI" pitchFamily="34" charset="0"/>
                <a:cs typeface="Segoe UI" pitchFamily="34" charset="0"/>
              </a:rPr>
              <a:t>Помочь разработчикам делать это с удовольствием </a:t>
            </a:r>
            <a:r>
              <a:rPr lang="ru-RU" sz="3200" dirty="0" smtClean="0">
                <a:solidFill>
                  <a:schemeClr val="tx1"/>
                </a:solidFill>
                <a:latin typeface="Segoe Light" charset="0"/>
                <a:ea typeface="Segoe UI" pitchFamily="34" charset="0"/>
                <a:cs typeface="Segoe UI" pitchFamily="34" charset="0"/>
                <a:sym typeface="Wingdings" pitchFamily="2" charset="2"/>
              </a:rPr>
              <a:t></a:t>
            </a:r>
            <a:endParaRPr lang="en-US" sz="3200" dirty="0">
              <a:solidFill>
                <a:schemeClr val="tx1"/>
              </a:solidFill>
              <a:latin typeface="Segoe Light" charset="0"/>
              <a:ea typeface="Segoe UI" pitchFamily="34" charset="0"/>
              <a:cs typeface="Segoe UI" pitchFamily="34" charset="0"/>
            </a:endParaRPr>
          </a:p>
        </p:txBody>
      </p:sp>
      <p:grpSp>
        <p:nvGrpSpPr>
          <p:cNvPr id="6" name="Group 5"/>
          <p:cNvGrpSpPr/>
          <p:nvPr/>
        </p:nvGrpSpPr>
        <p:grpSpPr>
          <a:xfrm>
            <a:off x="488528" y="3267244"/>
            <a:ext cx="1326971" cy="1117600"/>
            <a:chOff x="838200" y="3543300"/>
            <a:chExt cx="988359" cy="838200"/>
          </a:xfrm>
        </p:grpSpPr>
        <p:sp>
          <p:nvSpPr>
            <p:cNvPr id="7" name="Rectangle 6"/>
            <p:cNvSpPr/>
            <p:nvPr/>
          </p:nvSpPr>
          <p:spPr bwMode="auto">
            <a:xfrm>
              <a:off x="838200" y="3543300"/>
              <a:ext cx="838200" cy="838200"/>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grpSp>
          <p:nvGrpSpPr>
            <p:cNvPr id="8" name="Group 7"/>
            <p:cNvGrpSpPr/>
            <p:nvPr/>
          </p:nvGrpSpPr>
          <p:grpSpPr>
            <a:xfrm>
              <a:off x="1028700" y="3733800"/>
              <a:ext cx="797859" cy="565150"/>
              <a:chOff x="5105400" y="2705100"/>
              <a:chExt cx="4572000" cy="3238500"/>
            </a:xfrm>
          </p:grpSpPr>
          <p:sp>
            <p:nvSpPr>
              <p:cNvPr id="9" name="Rectangle 8"/>
              <p:cNvSpPr/>
              <p:nvPr/>
            </p:nvSpPr>
            <p:spPr bwMode="auto">
              <a:xfrm>
                <a:off x="5105400" y="2705100"/>
                <a:ext cx="4038600" cy="3238500"/>
              </a:xfrm>
              <a:prstGeom prst="rect">
                <a:avLst/>
              </a:prstGeom>
              <a:no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10" name="Freeform 9"/>
              <p:cNvSpPr/>
              <p:nvPr/>
            </p:nvSpPr>
            <p:spPr bwMode="auto">
              <a:xfrm>
                <a:off x="5448300" y="3086100"/>
                <a:ext cx="3569970" cy="2514600"/>
              </a:xfrm>
              <a:custGeom>
                <a:avLst/>
                <a:gdLst>
                  <a:gd name="connsiteX0" fmla="*/ 0 w 3188970"/>
                  <a:gd name="connsiteY0" fmla="*/ 0 h 2057400"/>
                  <a:gd name="connsiteX1" fmla="*/ 3188970 w 3188970"/>
                  <a:gd name="connsiteY1" fmla="*/ 0 h 2057400"/>
                  <a:gd name="connsiteX2" fmla="*/ 3188970 w 3188970"/>
                  <a:gd name="connsiteY2" fmla="*/ 2057400 h 2057400"/>
                  <a:gd name="connsiteX3" fmla="*/ 0 w 3188970"/>
                  <a:gd name="connsiteY3" fmla="*/ 2057400 h 2057400"/>
                  <a:gd name="connsiteX4" fmla="*/ 0 w 3188970"/>
                  <a:gd name="connsiteY4" fmla="*/ 0 h 2057400"/>
                  <a:gd name="connsiteX0" fmla="*/ 3810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495300 h 2057400"/>
                  <a:gd name="connsiteX5" fmla="*/ 381000 w 3569970"/>
                  <a:gd name="connsiteY5" fmla="*/ 0 h 2057400"/>
                  <a:gd name="connsiteX0" fmla="*/ 3810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1600200 h 2057400"/>
                  <a:gd name="connsiteX5" fmla="*/ 0 w 3569970"/>
                  <a:gd name="connsiteY5" fmla="*/ 495300 h 2057400"/>
                  <a:gd name="connsiteX6" fmla="*/ 381000 w 3569970"/>
                  <a:gd name="connsiteY6" fmla="*/ 0 h 2057400"/>
                  <a:gd name="connsiteX0" fmla="*/ 3810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1600200 h 2057400"/>
                  <a:gd name="connsiteX5" fmla="*/ 0 w 3569970"/>
                  <a:gd name="connsiteY5" fmla="*/ 495300 h 2057400"/>
                  <a:gd name="connsiteX6" fmla="*/ 381000 w 3569970"/>
                  <a:gd name="connsiteY6" fmla="*/ 0 h 2057400"/>
                  <a:gd name="connsiteX0" fmla="*/ 3810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1600200 h 2057400"/>
                  <a:gd name="connsiteX5" fmla="*/ 0 w 3569970"/>
                  <a:gd name="connsiteY5" fmla="*/ 495300 h 2057400"/>
                  <a:gd name="connsiteX6" fmla="*/ 381000 w 3569970"/>
                  <a:gd name="connsiteY6" fmla="*/ 0 h 2057400"/>
                  <a:gd name="connsiteX0" fmla="*/ 3810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1600200 h 2057400"/>
                  <a:gd name="connsiteX5" fmla="*/ 0 w 3569970"/>
                  <a:gd name="connsiteY5" fmla="*/ 495300 h 2057400"/>
                  <a:gd name="connsiteX6" fmla="*/ 381000 w 3569970"/>
                  <a:gd name="connsiteY6" fmla="*/ 0 h 2057400"/>
                  <a:gd name="connsiteX0" fmla="*/ 3810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1600200 h 2057400"/>
                  <a:gd name="connsiteX5" fmla="*/ 0 w 3569970"/>
                  <a:gd name="connsiteY5" fmla="*/ 495300 h 2057400"/>
                  <a:gd name="connsiteX6" fmla="*/ 381000 w 3569970"/>
                  <a:gd name="connsiteY6" fmla="*/ 0 h 2057400"/>
                  <a:gd name="connsiteX0" fmla="*/ 571500 w 3569970"/>
                  <a:gd name="connsiteY0" fmla="*/ 0 h 2057400"/>
                  <a:gd name="connsiteX1" fmla="*/ 3569970 w 3569970"/>
                  <a:gd name="connsiteY1" fmla="*/ 0 h 2057400"/>
                  <a:gd name="connsiteX2" fmla="*/ 3569970 w 3569970"/>
                  <a:gd name="connsiteY2" fmla="*/ 2057400 h 2057400"/>
                  <a:gd name="connsiteX3" fmla="*/ 381000 w 3569970"/>
                  <a:gd name="connsiteY3" fmla="*/ 2057400 h 2057400"/>
                  <a:gd name="connsiteX4" fmla="*/ 0 w 3569970"/>
                  <a:gd name="connsiteY4" fmla="*/ 1600200 h 2057400"/>
                  <a:gd name="connsiteX5" fmla="*/ 0 w 3569970"/>
                  <a:gd name="connsiteY5" fmla="*/ 495300 h 2057400"/>
                  <a:gd name="connsiteX6" fmla="*/ 571500 w 3569970"/>
                  <a:gd name="connsiteY6" fmla="*/ 0 h 2057400"/>
                  <a:gd name="connsiteX0" fmla="*/ 571500 w 3569970"/>
                  <a:gd name="connsiteY0" fmla="*/ 0 h 2057400"/>
                  <a:gd name="connsiteX1" fmla="*/ 3569970 w 3569970"/>
                  <a:gd name="connsiteY1" fmla="*/ 0 h 2057400"/>
                  <a:gd name="connsiteX2" fmla="*/ 3569970 w 3569970"/>
                  <a:gd name="connsiteY2" fmla="*/ 2057400 h 2057400"/>
                  <a:gd name="connsiteX3" fmla="*/ 609600 w 3569970"/>
                  <a:gd name="connsiteY3" fmla="*/ 2057400 h 2057400"/>
                  <a:gd name="connsiteX4" fmla="*/ 0 w 3569970"/>
                  <a:gd name="connsiteY4" fmla="*/ 1600200 h 2057400"/>
                  <a:gd name="connsiteX5" fmla="*/ 0 w 3569970"/>
                  <a:gd name="connsiteY5" fmla="*/ 495300 h 2057400"/>
                  <a:gd name="connsiteX6" fmla="*/ 571500 w 3569970"/>
                  <a:gd name="connsiteY6" fmla="*/ 0 h 2057400"/>
                  <a:gd name="connsiteX0" fmla="*/ 571500 w 3569970"/>
                  <a:gd name="connsiteY0" fmla="*/ 0 h 2057400"/>
                  <a:gd name="connsiteX1" fmla="*/ 3569970 w 3569970"/>
                  <a:gd name="connsiteY1" fmla="*/ 0 h 2057400"/>
                  <a:gd name="connsiteX2" fmla="*/ 3569970 w 3569970"/>
                  <a:gd name="connsiteY2" fmla="*/ 2057400 h 2057400"/>
                  <a:gd name="connsiteX3" fmla="*/ 609600 w 3569970"/>
                  <a:gd name="connsiteY3" fmla="*/ 2057400 h 2057400"/>
                  <a:gd name="connsiteX4" fmla="*/ 0 w 3569970"/>
                  <a:gd name="connsiteY4" fmla="*/ 1600200 h 2057400"/>
                  <a:gd name="connsiteX5" fmla="*/ 0 w 3569970"/>
                  <a:gd name="connsiteY5" fmla="*/ 495300 h 2057400"/>
                  <a:gd name="connsiteX6" fmla="*/ 571500 w 3569970"/>
                  <a:gd name="connsiteY6" fmla="*/ 0 h 2057400"/>
                  <a:gd name="connsiteX0" fmla="*/ 571500 w 3569970"/>
                  <a:gd name="connsiteY0" fmla="*/ 0 h 2057400"/>
                  <a:gd name="connsiteX1" fmla="*/ 3569970 w 3569970"/>
                  <a:gd name="connsiteY1" fmla="*/ 0 h 2057400"/>
                  <a:gd name="connsiteX2" fmla="*/ 3569970 w 3569970"/>
                  <a:gd name="connsiteY2" fmla="*/ 2057400 h 2057400"/>
                  <a:gd name="connsiteX3" fmla="*/ 609600 w 3569970"/>
                  <a:gd name="connsiteY3" fmla="*/ 2057400 h 2057400"/>
                  <a:gd name="connsiteX4" fmla="*/ 0 w 3569970"/>
                  <a:gd name="connsiteY4" fmla="*/ 1600200 h 2057400"/>
                  <a:gd name="connsiteX5" fmla="*/ 0 w 3569970"/>
                  <a:gd name="connsiteY5" fmla="*/ 495300 h 2057400"/>
                  <a:gd name="connsiteX6" fmla="*/ 571500 w 3569970"/>
                  <a:gd name="connsiteY6" fmla="*/ 0 h 2057400"/>
                  <a:gd name="connsiteX0" fmla="*/ 571500 w 3569970"/>
                  <a:gd name="connsiteY0" fmla="*/ 0 h 2057400"/>
                  <a:gd name="connsiteX1" fmla="*/ 3569970 w 3569970"/>
                  <a:gd name="connsiteY1" fmla="*/ 0 h 2057400"/>
                  <a:gd name="connsiteX2" fmla="*/ 3569970 w 3569970"/>
                  <a:gd name="connsiteY2" fmla="*/ 2057400 h 2057400"/>
                  <a:gd name="connsiteX3" fmla="*/ 609600 w 3569970"/>
                  <a:gd name="connsiteY3" fmla="*/ 2057400 h 2057400"/>
                  <a:gd name="connsiteX4" fmla="*/ 0 w 3569970"/>
                  <a:gd name="connsiteY4" fmla="*/ 1600200 h 2057400"/>
                  <a:gd name="connsiteX5" fmla="*/ 0 w 3569970"/>
                  <a:gd name="connsiteY5" fmla="*/ 495300 h 2057400"/>
                  <a:gd name="connsiteX6" fmla="*/ 571500 w 3569970"/>
                  <a:gd name="connsiteY6" fmla="*/ 0 h 2057400"/>
                  <a:gd name="connsiteX0" fmla="*/ 571500 w 3569970"/>
                  <a:gd name="connsiteY0" fmla="*/ 0 h 2057400"/>
                  <a:gd name="connsiteX1" fmla="*/ 3569970 w 3569970"/>
                  <a:gd name="connsiteY1" fmla="*/ 0 h 2057400"/>
                  <a:gd name="connsiteX2" fmla="*/ 3569970 w 3569970"/>
                  <a:gd name="connsiteY2" fmla="*/ 2057400 h 2057400"/>
                  <a:gd name="connsiteX3" fmla="*/ 609600 w 3569970"/>
                  <a:gd name="connsiteY3" fmla="*/ 2057400 h 2057400"/>
                  <a:gd name="connsiteX4" fmla="*/ 0 w 3569970"/>
                  <a:gd name="connsiteY4" fmla="*/ 1600200 h 2057400"/>
                  <a:gd name="connsiteX5" fmla="*/ 0 w 3569970"/>
                  <a:gd name="connsiteY5" fmla="*/ 495300 h 2057400"/>
                  <a:gd name="connsiteX6" fmla="*/ 571500 w 3569970"/>
                  <a:gd name="connsiteY6" fmla="*/ 0 h 2057400"/>
                  <a:gd name="connsiteX0" fmla="*/ 571500 w 3571875"/>
                  <a:gd name="connsiteY0" fmla="*/ 0 h 2057400"/>
                  <a:gd name="connsiteX1" fmla="*/ 3569970 w 3571875"/>
                  <a:gd name="connsiteY1" fmla="*/ 0 h 2057400"/>
                  <a:gd name="connsiteX2" fmla="*/ 3571875 w 3571875"/>
                  <a:gd name="connsiteY2" fmla="*/ 919595 h 2057400"/>
                  <a:gd name="connsiteX3" fmla="*/ 3569970 w 3571875"/>
                  <a:gd name="connsiteY3" fmla="*/ 2057400 h 2057400"/>
                  <a:gd name="connsiteX4" fmla="*/ 609600 w 3571875"/>
                  <a:gd name="connsiteY4" fmla="*/ 2057400 h 2057400"/>
                  <a:gd name="connsiteX5" fmla="*/ 0 w 3571875"/>
                  <a:gd name="connsiteY5" fmla="*/ 1600200 h 2057400"/>
                  <a:gd name="connsiteX6" fmla="*/ 0 w 3571875"/>
                  <a:gd name="connsiteY6" fmla="*/ 495300 h 2057400"/>
                  <a:gd name="connsiteX7" fmla="*/ 571500 w 3571875"/>
                  <a:gd name="connsiteY7" fmla="*/ 0 h 2057400"/>
                  <a:gd name="connsiteX0" fmla="*/ 3571875 w 3663315"/>
                  <a:gd name="connsiteY0" fmla="*/ 919595 h 2057400"/>
                  <a:gd name="connsiteX1" fmla="*/ 3569970 w 3663315"/>
                  <a:gd name="connsiteY1" fmla="*/ 2057400 h 2057400"/>
                  <a:gd name="connsiteX2" fmla="*/ 609600 w 3663315"/>
                  <a:gd name="connsiteY2" fmla="*/ 2057400 h 2057400"/>
                  <a:gd name="connsiteX3" fmla="*/ 0 w 3663315"/>
                  <a:gd name="connsiteY3" fmla="*/ 1600200 h 2057400"/>
                  <a:gd name="connsiteX4" fmla="*/ 0 w 3663315"/>
                  <a:gd name="connsiteY4" fmla="*/ 495300 h 2057400"/>
                  <a:gd name="connsiteX5" fmla="*/ 571500 w 3663315"/>
                  <a:gd name="connsiteY5" fmla="*/ 0 h 2057400"/>
                  <a:gd name="connsiteX6" fmla="*/ 3569970 w 3663315"/>
                  <a:gd name="connsiteY6" fmla="*/ 0 h 2057400"/>
                  <a:gd name="connsiteX7" fmla="*/ 3663315 w 3663315"/>
                  <a:gd name="connsiteY7" fmla="*/ 994410 h 2057400"/>
                  <a:gd name="connsiteX0" fmla="*/ 3571875 w 3571875"/>
                  <a:gd name="connsiteY0" fmla="*/ 919595 h 2057400"/>
                  <a:gd name="connsiteX1" fmla="*/ 3569970 w 3571875"/>
                  <a:gd name="connsiteY1" fmla="*/ 2057400 h 2057400"/>
                  <a:gd name="connsiteX2" fmla="*/ 609600 w 3571875"/>
                  <a:gd name="connsiteY2" fmla="*/ 2057400 h 2057400"/>
                  <a:gd name="connsiteX3" fmla="*/ 0 w 3571875"/>
                  <a:gd name="connsiteY3" fmla="*/ 1600200 h 2057400"/>
                  <a:gd name="connsiteX4" fmla="*/ 0 w 3571875"/>
                  <a:gd name="connsiteY4" fmla="*/ 495300 h 2057400"/>
                  <a:gd name="connsiteX5" fmla="*/ 571500 w 3571875"/>
                  <a:gd name="connsiteY5" fmla="*/ 0 h 2057400"/>
                  <a:gd name="connsiteX6" fmla="*/ 3569970 w 3571875"/>
                  <a:gd name="connsiteY6" fmla="*/ 0 h 2057400"/>
                  <a:gd name="connsiteX0" fmla="*/ 3569970 w 3569970"/>
                  <a:gd name="connsiteY0" fmla="*/ 2057400 h 2057400"/>
                  <a:gd name="connsiteX1" fmla="*/ 609600 w 3569970"/>
                  <a:gd name="connsiteY1" fmla="*/ 2057400 h 2057400"/>
                  <a:gd name="connsiteX2" fmla="*/ 0 w 3569970"/>
                  <a:gd name="connsiteY2" fmla="*/ 1600200 h 2057400"/>
                  <a:gd name="connsiteX3" fmla="*/ 0 w 3569970"/>
                  <a:gd name="connsiteY3" fmla="*/ 495300 h 2057400"/>
                  <a:gd name="connsiteX4" fmla="*/ 571500 w 3569970"/>
                  <a:gd name="connsiteY4" fmla="*/ 0 h 2057400"/>
                  <a:gd name="connsiteX5" fmla="*/ 3569970 w 3569970"/>
                  <a:gd name="connsiteY5" fmla="*/ 0 h 2057400"/>
                  <a:gd name="connsiteX0" fmla="*/ 2628900 w 3569970"/>
                  <a:gd name="connsiteY0" fmla="*/ 2057400 h 2057400"/>
                  <a:gd name="connsiteX1" fmla="*/ 609600 w 3569970"/>
                  <a:gd name="connsiteY1" fmla="*/ 2057400 h 2057400"/>
                  <a:gd name="connsiteX2" fmla="*/ 0 w 3569970"/>
                  <a:gd name="connsiteY2" fmla="*/ 1600200 h 2057400"/>
                  <a:gd name="connsiteX3" fmla="*/ 0 w 3569970"/>
                  <a:gd name="connsiteY3" fmla="*/ 495300 h 2057400"/>
                  <a:gd name="connsiteX4" fmla="*/ 571500 w 3569970"/>
                  <a:gd name="connsiteY4" fmla="*/ 0 h 2057400"/>
                  <a:gd name="connsiteX5" fmla="*/ 3569970 w 3569970"/>
                  <a:gd name="connsiteY5" fmla="*/ 0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9970" h="2057400">
                    <a:moveTo>
                      <a:pt x="2628900" y="2057400"/>
                    </a:moveTo>
                    <a:lnTo>
                      <a:pt x="609600" y="2057400"/>
                    </a:lnTo>
                    <a:cubicBezTo>
                      <a:pt x="539750" y="1695450"/>
                      <a:pt x="260350" y="1590675"/>
                      <a:pt x="0" y="1600200"/>
                    </a:cubicBezTo>
                    <a:lnTo>
                      <a:pt x="0" y="495300"/>
                    </a:lnTo>
                    <a:cubicBezTo>
                      <a:pt x="250825" y="463550"/>
                      <a:pt x="549275" y="288925"/>
                      <a:pt x="571500" y="0"/>
                    </a:cubicBezTo>
                    <a:lnTo>
                      <a:pt x="3569970" y="0"/>
                    </a:lnTo>
                  </a:path>
                </a:pathLst>
              </a:custGeom>
              <a:noFill/>
              <a:ln w="127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11" name="Oval 10"/>
              <p:cNvSpPr/>
              <p:nvPr/>
            </p:nvSpPr>
            <p:spPr bwMode="auto">
              <a:xfrm>
                <a:off x="6134100" y="3581400"/>
                <a:ext cx="876300" cy="876300"/>
              </a:xfrm>
              <a:prstGeom prst="ellipse">
                <a:avLst/>
              </a:prstGeom>
              <a:no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12" name="Oval 11"/>
              <p:cNvSpPr/>
              <p:nvPr/>
            </p:nvSpPr>
            <p:spPr bwMode="auto">
              <a:xfrm>
                <a:off x="7429498" y="3091239"/>
                <a:ext cx="2247902" cy="2514598"/>
              </a:xfrm>
              <a:prstGeom prst="ellipse">
                <a:avLst/>
              </a:prstGeom>
              <a:no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grpSp>
      </p:grpSp>
      <p:grpSp>
        <p:nvGrpSpPr>
          <p:cNvPr id="13" name="Group 12"/>
          <p:cNvGrpSpPr/>
          <p:nvPr/>
        </p:nvGrpSpPr>
        <p:grpSpPr>
          <a:xfrm>
            <a:off x="476174" y="4803415"/>
            <a:ext cx="1125367" cy="1117600"/>
            <a:chOff x="838200" y="4953000"/>
            <a:chExt cx="838200" cy="838200"/>
          </a:xfrm>
        </p:grpSpPr>
        <p:sp>
          <p:nvSpPr>
            <p:cNvPr id="14" name="Rectangle 13"/>
            <p:cNvSpPr/>
            <p:nvPr/>
          </p:nvSpPr>
          <p:spPr bwMode="auto">
            <a:xfrm>
              <a:off x="838200" y="4953000"/>
              <a:ext cx="838200" cy="838200"/>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15" name="Rounded Rectangle 14"/>
            <p:cNvSpPr/>
            <p:nvPr/>
          </p:nvSpPr>
          <p:spPr bwMode="auto">
            <a:xfrm>
              <a:off x="914400" y="5029200"/>
              <a:ext cx="647700" cy="419100"/>
            </a:xfrm>
            <a:prstGeom prst="roundRect">
              <a:avLst>
                <a:gd name="adj" fmla="val 9849"/>
              </a:avLst>
            </a:prstGeom>
            <a:no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16" name="Rectangle 15"/>
            <p:cNvSpPr/>
            <p:nvPr/>
          </p:nvSpPr>
          <p:spPr bwMode="auto">
            <a:xfrm>
              <a:off x="1104900" y="5295900"/>
              <a:ext cx="381000" cy="311727"/>
            </a:xfrm>
            <a:prstGeom prst="rect">
              <a:avLst/>
            </a:prstGeom>
            <a:solidFill>
              <a:schemeClr val="accent1"/>
            </a:solid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17" name="Rounded Rectangle 16"/>
            <p:cNvSpPr/>
            <p:nvPr/>
          </p:nvSpPr>
          <p:spPr bwMode="auto">
            <a:xfrm>
              <a:off x="1295400" y="5486400"/>
              <a:ext cx="114300" cy="228600"/>
            </a:xfrm>
            <a:prstGeom prst="roundRect">
              <a:avLst/>
            </a:prstGeom>
            <a:solidFill>
              <a:schemeClr val="accent1"/>
            </a:solid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grpSp>
      <p:grpSp>
        <p:nvGrpSpPr>
          <p:cNvPr id="18" name="Group 17"/>
          <p:cNvGrpSpPr/>
          <p:nvPr/>
        </p:nvGrpSpPr>
        <p:grpSpPr>
          <a:xfrm>
            <a:off x="289540" y="1542877"/>
            <a:ext cx="1469265" cy="1422400"/>
            <a:chOff x="685800" y="1905000"/>
            <a:chExt cx="1094343" cy="1066800"/>
          </a:xfrm>
        </p:grpSpPr>
        <p:sp>
          <p:nvSpPr>
            <p:cNvPr id="19" name="Rectangle 18"/>
            <p:cNvSpPr/>
            <p:nvPr/>
          </p:nvSpPr>
          <p:spPr bwMode="auto">
            <a:xfrm>
              <a:off x="838200" y="2133600"/>
              <a:ext cx="838200" cy="838200"/>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0" name="Freeform 19"/>
            <p:cNvSpPr/>
            <p:nvPr/>
          </p:nvSpPr>
          <p:spPr>
            <a:xfrm>
              <a:off x="1219200" y="2324100"/>
              <a:ext cx="560943" cy="612466"/>
            </a:xfrm>
            <a:custGeom>
              <a:avLst/>
              <a:gdLst>
                <a:gd name="connsiteX0" fmla="*/ 1476375 w 1552575"/>
                <a:gd name="connsiteY0" fmla="*/ 38100 h 1285875"/>
                <a:gd name="connsiteX1" fmla="*/ 742950 w 1552575"/>
                <a:gd name="connsiteY1" fmla="*/ 38100 h 1285875"/>
                <a:gd name="connsiteX2" fmla="*/ 333375 w 1552575"/>
                <a:gd name="connsiteY2" fmla="*/ 0 h 1285875"/>
                <a:gd name="connsiteX3" fmla="*/ 0 w 1552575"/>
                <a:gd name="connsiteY3" fmla="*/ 1200150 h 1285875"/>
                <a:gd name="connsiteX4" fmla="*/ 581025 w 1552575"/>
                <a:gd name="connsiteY4" fmla="*/ 1285875 h 1285875"/>
                <a:gd name="connsiteX5" fmla="*/ 1552575 w 1552575"/>
                <a:gd name="connsiteY5" fmla="*/ 1162050 h 1285875"/>
                <a:gd name="connsiteX0" fmla="*/ 1476375 w 1552575"/>
                <a:gd name="connsiteY0" fmla="*/ 38100 h 1285875"/>
                <a:gd name="connsiteX1" fmla="*/ 742950 w 1552575"/>
                <a:gd name="connsiteY1" fmla="*/ 38100 h 1285875"/>
                <a:gd name="connsiteX2" fmla="*/ 333375 w 1552575"/>
                <a:gd name="connsiteY2" fmla="*/ 0 h 1285875"/>
                <a:gd name="connsiteX3" fmla="*/ 0 w 1552575"/>
                <a:gd name="connsiteY3" fmla="*/ 1200150 h 1285875"/>
                <a:gd name="connsiteX4" fmla="*/ 581025 w 1552575"/>
                <a:gd name="connsiteY4" fmla="*/ 1285875 h 1285875"/>
                <a:gd name="connsiteX5" fmla="*/ 1552575 w 1552575"/>
                <a:gd name="connsiteY5" fmla="*/ 1162050 h 1285875"/>
                <a:gd name="connsiteX0" fmla="*/ 1476375 w 1552575"/>
                <a:gd name="connsiteY0" fmla="*/ 38100 h 1285875"/>
                <a:gd name="connsiteX1" fmla="*/ 742950 w 1552575"/>
                <a:gd name="connsiteY1" fmla="*/ 38100 h 1285875"/>
                <a:gd name="connsiteX2" fmla="*/ 333375 w 1552575"/>
                <a:gd name="connsiteY2" fmla="*/ 0 h 1285875"/>
                <a:gd name="connsiteX3" fmla="*/ 0 w 1552575"/>
                <a:gd name="connsiteY3" fmla="*/ 1200150 h 1285875"/>
                <a:gd name="connsiteX4" fmla="*/ 581025 w 1552575"/>
                <a:gd name="connsiteY4" fmla="*/ 1285875 h 1285875"/>
                <a:gd name="connsiteX5" fmla="*/ 1552575 w 1552575"/>
                <a:gd name="connsiteY5" fmla="*/ 1162050 h 1285875"/>
                <a:gd name="connsiteX0" fmla="*/ 1476375 w 1552575"/>
                <a:gd name="connsiteY0" fmla="*/ 127000 h 1374775"/>
                <a:gd name="connsiteX1" fmla="*/ 742950 w 1552575"/>
                <a:gd name="connsiteY1" fmla="*/ 127000 h 1374775"/>
                <a:gd name="connsiteX2" fmla="*/ 333375 w 1552575"/>
                <a:gd name="connsiteY2" fmla="*/ 88900 h 1374775"/>
                <a:gd name="connsiteX3" fmla="*/ 0 w 1552575"/>
                <a:gd name="connsiteY3" fmla="*/ 1289050 h 1374775"/>
                <a:gd name="connsiteX4" fmla="*/ 581025 w 1552575"/>
                <a:gd name="connsiteY4" fmla="*/ 1374775 h 1374775"/>
                <a:gd name="connsiteX5" fmla="*/ 1552575 w 1552575"/>
                <a:gd name="connsiteY5" fmla="*/ 1250950 h 1374775"/>
                <a:gd name="connsiteX0" fmla="*/ 1476375 w 1552575"/>
                <a:gd name="connsiteY0" fmla="*/ 138771 h 1386546"/>
                <a:gd name="connsiteX1" fmla="*/ 742950 w 1552575"/>
                <a:gd name="connsiteY1" fmla="*/ 138771 h 1386546"/>
                <a:gd name="connsiteX2" fmla="*/ 333375 w 1552575"/>
                <a:gd name="connsiteY2" fmla="*/ 100671 h 1386546"/>
                <a:gd name="connsiteX3" fmla="*/ 0 w 1552575"/>
                <a:gd name="connsiteY3" fmla="*/ 1300821 h 1386546"/>
                <a:gd name="connsiteX4" fmla="*/ 581025 w 1552575"/>
                <a:gd name="connsiteY4" fmla="*/ 1386546 h 1386546"/>
                <a:gd name="connsiteX5" fmla="*/ 1552575 w 1552575"/>
                <a:gd name="connsiteY5" fmla="*/ 1262721 h 1386546"/>
                <a:gd name="connsiteX0" fmla="*/ 1476375 w 1552575"/>
                <a:gd name="connsiteY0" fmla="*/ 138771 h 1386546"/>
                <a:gd name="connsiteX1" fmla="*/ 742950 w 1552575"/>
                <a:gd name="connsiteY1" fmla="*/ 138771 h 1386546"/>
                <a:gd name="connsiteX2" fmla="*/ 333375 w 1552575"/>
                <a:gd name="connsiteY2" fmla="*/ 100671 h 1386546"/>
                <a:gd name="connsiteX3" fmla="*/ 0 w 1552575"/>
                <a:gd name="connsiteY3" fmla="*/ 1300821 h 1386546"/>
                <a:gd name="connsiteX4" fmla="*/ 581025 w 1552575"/>
                <a:gd name="connsiteY4" fmla="*/ 1386546 h 1386546"/>
                <a:gd name="connsiteX5" fmla="*/ 1552575 w 1552575"/>
                <a:gd name="connsiteY5" fmla="*/ 1262721 h 1386546"/>
                <a:gd name="connsiteX0" fmla="*/ 1486055 w 1562255"/>
                <a:gd name="connsiteY0" fmla="*/ 138771 h 1386546"/>
                <a:gd name="connsiteX1" fmla="*/ 752630 w 1562255"/>
                <a:gd name="connsiteY1" fmla="*/ 138771 h 1386546"/>
                <a:gd name="connsiteX2" fmla="*/ 343055 w 1562255"/>
                <a:gd name="connsiteY2" fmla="*/ 100671 h 1386546"/>
                <a:gd name="connsiteX3" fmla="*/ 9680 w 1562255"/>
                <a:gd name="connsiteY3" fmla="*/ 1300821 h 1386546"/>
                <a:gd name="connsiteX4" fmla="*/ 590705 w 1562255"/>
                <a:gd name="connsiteY4" fmla="*/ 1386546 h 1386546"/>
                <a:gd name="connsiteX5" fmla="*/ 1562255 w 1562255"/>
                <a:gd name="connsiteY5" fmla="*/ 1262721 h 1386546"/>
                <a:gd name="connsiteX0" fmla="*/ 1486055 w 1562255"/>
                <a:gd name="connsiteY0" fmla="*/ 138771 h 1679730"/>
                <a:gd name="connsiteX1" fmla="*/ 752630 w 1562255"/>
                <a:gd name="connsiteY1" fmla="*/ 138771 h 1679730"/>
                <a:gd name="connsiteX2" fmla="*/ 343055 w 1562255"/>
                <a:gd name="connsiteY2" fmla="*/ 100671 h 1679730"/>
                <a:gd name="connsiteX3" fmla="*/ 9680 w 1562255"/>
                <a:gd name="connsiteY3" fmla="*/ 1300821 h 1679730"/>
                <a:gd name="connsiteX4" fmla="*/ 590705 w 1562255"/>
                <a:gd name="connsiteY4" fmla="*/ 1386546 h 1679730"/>
                <a:gd name="connsiteX5" fmla="*/ 1562255 w 1562255"/>
                <a:gd name="connsiteY5" fmla="*/ 1262721 h 1679730"/>
                <a:gd name="connsiteX0" fmla="*/ 1486055 w 1562255"/>
                <a:gd name="connsiteY0" fmla="*/ 138771 h 1679730"/>
                <a:gd name="connsiteX1" fmla="*/ 752630 w 1562255"/>
                <a:gd name="connsiteY1" fmla="*/ 138771 h 1679730"/>
                <a:gd name="connsiteX2" fmla="*/ 343055 w 1562255"/>
                <a:gd name="connsiteY2" fmla="*/ 100671 h 1679730"/>
                <a:gd name="connsiteX3" fmla="*/ 9680 w 1562255"/>
                <a:gd name="connsiteY3" fmla="*/ 1300821 h 1679730"/>
                <a:gd name="connsiteX4" fmla="*/ 590705 w 1562255"/>
                <a:gd name="connsiteY4" fmla="*/ 1386546 h 1679730"/>
                <a:gd name="connsiteX5" fmla="*/ 1562255 w 1562255"/>
                <a:gd name="connsiteY5" fmla="*/ 1262721 h 1679730"/>
                <a:gd name="connsiteX0" fmla="*/ 1486055 w 1562255"/>
                <a:gd name="connsiteY0" fmla="*/ 138771 h 1679730"/>
                <a:gd name="connsiteX1" fmla="*/ 752630 w 1562255"/>
                <a:gd name="connsiteY1" fmla="*/ 138771 h 1679730"/>
                <a:gd name="connsiteX2" fmla="*/ 343055 w 1562255"/>
                <a:gd name="connsiteY2" fmla="*/ 100671 h 1679730"/>
                <a:gd name="connsiteX3" fmla="*/ 9680 w 1562255"/>
                <a:gd name="connsiteY3" fmla="*/ 1300821 h 1679730"/>
                <a:gd name="connsiteX4" fmla="*/ 590705 w 1562255"/>
                <a:gd name="connsiteY4" fmla="*/ 1386546 h 1679730"/>
                <a:gd name="connsiteX5" fmla="*/ 1562255 w 1562255"/>
                <a:gd name="connsiteY5" fmla="*/ 1262721 h 1679730"/>
                <a:gd name="connsiteX0" fmla="*/ 1486055 w 1562255"/>
                <a:gd name="connsiteY0" fmla="*/ 138771 h 1679730"/>
                <a:gd name="connsiteX1" fmla="*/ 752630 w 1562255"/>
                <a:gd name="connsiteY1" fmla="*/ 138771 h 1679730"/>
                <a:gd name="connsiteX2" fmla="*/ 343055 w 1562255"/>
                <a:gd name="connsiteY2" fmla="*/ 100671 h 1679730"/>
                <a:gd name="connsiteX3" fmla="*/ 9680 w 1562255"/>
                <a:gd name="connsiteY3" fmla="*/ 1300821 h 1679730"/>
                <a:gd name="connsiteX4" fmla="*/ 590705 w 1562255"/>
                <a:gd name="connsiteY4" fmla="*/ 1386546 h 1679730"/>
                <a:gd name="connsiteX5" fmla="*/ 1562255 w 1562255"/>
                <a:gd name="connsiteY5" fmla="*/ 1262721 h 1679730"/>
                <a:gd name="connsiteX0" fmla="*/ 1486055 w 1562255"/>
                <a:gd name="connsiteY0" fmla="*/ 164791 h 1705750"/>
                <a:gd name="connsiteX1" fmla="*/ 752630 w 1562255"/>
                <a:gd name="connsiteY1" fmla="*/ 164791 h 1705750"/>
                <a:gd name="connsiteX2" fmla="*/ 343055 w 1562255"/>
                <a:gd name="connsiteY2" fmla="*/ 126691 h 1705750"/>
                <a:gd name="connsiteX3" fmla="*/ 9680 w 1562255"/>
                <a:gd name="connsiteY3" fmla="*/ 1326841 h 1705750"/>
                <a:gd name="connsiteX4" fmla="*/ 590705 w 1562255"/>
                <a:gd name="connsiteY4" fmla="*/ 1412566 h 1705750"/>
                <a:gd name="connsiteX5" fmla="*/ 1562255 w 1562255"/>
                <a:gd name="connsiteY5" fmla="*/ 1288741 h 1705750"/>
                <a:gd name="connsiteX0" fmla="*/ 1486055 w 1562255"/>
                <a:gd name="connsiteY0" fmla="*/ 164791 h 1705750"/>
                <a:gd name="connsiteX1" fmla="*/ 752630 w 1562255"/>
                <a:gd name="connsiteY1" fmla="*/ 164791 h 1705750"/>
                <a:gd name="connsiteX2" fmla="*/ 343055 w 1562255"/>
                <a:gd name="connsiteY2" fmla="*/ 126691 h 1705750"/>
                <a:gd name="connsiteX3" fmla="*/ 9680 w 1562255"/>
                <a:gd name="connsiteY3" fmla="*/ 1326841 h 1705750"/>
                <a:gd name="connsiteX4" fmla="*/ 590705 w 1562255"/>
                <a:gd name="connsiteY4" fmla="*/ 1412566 h 1705750"/>
                <a:gd name="connsiteX5" fmla="*/ 1562255 w 1562255"/>
                <a:gd name="connsiteY5" fmla="*/ 1288741 h 170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2255" h="1705750">
                  <a:moveTo>
                    <a:pt x="1486055" y="164791"/>
                  </a:moveTo>
                  <a:cubicBezTo>
                    <a:pt x="1304770" y="225193"/>
                    <a:pt x="898603" y="257718"/>
                    <a:pt x="752630" y="164791"/>
                  </a:cubicBezTo>
                  <a:cubicBezTo>
                    <a:pt x="576146" y="37791"/>
                    <a:pt x="480510" y="0"/>
                    <a:pt x="343055" y="126691"/>
                  </a:cubicBezTo>
                  <a:cubicBezTo>
                    <a:pt x="152942" y="276768"/>
                    <a:pt x="0" y="1013213"/>
                    <a:pt x="9680" y="1326841"/>
                  </a:cubicBezTo>
                  <a:cubicBezTo>
                    <a:pt x="21218" y="1705750"/>
                    <a:pt x="288306" y="1648832"/>
                    <a:pt x="590705" y="1412566"/>
                  </a:cubicBezTo>
                  <a:cubicBezTo>
                    <a:pt x="1056733" y="1030250"/>
                    <a:pt x="1399168" y="1231514"/>
                    <a:pt x="1562255" y="1288741"/>
                  </a:cubicBezTo>
                </a:path>
              </a:pathLst>
            </a:custGeom>
            <a:no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1" name="Oval 20"/>
            <p:cNvSpPr/>
            <p:nvPr/>
          </p:nvSpPr>
          <p:spPr bwMode="auto">
            <a:xfrm>
              <a:off x="1332117" y="2420890"/>
              <a:ext cx="136802" cy="136802"/>
            </a:xfrm>
            <a:prstGeom prst="ellipse">
              <a:avLst/>
            </a:prstGeom>
            <a:noFill/>
            <a:ln w="127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2" name="Oval 21"/>
            <p:cNvSpPr/>
            <p:nvPr/>
          </p:nvSpPr>
          <p:spPr bwMode="auto">
            <a:xfrm>
              <a:off x="1441559" y="2571372"/>
              <a:ext cx="136802" cy="136802"/>
            </a:xfrm>
            <a:prstGeom prst="ellipse">
              <a:avLst/>
            </a:prstGeom>
            <a:noFill/>
            <a:ln w="127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3" name="Oval 22"/>
            <p:cNvSpPr/>
            <p:nvPr/>
          </p:nvSpPr>
          <p:spPr bwMode="auto">
            <a:xfrm>
              <a:off x="1622702" y="2460902"/>
              <a:ext cx="91798" cy="91798"/>
            </a:xfrm>
            <a:prstGeom prst="ellipse">
              <a:avLst/>
            </a:prstGeom>
            <a:noFill/>
            <a:ln w="127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4" name="Rounded Rectangle 23"/>
            <p:cNvSpPr/>
            <p:nvPr/>
          </p:nvSpPr>
          <p:spPr bwMode="auto">
            <a:xfrm>
              <a:off x="723900" y="2019300"/>
              <a:ext cx="419100" cy="762000"/>
            </a:xfrm>
            <a:prstGeom prst="roundRect">
              <a:avLst/>
            </a:prstGeom>
            <a:noFill/>
            <a:ln w="254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5" name="Rounded Rectangle 24"/>
            <p:cNvSpPr/>
            <p:nvPr/>
          </p:nvSpPr>
          <p:spPr bwMode="auto">
            <a:xfrm>
              <a:off x="685800" y="1905000"/>
              <a:ext cx="419100" cy="762000"/>
            </a:xfrm>
            <a:prstGeom prst="roundRect">
              <a:avLst/>
            </a:prstGeom>
            <a:noFill/>
            <a:ln w="127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6" name="Oval 25"/>
            <p:cNvSpPr/>
            <p:nvPr/>
          </p:nvSpPr>
          <p:spPr bwMode="auto">
            <a:xfrm>
              <a:off x="958506" y="2688604"/>
              <a:ext cx="64188" cy="64188"/>
            </a:xfrm>
            <a:prstGeom prst="ellipse">
              <a:avLst/>
            </a:prstGeom>
            <a:noFill/>
            <a:ln w="12700">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sp>
          <p:nvSpPr>
            <p:cNvPr id="27" name="Freeform 26"/>
            <p:cNvSpPr/>
            <p:nvPr/>
          </p:nvSpPr>
          <p:spPr bwMode="auto">
            <a:xfrm>
              <a:off x="911867" y="2720298"/>
              <a:ext cx="45719" cy="45719"/>
            </a:xfrm>
            <a:custGeom>
              <a:avLst/>
              <a:gdLst>
                <a:gd name="connsiteX0" fmla="*/ 0 w 838200"/>
                <a:gd name="connsiteY0" fmla="*/ 0 h 838200"/>
                <a:gd name="connsiteX1" fmla="*/ 838200 w 838200"/>
                <a:gd name="connsiteY1" fmla="*/ 0 h 838200"/>
                <a:gd name="connsiteX2" fmla="*/ 838200 w 838200"/>
                <a:gd name="connsiteY2" fmla="*/ 838200 h 838200"/>
                <a:gd name="connsiteX3" fmla="*/ 0 w 838200"/>
                <a:gd name="connsiteY3" fmla="*/ 838200 h 838200"/>
                <a:gd name="connsiteX4" fmla="*/ 0 w 838200"/>
                <a:gd name="connsiteY4" fmla="*/ 0 h 838200"/>
                <a:gd name="connsiteX0" fmla="*/ 0 w 838200"/>
                <a:gd name="connsiteY0" fmla="*/ 0 h 838200"/>
                <a:gd name="connsiteX1" fmla="*/ 838200 w 838200"/>
                <a:gd name="connsiteY1" fmla="*/ 0 h 838200"/>
                <a:gd name="connsiteX2" fmla="*/ 838200 w 838200"/>
                <a:gd name="connsiteY2" fmla="*/ 838200 h 838200"/>
                <a:gd name="connsiteX3" fmla="*/ 0 w 838200"/>
                <a:gd name="connsiteY3" fmla="*/ 0 h 838200"/>
                <a:gd name="connsiteX0" fmla="*/ 838200 w 929640"/>
                <a:gd name="connsiteY0" fmla="*/ 838200 h 929640"/>
                <a:gd name="connsiteX1" fmla="*/ 0 w 929640"/>
                <a:gd name="connsiteY1" fmla="*/ 0 h 929640"/>
                <a:gd name="connsiteX2" fmla="*/ 838200 w 929640"/>
                <a:gd name="connsiteY2" fmla="*/ 0 h 929640"/>
                <a:gd name="connsiteX3" fmla="*/ 929640 w 929640"/>
                <a:gd name="connsiteY3" fmla="*/ 929640 h 929640"/>
                <a:gd name="connsiteX0" fmla="*/ 0 w 929640"/>
                <a:gd name="connsiteY0" fmla="*/ 0 h 929640"/>
                <a:gd name="connsiteX1" fmla="*/ 838200 w 929640"/>
                <a:gd name="connsiteY1" fmla="*/ 0 h 929640"/>
                <a:gd name="connsiteX2" fmla="*/ 929640 w 929640"/>
                <a:gd name="connsiteY2" fmla="*/ 929640 h 929640"/>
                <a:gd name="connsiteX0" fmla="*/ 0 w 838200"/>
                <a:gd name="connsiteY0" fmla="*/ 0 h 0"/>
                <a:gd name="connsiteX1" fmla="*/ 838200 w 838200"/>
                <a:gd name="connsiteY1" fmla="*/ 0 h 0"/>
              </a:gdLst>
              <a:ahLst/>
              <a:cxnLst>
                <a:cxn ang="0">
                  <a:pos x="connsiteX0" y="connsiteY0"/>
                </a:cxn>
                <a:cxn ang="0">
                  <a:pos x="connsiteX1" y="connsiteY1"/>
                </a:cxn>
              </a:cxnLst>
              <a:rect l="l" t="t" r="r" b="b"/>
              <a:pathLst>
                <a:path w="838200">
                  <a:moveTo>
                    <a:pt x="0" y="0"/>
                  </a:moveTo>
                  <a:lnTo>
                    <a:pt x="838200" y="0"/>
                  </a:lnTo>
                </a:path>
              </a:pathLst>
            </a:custGeom>
            <a:noFill/>
            <a:ln>
              <a:solidFill>
                <a:schemeClr val="bg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latin typeface="Segoe Light" pitchFamily="34" charset="0"/>
              </a:endParaRPr>
            </a:p>
          </p:txBody>
        </p:sp>
      </p:grpSp>
    </p:spTree>
    <p:extLst>
      <p:ext uri="{BB962C8B-B14F-4D97-AF65-F5344CB8AC3E}">
        <p14:creationId xmlns:p14="http://schemas.microsoft.com/office/powerpoint/2010/main" xmlns="" val="10777176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Left)">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534886"/>
            <a:ext cx="9144000" cy="5323113"/>
          </a:xfrm>
          <a:prstGeom prst="rect">
            <a:avLst/>
          </a:prstGeom>
        </p:spPr>
      </p:pic>
      <p:sp>
        <p:nvSpPr>
          <p:cNvPr id="2" name="Title 1"/>
          <p:cNvSpPr>
            <a:spLocks noGrp="1"/>
          </p:cNvSpPr>
          <p:nvPr>
            <p:ph type="title"/>
          </p:nvPr>
        </p:nvSpPr>
        <p:spPr>
          <a:xfrm>
            <a:off x="381000" y="102472"/>
            <a:ext cx="8382000" cy="1737360"/>
          </a:xfrm>
        </p:spPr>
        <p:txBody>
          <a:bodyPr>
            <a:normAutofit/>
          </a:bodyPr>
          <a:lstStyle/>
          <a:p>
            <a:r>
              <a:rPr lang="ru-RU" sz="4400" dirty="0" smtClean="0"/>
              <a:t>Публикация приложений</a:t>
            </a:r>
            <a:endParaRPr lang="en-US" dirty="0"/>
          </a:p>
        </p:txBody>
      </p:sp>
      <p:sp>
        <p:nvSpPr>
          <p:cNvPr id="5" name="Slide Number Placeholder 4"/>
          <p:cNvSpPr>
            <a:spLocks noGrp="1"/>
          </p:cNvSpPr>
          <p:nvPr>
            <p:ph type="sldNum" sz="quarter" idx="12"/>
          </p:nvPr>
        </p:nvSpPr>
        <p:spPr/>
        <p:txBody>
          <a:bodyPr/>
          <a:lstStyle/>
          <a:p>
            <a:fld id="{271031BA-9959-4FE2-909F-37D65262A7B4}" type="slidenum">
              <a:rPr lang="en-US" smtClean="0"/>
              <a:pPr/>
              <a:t>30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xmlns="" val="88950312"/>
              </p:ext>
            </p:extLst>
          </p:nvPr>
        </p:nvGraphicFramePr>
        <p:xfrm>
          <a:off x="6624311" y="71967"/>
          <a:ext cx="2519690" cy="1097280"/>
        </p:xfrm>
        <a:graphic>
          <a:graphicData uri="http://schemas.openxmlformats.org/drawingml/2006/table">
            <a:tbl>
              <a:tblPr firstRow="1" bandRow="1">
                <a:tableStyleId>{5C22544A-7EE6-4342-B048-85BDC9FD1C3A}</a:tableStyleId>
              </a:tblPr>
              <a:tblGrid>
                <a:gridCol w="2519690"/>
              </a:tblGrid>
              <a:tr h="365760">
                <a:tc>
                  <a:txBody>
                    <a:bodyPr/>
                    <a:lstStyle/>
                    <a:p>
                      <a:r>
                        <a:rPr lang="ru-RU" sz="1600" b="1" dirty="0" smtClean="0">
                          <a:solidFill>
                            <a:schemeClr val="bg1"/>
                          </a:solidFill>
                        </a:rPr>
                        <a:t>Сегодня</a:t>
                      </a:r>
                      <a:r>
                        <a:rPr lang="en-US" sz="1600" b="1" dirty="0" smtClean="0">
                          <a:solidFill>
                            <a:schemeClr val="bg1"/>
                          </a:solidFill>
                        </a:rPr>
                        <a:t> – Direct (29)</a:t>
                      </a:r>
                      <a:endParaRPr lang="en-US" sz="1600" b="1" dirty="0">
                        <a:solidFill>
                          <a:schemeClr val="bg1"/>
                        </a:solidFill>
                      </a:endParaRPr>
                    </a:p>
                  </a:txBody>
                  <a:tcPr marT="60960" marB="60960">
                    <a:solidFill>
                      <a:schemeClr val="accent4"/>
                    </a:solidFill>
                  </a:tcPr>
                </a:tc>
              </a:tr>
              <a:tr h="365760">
                <a:tc>
                  <a:txBody>
                    <a:bodyPr/>
                    <a:lstStyle/>
                    <a:p>
                      <a:r>
                        <a:rPr lang="en-US" sz="1600" b="1" dirty="0" smtClean="0">
                          <a:solidFill>
                            <a:schemeClr val="bg1"/>
                          </a:solidFill>
                        </a:rPr>
                        <a:t>+9 </a:t>
                      </a:r>
                      <a:r>
                        <a:rPr lang="ru-RU" sz="1600" b="1" dirty="0" smtClean="0">
                          <a:solidFill>
                            <a:schemeClr val="bg1"/>
                          </a:solidFill>
                        </a:rPr>
                        <a:t>новых</a:t>
                      </a:r>
                      <a:r>
                        <a:rPr lang="en-US" sz="1600" b="1" dirty="0" smtClean="0">
                          <a:solidFill>
                            <a:schemeClr val="bg1"/>
                          </a:solidFill>
                        </a:rPr>
                        <a:t> – Direct (38)</a:t>
                      </a:r>
                      <a:endParaRPr lang="en-US" sz="1600" b="1" dirty="0">
                        <a:solidFill>
                          <a:schemeClr val="bg1"/>
                        </a:solidFill>
                      </a:endParaRPr>
                    </a:p>
                  </a:txBody>
                  <a:tcPr marT="60960" marB="60960">
                    <a:solidFill>
                      <a:srgbClr val="00B050"/>
                    </a:solidFill>
                  </a:tcPr>
                </a:tc>
              </a:tr>
              <a:tr h="365760">
                <a:tc>
                  <a:txBody>
                    <a:bodyPr/>
                    <a:lstStyle/>
                    <a:p>
                      <a:r>
                        <a:rPr lang="en-US" sz="1600" b="1" dirty="0" smtClean="0">
                          <a:solidFill>
                            <a:schemeClr val="bg1"/>
                          </a:solidFill>
                        </a:rPr>
                        <a:t>Indirect (102)</a:t>
                      </a:r>
                      <a:endParaRPr lang="en-US" sz="1600" b="1" dirty="0">
                        <a:solidFill>
                          <a:schemeClr val="bg1"/>
                        </a:solidFill>
                      </a:endParaRPr>
                    </a:p>
                  </a:txBody>
                  <a:tcPr marT="60960" marB="60960">
                    <a:solidFill>
                      <a:schemeClr val="accent1">
                        <a:lumMod val="60000"/>
                        <a:lumOff val="40000"/>
                      </a:schemeClr>
                    </a:solidFill>
                  </a:tcPr>
                </a:tc>
              </a:tr>
            </a:tbl>
          </a:graphicData>
        </a:graphic>
      </p:graphicFrame>
      <p:pic>
        <p:nvPicPr>
          <p:cNvPr id="21" name="Picture 20" descr="C:\Users\toddb.REDMOND\AppData\Local\Microsoft\Windows\Temporary Internet Files\Content.IE5\QT039N9E\MCj04325860000[1].png"/>
          <p:cNvPicPr>
            <a:picLocks noChangeAspect="1" noChangeArrowheads="1"/>
          </p:cNvPicPr>
          <p:nvPr/>
        </p:nvPicPr>
        <p:blipFill>
          <a:blip r:embed="rId4" cstate="print">
            <a:duotone>
              <a:schemeClr val="accent3">
                <a:shade val="45000"/>
                <a:satMod val="135000"/>
              </a:schemeClr>
              <a:prstClr val="white"/>
            </a:duotone>
          </a:blip>
          <a:srcRect/>
          <a:stretch>
            <a:fillRect/>
          </a:stretch>
        </p:blipFill>
        <p:spPr bwMode="auto">
          <a:xfrm flipH="1">
            <a:off x="4741470" y="2761083"/>
            <a:ext cx="293615" cy="369429"/>
          </a:xfrm>
          <a:prstGeom prst="rect">
            <a:avLst/>
          </a:prstGeom>
          <a:noFill/>
        </p:spPr>
      </p:pic>
      <p:pic>
        <p:nvPicPr>
          <p:cNvPr id="22" name="Picture 21" descr="C:\Users\toddb.REDMOND\AppData\Local\Microsoft\Windows\Temporary Internet Files\Content.IE5\QT039N9E\MCj04325860000[1].png"/>
          <p:cNvPicPr>
            <a:picLocks noChangeAspect="1" noChangeArrowheads="1"/>
          </p:cNvPicPr>
          <p:nvPr/>
        </p:nvPicPr>
        <p:blipFill>
          <a:blip r:embed="rId4" cstate="print">
            <a:duotone>
              <a:schemeClr val="accent4">
                <a:shade val="45000"/>
                <a:satMod val="135000"/>
              </a:schemeClr>
              <a:prstClr val="white"/>
            </a:duotone>
          </a:blip>
          <a:srcRect/>
          <a:stretch>
            <a:fillRect/>
          </a:stretch>
        </p:blipFill>
        <p:spPr bwMode="auto">
          <a:xfrm flipH="1">
            <a:off x="7010401" y="3048000"/>
            <a:ext cx="293615" cy="369429"/>
          </a:xfrm>
          <a:prstGeom prst="rect">
            <a:avLst/>
          </a:prstGeom>
          <a:noFill/>
          <a:scene3d>
            <a:camera prst="orthographicFront">
              <a:rot lat="0" lon="0" rev="0"/>
            </a:camera>
            <a:lightRig rig="threePt" dir="t"/>
          </a:scene3d>
        </p:spPr>
      </p:pic>
      <p:pic>
        <p:nvPicPr>
          <p:cNvPr id="23" name="Picture 22" descr="C:\Users\toddb.REDMOND\AppData\Local\Microsoft\Windows\Temporary Internet Files\Content.IE5\QT039N9E\MCj04325860000[1].png"/>
          <p:cNvPicPr>
            <a:picLocks noChangeAspect="1" noChangeArrowheads="1"/>
          </p:cNvPicPr>
          <p:nvPr/>
        </p:nvPicPr>
        <p:blipFill>
          <a:blip r:embed="rId4" cstate="print">
            <a:duotone>
              <a:schemeClr val="accent4">
                <a:shade val="45000"/>
                <a:satMod val="135000"/>
              </a:schemeClr>
              <a:prstClr val="white"/>
            </a:duotone>
          </a:blip>
          <a:srcRect/>
          <a:stretch>
            <a:fillRect/>
          </a:stretch>
        </p:blipFill>
        <p:spPr bwMode="auto">
          <a:xfrm flipH="1">
            <a:off x="6624311" y="3990848"/>
            <a:ext cx="293615" cy="369429"/>
          </a:xfrm>
          <a:prstGeom prst="rect">
            <a:avLst/>
          </a:prstGeom>
          <a:noFill/>
        </p:spPr>
      </p:pic>
      <p:pic>
        <p:nvPicPr>
          <p:cNvPr id="24" name="Picture 23" descr="C:\Users\toddb.REDMOND\AppData\Local\Microsoft\Windows\Temporary Internet Files\Content.IE5\QT039N9E\MCj04325860000[1].png"/>
          <p:cNvPicPr>
            <a:picLocks noChangeAspect="1" noChangeArrowheads="1"/>
          </p:cNvPicPr>
          <p:nvPr/>
        </p:nvPicPr>
        <p:blipFill>
          <a:blip r:embed="rId4" cstate="print">
            <a:duotone>
              <a:schemeClr val="accent4">
                <a:shade val="45000"/>
                <a:satMod val="135000"/>
              </a:schemeClr>
              <a:prstClr val="white"/>
            </a:duotone>
          </a:blip>
          <a:srcRect/>
          <a:stretch>
            <a:fillRect/>
          </a:stretch>
        </p:blipFill>
        <p:spPr bwMode="auto">
          <a:xfrm flipH="1">
            <a:off x="6853520" y="3140475"/>
            <a:ext cx="293615" cy="369429"/>
          </a:xfrm>
          <a:prstGeom prst="rect">
            <a:avLst/>
          </a:prstGeom>
          <a:noFill/>
        </p:spPr>
      </p:pic>
      <p:sp>
        <p:nvSpPr>
          <p:cNvPr id="25" name="TextBox 24"/>
          <p:cNvSpPr txBox="1"/>
          <p:nvPr/>
        </p:nvSpPr>
        <p:spPr>
          <a:xfrm>
            <a:off x="7134332" y="3140475"/>
            <a:ext cx="653090" cy="246221"/>
          </a:xfrm>
          <a:prstGeom prst="rect">
            <a:avLst/>
          </a:prstGeom>
          <a:noFill/>
        </p:spPr>
        <p:txBody>
          <a:bodyPr wrap="square" rtlCol="0">
            <a:spAutoFit/>
          </a:bodyPr>
          <a:lstStyle/>
          <a:p>
            <a:pPr algn="r">
              <a:defRPr/>
            </a:pPr>
            <a:r>
              <a:rPr lang="en-US" sz="1000" b="1" kern="0" dirty="0">
                <a:solidFill>
                  <a:sysClr val="windowText" lastClr="000000"/>
                </a:solidFill>
                <a:cs typeface="Arial" pitchFamily="34" charset="0"/>
              </a:rPr>
              <a:t>Taiwan</a:t>
            </a:r>
          </a:p>
        </p:txBody>
      </p:sp>
      <p:sp>
        <p:nvSpPr>
          <p:cNvPr id="26" name="TextBox 25"/>
          <p:cNvSpPr txBox="1"/>
          <p:nvPr/>
        </p:nvSpPr>
        <p:spPr>
          <a:xfrm>
            <a:off x="6804534" y="3325190"/>
            <a:ext cx="982888" cy="246221"/>
          </a:xfrm>
          <a:prstGeom prst="rect">
            <a:avLst/>
          </a:prstGeom>
          <a:noFill/>
        </p:spPr>
        <p:txBody>
          <a:bodyPr wrap="square" rtlCol="0">
            <a:spAutoFit/>
          </a:bodyPr>
          <a:lstStyle/>
          <a:p>
            <a:pPr algn="r">
              <a:defRPr/>
            </a:pPr>
            <a:r>
              <a:rPr lang="en-US" sz="1000" b="1" kern="0" dirty="0" smtClean="0">
                <a:solidFill>
                  <a:sysClr val="windowText" lastClr="000000"/>
                </a:solidFill>
                <a:cs typeface="Arial" pitchFamily="34" charset="0"/>
              </a:rPr>
              <a:t>Hong Kong</a:t>
            </a:r>
            <a:endParaRPr lang="en-US" sz="1000" b="1" kern="0" dirty="0">
              <a:solidFill>
                <a:sysClr val="windowText" lastClr="000000"/>
              </a:solidFill>
              <a:cs typeface="Arial" pitchFamily="34" charset="0"/>
            </a:endParaRPr>
          </a:p>
        </p:txBody>
      </p:sp>
      <p:sp>
        <p:nvSpPr>
          <p:cNvPr id="27" name="TextBox 26"/>
          <p:cNvSpPr txBox="1"/>
          <p:nvPr/>
        </p:nvSpPr>
        <p:spPr>
          <a:xfrm>
            <a:off x="5867400" y="4011415"/>
            <a:ext cx="838200" cy="246221"/>
          </a:xfrm>
          <a:prstGeom prst="rect">
            <a:avLst/>
          </a:prstGeom>
          <a:noFill/>
        </p:spPr>
        <p:txBody>
          <a:bodyPr wrap="square" rtlCol="0">
            <a:spAutoFit/>
          </a:bodyPr>
          <a:lstStyle/>
          <a:p>
            <a:pPr algn="r">
              <a:defRPr/>
            </a:pPr>
            <a:r>
              <a:rPr lang="en-US" sz="1000" b="1" kern="0" dirty="0">
                <a:solidFill>
                  <a:sysClr val="windowText" lastClr="000000"/>
                </a:solidFill>
                <a:cs typeface="Arial" pitchFamily="34" charset="0"/>
              </a:rPr>
              <a:t>Singapore</a:t>
            </a:r>
          </a:p>
        </p:txBody>
      </p:sp>
      <p:sp>
        <p:nvSpPr>
          <p:cNvPr id="28" name="TextBox 27"/>
          <p:cNvSpPr txBox="1"/>
          <p:nvPr/>
        </p:nvSpPr>
        <p:spPr>
          <a:xfrm>
            <a:off x="4334257" y="2781650"/>
            <a:ext cx="527807" cy="246221"/>
          </a:xfrm>
          <a:prstGeom prst="rect">
            <a:avLst/>
          </a:prstGeom>
          <a:noFill/>
        </p:spPr>
        <p:txBody>
          <a:bodyPr wrap="square" rtlCol="0">
            <a:spAutoFit/>
          </a:bodyPr>
          <a:lstStyle/>
          <a:p>
            <a:pPr algn="r">
              <a:defRPr/>
            </a:pPr>
            <a:r>
              <a:rPr lang="en-US" sz="1000" b="1" kern="0" dirty="0">
                <a:solidFill>
                  <a:sysClr val="windowText" lastClr="000000"/>
                </a:solidFill>
                <a:cs typeface="Arial" pitchFamily="34" charset="0"/>
              </a:rPr>
              <a:t>Israel</a:t>
            </a:r>
          </a:p>
        </p:txBody>
      </p:sp>
      <p:sp>
        <p:nvSpPr>
          <p:cNvPr id="15" name="TextBox 14"/>
          <p:cNvSpPr txBox="1"/>
          <p:nvPr/>
        </p:nvSpPr>
        <p:spPr>
          <a:xfrm>
            <a:off x="3127693" y="6092922"/>
            <a:ext cx="2940933" cy="584775"/>
          </a:xfrm>
          <a:prstGeom prst="rect">
            <a:avLst/>
          </a:prstGeom>
          <a:solidFill>
            <a:schemeClr val="accent2"/>
          </a:solidFill>
        </p:spPr>
        <p:txBody>
          <a:bodyPr wrap="none" rtlCol="0">
            <a:spAutoFit/>
          </a:bodyPr>
          <a:lstStyle/>
          <a:p>
            <a:pPr algn="ctr"/>
            <a:r>
              <a:rPr lang="ru-RU" sz="1600" dirty="0" smtClean="0">
                <a:solidFill>
                  <a:schemeClr val="bg1"/>
                </a:solidFill>
              </a:rPr>
              <a:t>97% разработчиков мира </a:t>
            </a:r>
            <a:br>
              <a:rPr lang="ru-RU" sz="1600" dirty="0" smtClean="0">
                <a:solidFill>
                  <a:schemeClr val="bg1"/>
                </a:solidFill>
              </a:rPr>
            </a:br>
            <a:r>
              <a:rPr lang="ru-RU" sz="1600" dirty="0" smtClean="0">
                <a:solidFill>
                  <a:schemeClr val="bg1"/>
                </a:solidFill>
              </a:rPr>
              <a:t>могут загружать приложения</a:t>
            </a:r>
            <a:endParaRPr lang="en-US" sz="1600" dirty="0">
              <a:solidFill>
                <a:schemeClr val="bg1"/>
              </a:solidFill>
            </a:endParaRPr>
          </a:p>
        </p:txBody>
      </p:sp>
    </p:spTree>
    <p:extLst>
      <p:ext uri="{BB962C8B-B14F-4D97-AF65-F5344CB8AC3E}">
        <p14:creationId xmlns:p14="http://schemas.microsoft.com/office/powerpoint/2010/main" xmlns="" val="41839930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xmlns="" val="212083145"/>
              </p:ext>
            </p:extLst>
          </p:nvPr>
        </p:nvGraphicFramePr>
        <p:xfrm>
          <a:off x="7487357" y="71967"/>
          <a:ext cx="1620534" cy="731520"/>
        </p:xfrm>
        <a:graphic>
          <a:graphicData uri="http://schemas.openxmlformats.org/drawingml/2006/table">
            <a:tbl>
              <a:tblPr firstRow="1" bandRow="1">
                <a:tableStyleId>{5C22544A-7EE6-4342-B048-85BDC9FD1C3A}</a:tableStyleId>
              </a:tblPr>
              <a:tblGrid>
                <a:gridCol w="1620534"/>
              </a:tblGrid>
              <a:tr h="365760">
                <a:tc>
                  <a:txBody>
                    <a:bodyPr/>
                    <a:lstStyle/>
                    <a:p>
                      <a:r>
                        <a:rPr lang="en-US" sz="1600" b="1" dirty="0" smtClean="0">
                          <a:solidFill>
                            <a:schemeClr val="bg1"/>
                          </a:solidFill>
                        </a:rPr>
                        <a:t>Today (16)</a:t>
                      </a:r>
                      <a:endParaRPr lang="en-US" sz="1600" b="1" dirty="0">
                        <a:solidFill>
                          <a:schemeClr val="bg1"/>
                        </a:solidFill>
                      </a:endParaRPr>
                    </a:p>
                  </a:txBody>
                  <a:tcPr marT="60960" marB="60960">
                    <a:solidFill>
                      <a:schemeClr val="accent4"/>
                    </a:solidFill>
                  </a:tcPr>
                </a:tc>
              </a:tr>
              <a:tr h="365760">
                <a:tc>
                  <a:txBody>
                    <a:bodyPr/>
                    <a:lstStyle/>
                    <a:p>
                      <a:r>
                        <a:rPr lang="en-US" sz="1600" b="1" dirty="0" smtClean="0">
                          <a:solidFill>
                            <a:schemeClr val="bg1"/>
                          </a:solidFill>
                        </a:rPr>
                        <a:t>+ 19 New (35)</a:t>
                      </a:r>
                      <a:endParaRPr lang="en-US" sz="1600" b="1" dirty="0">
                        <a:solidFill>
                          <a:schemeClr val="bg1"/>
                        </a:solidFill>
                      </a:endParaRPr>
                    </a:p>
                  </a:txBody>
                  <a:tcPr marT="60960" marB="60960">
                    <a:solidFill>
                      <a:srgbClr val="00B050"/>
                    </a:solidFill>
                  </a:tcPr>
                </a:tc>
              </a:tr>
            </a:tbl>
          </a:graphicData>
        </a:graphic>
      </p:graphicFrame>
      <p:sp>
        <p:nvSpPr>
          <p:cNvPr id="12" name="Title 11"/>
          <p:cNvSpPr>
            <a:spLocks noGrp="1"/>
          </p:cNvSpPr>
          <p:nvPr>
            <p:ph type="title"/>
          </p:nvPr>
        </p:nvSpPr>
        <p:spPr>
          <a:xfrm>
            <a:off x="380999" y="138019"/>
            <a:ext cx="7007196" cy="1737360"/>
          </a:xfrm>
        </p:spPr>
        <p:txBody>
          <a:bodyPr>
            <a:normAutofit/>
          </a:bodyPr>
          <a:lstStyle/>
          <a:p>
            <a:r>
              <a:rPr lang="ru-RU" sz="4900" dirty="0" smtClean="0"/>
              <a:t>Покупка приложений</a:t>
            </a:r>
            <a:r>
              <a:rPr lang="en-US" dirty="0"/>
              <a:t/>
            </a:r>
            <a:br>
              <a:rPr lang="en-US" dirty="0"/>
            </a:br>
            <a:endParaRPr lang="en-US" dirty="0"/>
          </a:p>
        </p:txBody>
      </p:sp>
      <p:sp>
        <p:nvSpPr>
          <p:cNvPr id="13" name="Slide Number Placeholder 4"/>
          <p:cNvSpPr txBox="1">
            <a:spLocks/>
          </p:cNvSpPr>
          <p:nvPr/>
        </p:nvSpPr>
        <p:spPr>
          <a:xfrm>
            <a:off x="381000" y="6428726"/>
            <a:ext cx="253596" cy="246221"/>
          </a:xfrm>
          <a:prstGeom prst="rect">
            <a:avLst/>
          </a:prstGeom>
        </p:spPr>
        <p:txBody>
          <a:bodyPr vert="horz" wrap="none" lIns="91440" tIns="45720" rIns="91440" bIns="45720" rtlCol="0" anchor="ctr">
            <a:spAutoFit/>
          </a:bodyPr>
          <a:lstStyle>
            <a:defPPr>
              <a:defRPr lang="en-US"/>
            </a:defPPr>
            <a:lvl1pPr marL="0" algn="l" defTabSz="914400" rtl="0" eaLnBrk="1" latinLnBrk="0" hangingPunct="1">
              <a:defRPr sz="1000" kern="1200">
                <a:solidFill>
                  <a:schemeClr val="tx1">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71031BA-9959-4FE2-909F-37D65262A7B4}" type="slidenum">
              <a:rPr lang="en-US" smtClean="0"/>
              <a:pPr/>
              <a:t>31</a:t>
            </a:fld>
            <a:endParaRPr lang="en-US" dirty="0"/>
          </a:p>
        </p:txBody>
      </p:sp>
      <p:pic>
        <p:nvPicPr>
          <p:cNvPr id="14" name="Picture 2" descr="C:\Users\toddbrix\AppData\Local\Microsoft\Windows\Temporary Internet Files\Content.Outlook\QU1WYJ6Y\Marketplace_Coverage_Consumer_Mango_v3.png"/>
          <p:cNvPicPr preferRelativeResize="0">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534886"/>
            <a:ext cx="9143999" cy="518109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7" name="Group 6"/>
          <p:cNvGrpSpPr/>
          <p:nvPr/>
        </p:nvGrpSpPr>
        <p:grpSpPr>
          <a:xfrm>
            <a:off x="5803378" y="3194979"/>
            <a:ext cx="2078899" cy="1179886"/>
            <a:chOff x="5803377" y="2396233"/>
            <a:chExt cx="2078899" cy="884914"/>
          </a:xfrm>
        </p:grpSpPr>
        <p:sp>
          <p:nvSpPr>
            <p:cNvPr id="20" name="TextBox 19"/>
            <p:cNvSpPr txBox="1"/>
            <p:nvPr/>
          </p:nvSpPr>
          <p:spPr>
            <a:xfrm>
              <a:off x="6973582" y="2552585"/>
              <a:ext cx="908694" cy="184666"/>
            </a:xfrm>
            <a:prstGeom prst="rect">
              <a:avLst/>
            </a:prstGeom>
            <a:noFill/>
          </p:spPr>
          <p:txBody>
            <a:bodyPr wrap="square" rtlCol="0">
              <a:spAutoFit/>
            </a:bodyPr>
            <a:lstStyle/>
            <a:p>
              <a:pPr algn="r">
                <a:defRPr/>
              </a:pPr>
              <a:r>
                <a:rPr lang="en-US" sz="1000" b="1" kern="0" dirty="0" smtClean="0">
                  <a:solidFill>
                    <a:sysClr val="windowText" lastClr="000000"/>
                  </a:solidFill>
                  <a:cs typeface="Arial" pitchFamily="34" charset="0"/>
                </a:rPr>
                <a:t>Hong Kong</a:t>
              </a:r>
              <a:endParaRPr lang="en-US" sz="1000" b="1" kern="0" dirty="0">
                <a:solidFill>
                  <a:sysClr val="windowText" lastClr="000000"/>
                </a:solidFill>
                <a:cs typeface="Arial" pitchFamily="34" charset="0"/>
              </a:endParaRPr>
            </a:p>
          </p:txBody>
        </p:sp>
        <p:sp>
          <p:nvSpPr>
            <p:cNvPr id="22" name="TextBox 21"/>
            <p:cNvSpPr txBox="1"/>
            <p:nvPr/>
          </p:nvSpPr>
          <p:spPr>
            <a:xfrm>
              <a:off x="5803377" y="3096481"/>
              <a:ext cx="970919" cy="184666"/>
            </a:xfrm>
            <a:prstGeom prst="rect">
              <a:avLst/>
            </a:prstGeom>
            <a:noFill/>
          </p:spPr>
          <p:txBody>
            <a:bodyPr wrap="square" rtlCol="0">
              <a:spAutoFit/>
            </a:bodyPr>
            <a:lstStyle/>
            <a:p>
              <a:pPr algn="r">
                <a:defRPr/>
              </a:pPr>
              <a:r>
                <a:rPr lang="en-US" sz="1000" b="1" kern="0" dirty="0">
                  <a:solidFill>
                    <a:sysClr val="windowText" lastClr="000000"/>
                  </a:solidFill>
                  <a:cs typeface="Arial" pitchFamily="34" charset="0"/>
                </a:rPr>
                <a:t>Singapore</a:t>
              </a:r>
            </a:p>
          </p:txBody>
        </p:sp>
        <p:pic>
          <p:nvPicPr>
            <p:cNvPr id="23" name="Picture 5" descr="C:\Users\toddb.REDMOND\AppData\Local\Microsoft\Windows\Temporary Internet Files\Content.IE5\QT039N9E\MCj04325860000[1].png"/>
            <p:cNvPicPr>
              <a:picLocks noChangeAspect="1" noChangeArrowheads="1"/>
            </p:cNvPicPr>
            <p:nvPr/>
          </p:nvPicPr>
          <p:blipFill>
            <a:blip r:embed="rId4" cstate="print">
              <a:duotone>
                <a:schemeClr val="accent4">
                  <a:shade val="45000"/>
                  <a:satMod val="135000"/>
                </a:schemeClr>
                <a:prstClr val="white"/>
              </a:duotone>
            </a:blip>
            <a:srcRect/>
            <a:stretch>
              <a:fillRect/>
            </a:stretch>
          </p:blipFill>
          <p:spPr bwMode="auto">
            <a:xfrm flipH="1">
              <a:off x="6670449" y="3001255"/>
              <a:ext cx="316510" cy="267135"/>
            </a:xfrm>
            <a:prstGeom prst="rect">
              <a:avLst/>
            </a:prstGeom>
            <a:noFill/>
          </p:spPr>
        </p:pic>
        <p:pic>
          <p:nvPicPr>
            <p:cNvPr id="24" name="Picture 5" descr="C:\Users\toddb.REDMOND\AppData\Local\Microsoft\Windows\Temporary Internet Files\Content.IE5\QT039N9E\MCj04325860000[1].png"/>
            <p:cNvPicPr>
              <a:picLocks noChangeAspect="1" noChangeArrowheads="1"/>
            </p:cNvPicPr>
            <p:nvPr/>
          </p:nvPicPr>
          <p:blipFill>
            <a:blip r:embed="rId4" cstate="print">
              <a:duotone>
                <a:schemeClr val="accent4">
                  <a:shade val="45000"/>
                  <a:satMod val="135000"/>
                </a:schemeClr>
                <a:prstClr val="white"/>
              </a:duotone>
            </a:blip>
            <a:srcRect/>
            <a:stretch>
              <a:fillRect/>
            </a:stretch>
          </p:blipFill>
          <p:spPr bwMode="auto">
            <a:xfrm flipH="1">
              <a:off x="6894157" y="2396233"/>
              <a:ext cx="316510" cy="267134"/>
            </a:xfrm>
            <a:prstGeom prst="rect">
              <a:avLst/>
            </a:prstGeom>
            <a:noFill/>
          </p:spPr>
        </p:pic>
      </p:grpSp>
      <p:sp>
        <p:nvSpPr>
          <p:cNvPr id="15" name="TextBox 14"/>
          <p:cNvSpPr txBox="1"/>
          <p:nvPr/>
        </p:nvSpPr>
        <p:spPr>
          <a:xfrm>
            <a:off x="2758746" y="6108865"/>
            <a:ext cx="3626506" cy="338554"/>
          </a:xfrm>
          <a:prstGeom prst="rect">
            <a:avLst/>
          </a:prstGeom>
          <a:solidFill>
            <a:schemeClr val="accent2"/>
          </a:solidFill>
        </p:spPr>
        <p:txBody>
          <a:bodyPr wrap="none" rtlCol="0">
            <a:spAutoFit/>
          </a:bodyPr>
          <a:lstStyle/>
          <a:p>
            <a:r>
              <a:rPr lang="en-US" sz="1600" dirty="0" smtClean="0">
                <a:solidFill>
                  <a:schemeClr val="bg1"/>
                </a:solidFill>
              </a:rPr>
              <a:t>1.8 </a:t>
            </a:r>
            <a:r>
              <a:rPr lang="ru-RU" sz="1600" dirty="0" smtClean="0">
                <a:solidFill>
                  <a:schemeClr val="bg1"/>
                </a:solidFill>
              </a:rPr>
              <a:t>миллиарда новых пользователей</a:t>
            </a:r>
            <a:endParaRPr lang="en-US" sz="1600" dirty="0">
              <a:solidFill>
                <a:schemeClr val="bg1"/>
              </a:solidFill>
            </a:endParaRPr>
          </a:p>
        </p:txBody>
      </p:sp>
    </p:spTree>
    <p:extLst>
      <p:ext uri="{BB962C8B-B14F-4D97-AF65-F5344CB8AC3E}">
        <p14:creationId xmlns:p14="http://schemas.microsoft.com/office/powerpoint/2010/main" xmlns="" val="14441132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Зарабатываем деньги</a:t>
            </a:r>
            <a:endParaRPr lang="en-US" dirty="0"/>
          </a:p>
        </p:txBody>
      </p:sp>
    </p:spTree>
    <p:extLst>
      <p:ext uri="{BB962C8B-B14F-4D97-AF65-F5344CB8AC3E}">
        <p14:creationId xmlns:p14="http://schemas.microsoft.com/office/powerpoint/2010/main" xmlns="" val="22956073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ru-RU" dirty="0" smtClean="0"/>
              <a:t>7 путей заработать больше</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xmlns="" val="231122508"/>
              </p:ext>
            </p:extLst>
          </p:nvPr>
        </p:nvGraphicFramePr>
        <p:xfrm>
          <a:off x="213820" y="1718736"/>
          <a:ext cx="7896936" cy="494453"/>
        </p:xfrm>
        <a:graphic>
          <a:graphicData uri="http://schemas.openxmlformats.org/drawingml/2006/table">
            <a:tbl>
              <a:tblPr firstRow="1" bandRow="1">
                <a:tableStyleId>{5C22544A-7EE6-4342-B048-85BDC9FD1C3A}</a:tableStyleId>
              </a:tblPr>
              <a:tblGrid>
                <a:gridCol w="995957"/>
                <a:gridCol w="6900979"/>
              </a:tblGrid>
              <a:tr h="494453">
                <a:tc>
                  <a:txBody>
                    <a:bodyPr/>
                    <a:lstStyle/>
                    <a:p>
                      <a:pPr algn="ctr"/>
                      <a:r>
                        <a:rPr lang="en-US" sz="2400" dirty="0" smtClean="0"/>
                        <a:t>1</a:t>
                      </a:r>
                      <a:endParaRPr lang="en-US" sz="2400" dirty="0"/>
                    </a:p>
                  </a:txBody>
                  <a:tcPr marT="60960" marB="60960"/>
                </a:tc>
                <a:tc>
                  <a:txBody>
                    <a:bodyPr/>
                    <a:lstStyle/>
                    <a:p>
                      <a:r>
                        <a:rPr lang="ru-RU" sz="2400" dirty="0" smtClean="0"/>
                        <a:t>Использование </a:t>
                      </a:r>
                      <a:r>
                        <a:rPr lang="en-US" sz="2400" dirty="0" smtClean="0"/>
                        <a:t>Trial</a:t>
                      </a:r>
                      <a:endParaRPr lang="en-US" sz="2400" dirty="0"/>
                    </a:p>
                  </a:txBody>
                  <a:tcPr marT="60960" marB="60960">
                    <a:solidFill>
                      <a:schemeClr val="bg1">
                        <a:lumMod val="65000"/>
                      </a:schemeClr>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xmlns="" val="371800690"/>
              </p:ext>
            </p:extLst>
          </p:nvPr>
        </p:nvGraphicFramePr>
        <p:xfrm>
          <a:off x="216092" y="2304461"/>
          <a:ext cx="7896936" cy="494453"/>
        </p:xfrm>
        <a:graphic>
          <a:graphicData uri="http://schemas.openxmlformats.org/drawingml/2006/table">
            <a:tbl>
              <a:tblPr firstRow="1" bandRow="1">
                <a:tableStyleId>{5C22544A-7EE6-4342-B048-85BDC9FD1C3A}</a:tableStyleId>
              </a:tblPr>
              <a:tblGrid>
                <a:gridCol w="995957"/>
                <a:gridCol w="6900979"/>
              </a:tblGrid>
              <a:tr h="494453">
                <a:tc>
                  <a:txBody>
                    <a:bodyPr/>
                    <a:lstStyle/>
                    <a:p>
                      <a:pPr algn="ctr"/>
                      <a:r>
                        <a:rPr lang="en-US" sz="2400" dirty="0" smtClean="0"/>
                        <a:t>2</a:t>
                      </a:r>
                      <a:endParaRPr lang="en-US" sz="2400" dirty="0"/>
                    </a:p>
                  </a:txBody>
                  <a:tcPr marT="60960" marB="60960">
                    <a:solidFill>
                      <a:schemeClr val="accent3"/>
                    </a:solidFill>
                  </a:tcPr>
                </a:tc>
                <a:tc>
                  <a:txBody>
                    <a:bodyPr/>
                    <a:lstStyle/>
                    <a:p>
                      <a:r>
                        <a:rPr lang="en-US" sz="2400" dirty="0" smtClean="0"/>
                        <a:t>Live Tiles</a:t>
                      </a:r>
                      <a:r>
                        <a:rPr lang="ru-RU" sz="2400" dirty="0" smtClean="0"/>
                        <a:t> с </a:t>
                      </a:r>
                      <a:r>
                        <a:rPr lang="en-US" sz="2400" dirty="0" smtClean="0"/>
                        <a:t>Push</a:t>
                      </a:r>
                      <a:endParaRPr lang="en-US" sz="2400" dirty="0"/>
                    </a:p>
                  </a:txBody>
                  <a:tcPr marT="60960" marB="60960">
                    <a:solidFill>
                      <a:schemeClr val="bg1">
                        <a:lumMod val="65000"/>
                      </a:schemeClr>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xmlns="" val="3932537617"/>
              </p:ext>
            </p:extLst>
          </p:nvPr>
        </p:nvGraphicFramePr>
        <p:xfrm>
          <a:off x="218364" y="2890186"/>
          <a:ext cx="7896936" cy="499445"/>
        </p:xfrm>
        <a:graphic>
          <a:graphicData uri="http://schemas.openxmlformats.org/drawingml/2006/table">
            <a:tbl>
              <a:tblPr firstRow="1" bandRow="1">
                <a:tableStyleId>{5C22544A-7EE6-4342-B048-85BDC9FD1C3A}</a:tableStyleId>
              </a:tblPr>
              <a:tblGrid>
                <a:gridCol w="995957"/>
                <a:gridCol w="6900979"/>
              </a:tblGrid>
              <a:tr h="499445">
                <a:tc>
                  <a:txBody>
                    <a:bodyPr/>
                    <a:lstStyle/>
                    <a:p>
                      <a:pPr algn="ctr"/>
                      <a:r>
                        <a:rPr lang="en-US" sz="2000" dirty="0" smtClean="0"/>
                        <a:t>3</a:t>
                      </a:r>
                      <a:endParaRPr lang="en-US" sz="2000" dirty="0"/>
                    </a:p>
                  </a:txBody>
                  <a:tcPr marT="60960" marB="60960">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dirty="0" smtClean="0"/>
                        <a:t>Реклама</a:t>
                      </a:r>
                      <a:r>
                        <a:rPr lang="ru-RU" sz="2000" baseline="0" dirty="0" smtClean="0"/>
                        <a:t> с местоположением</a:t>
                      </a:r>
                      <a:endParaRPr lang="en-US" sz="2000" dirty="0" smtClean="0"/>
                    </a:p>
                  </a:txBody>
                  <a:tcPr marT="60960" marB="60960">
                    <a:solidFill>
                      <a:schemeClr val="bg1">
                        <a:lumMod val="65000"/>
                      </a:schemeClr>
                    </a:soli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972350850"/>
              </p:ext>
            </p:extLst>
          </p:nvPr>
        </p:nvGraphicFramePr>
        <p:xfrm>
          <a:off x="218364" y="3480903"/>
          <a:ext cx="7896936" cy="494453"/>
        </p:xfrm>
        <a:graphic>
          <a:graphicData uri="http://schemas.openxmlformats.org/drawingml/2006/table">
            <a:tbl>
              <a:tblPr firstRow="1" bandRow="1">
                <a:tableStyleId>{5C22544A-7EE6-4342-B048-85BDC9FD1C3A}</a:tableStyleId>
              </a:tblPr>
              <a:tblGrid>
                <a:gridCol w="995957"/>
                <a:gridCol w="6900979"/>
              </a:tblGrid>
              <a:tr h="494453">
                <a:tc>
                  <a:txBody>
                    <a:bodyPr/>
                    <a:lstStyle/>
                    <a:p>
                      <a:pPr algn="ctr"/>
                      <a:r>
                        <a:rPr lang="en-US" sz="2400" dirty="0" smtClean="0"/>
                        <a:t>4</a:t>
                      </a:r>
                      <a:endParaRPr lang="en-US" sz="2400" dirty="0"/>
                    </a:p>
                  </a:txBody>
                  <a:tcPr marT="60960" marB="60960">
                    <a:solidFill>
                      <a:schemeClr val="accent4"/>
                    </a:solidFill>
                  </a:tcPr>
                </a:tc>
                <a:tc>
                  <a:txBody>
                    <a:bodyPr/>
                    <a:lstStyle/>
                    <a:p>
                      <a:r>
                        <a:rPr lang="ru-RU" sz="2400" baseline="0" dirty="0" smtClean="0"/>
                        <a:t>Правильная цена</a:t>
                      </a:r>
                      <a:endParaRPr lang="en-US" sz="2400" dirty="0"/>
                    </a:p>
                  </a:txBody>
                  <a:tcPr marT="60960" marB="60960">
                    <a:solidFill>
                      <a:schemeClr val="bg1">
                        <a:lumMod val="65000"/>
                      </a:schemeClr>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424647910"/>
              </p:ext>
            </p:extLst>
          </p:nvPr>
        </p:nvGraphicFramePr>
        <p:xfrm>
          <a:off x="218364" y="4066628"/>
          <a:ext cx="7896936" cy="586511"/>
        </p:xfrm>
        <a:graphic>
          <a:graphicData uri="http://schemas.openxmlformats.org/drawingml/2006/table">
            <a:tbl>
              <a:tblPr firstRow="1" bandRow="1">
                <a:tableStyleId>{5C22544A-7EE6-4342-B048-85BDC9FD1C3A}</a:tableStyleId>
              </a:tblPr>
              <a:tblGrid>
                <a:gridCol w="995957"/>
                <a:gridCol w="6900979"/>
              </a:tblGrid>
              <a:tr h="586511">
                <a:tc>
                  <a:txBody>
                    <a:bodyPr/>
                    <a:lstStyle/>
                    <a:p>
                      <a:pPr algn="ctr"/>
                      <a:r>
                        <a:rPr lang="en-US" sz="2400" dirty="0" smtClean="0"/>
                        <a:t>5</a:t>
                      </a:r>
                      <a:endParaRPr lang="en-US" sz="2400" dirty="0"/>
                    </a:p>
                  </a:txBody>
                  <a:tcPr marT="60960" marB="60960"/>
                </a:tc>
                <a:tc>
                  <a:txBody>
                    <a:bodyPr/>
                    <a:lstStyle/>
                    <a:p>
                      <a:r>
                        <a:rPr lang="ru-RU" sz="2400" baseline="0" dirty="0" smtClean="0"/>
                        <a:t>Глобальность</a:t>
                      </a:r>
                      <a:endParaRPr lang="en-US" sz="2400" dirty="0"/>
                    </a:p>
                  </a:txBody>
                  <a:tcPr marT="60960" marB="60960">
                    <a:solidFill>
                      <a:schemeClr val="bg1">
                        <a:lumMod val="65000"/>
                      </a:schemeClr>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464305451"/>
              </p:ext>
            </p:extLst>
          </p:nvPr>
        </p:nvGraphicFramePr>
        <p:xfrm>
          <a:off x="218364" y="4744411"/>
          <a:ext cx="7896936" cy="510381"/>
        </p:xfrm>
        <a:graphic>
          <a:graphicData uri="http://schemas.openxmlformats.org/drawingml/2006/table">
            <a:tbl>
              <a:tblPr firstRow="1" bandRow="1">
                <a:tableStyleId>{5C22544A-7EE6-4342-B048-85BDC9FD1C3A}</a:tableStyleId>
              </a:tblPr>
              <a:tblGrid>
                <a:gridCol w="995957"/>
                <a:gridCol w="6900979"/>
              </a:tblGrid>
              <a:tr h="510381">
                <a:tc>
                  <a:txBody>
                    <a:bodyPr/>
                    <a:lstStyle/>
                    <a:p>
                      <a:pPr algn="ctr"/>
                      <a:r>
                        <a:rPr lang="en-US" sz="2000" dirty="0" smtClean="0"/>
                        <a:t>6</a:t>
                      </a:r>
                      <a:endParaRPr lang="en-US" sz="2000" dirty="0"/>
                    </a:p>
                  </a:txBody>
                  <a:tcPr marT="60960" marB="60960">
                    <a:solidFill>
                      <a:schemeClr val="accent3"/>
                    </a:solidFill>
                  </a:tcPr>
                </a:tc>
                <a:tc>
                  <a:txBody>
                    <a:bodyPr/>
                    <a:lstStyle/>
                    <a:p>
                      <a:r>
                        <a:rPr lang="ru-RU" sz="2000" dirty="0" smtClean="0"/>
                        <a:t>Сохраняйте</a:t>
                      </a:r>
                      <a:r>
                        <a:rPr lang="ru-RU" sz="2000" baseline="0" dirty="0" smtClean="0"/>
                        <a:t> успехи</a:t>
                      </a:r>
                      <a:endParaRPr lang="en-US" sz="2000" dirty="0"/>
                    </a:p>
                  </a:txBody>
                  <a:tcPr marT="60960" marB="60960">
                    <a:solidFill>
                      <a:schemeClr val="bg1">
                        <a:lumMod val="65000"/>
                      </a:schemeClr>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xmlns="" val="3377654449"/>
              </p:ext>
            </p:extLst>
          </p:nvPr>
        </p:nvGraphicFramePr>
        <p:xfrm>
          <a:off x="218364" y="5346064"/>
          <a:ext cx="7896936" cy="494453"/>
        </p:xfrm>
        <a:graphic>
          <a:graphicData uri="http://schemas.openxmlformats.org/drawingml/2006/table">
            <a:tbl>
              <a:tblPr firstRow="1" bandRow="1">
                <a:tableStyleId>{5C22544A-7EE6-4342-B048-85BDC9FD1C3A}</a:tableStyleId>
              </a:tblPr>
              <a:tblGrid>
                <a:gridCol w="995957"/>
                <a:gridCol w="6900979"/>
              </a:tblGrid>
              <a:tr h="494453">
                <a:tc>
                  <a:txBody>
                    <a:bodyPr/>
                    <a:lstStyle/>
                    <a:p>
                      <a:pPr algn="ctr"/>
                      <a:r>
                        <a:rPr lang="en-US" sz="2400" dirty="0" smtClean="0"/>
                        <a:t>7</a:t>
                      </a:r>
                      <a:endParaRPr lang="en-US" sz="2400" dirty="0"/>
                    </a:p>
                  </a:txBody>
                  <a:tcPr marT="60960" marB="60960">
                    <a:solidFill>
                      <a:schemeClr val="accent2"/>
                    </a:solidFill>
                  </a:tcPr>
                </a:tc>
                <a:tc>
                  <a:txBody>
                    <a:bodyPr/>
                    <a:lstStyle/>
                    <a:p>
                      <a:r>
                        <a:rPr lang="ru-RU" sz="2400" dirty="0" smtClean="0"/>
                        <a:t>Промо</a:t>
                      </a:r>
                      <a:endParaRPr lang="en-US" sz="2400" dirty="0"/>
                    </a:p>
                  </a:txBody>
                  <a:tcPr marT="60960" marB="60960">
                    <a:solidFill>
                      <a:schemeClr val="bg1">
                        <a:lumMod val="65000"/>
                      </a:schemeClr>
                    </a:solidFill>
                  </a:tcPr>
                </a:tc>
              </a:tr>
            </a:tbl>
          </a:graphicData>
        </a:graphic>
      </p:graphicFrame>
    </p:spTree>
    <p:extLst>
      <p:ext uri="{BB962C8B-B14F-4D97-AF65-F5344CB8AC3E}">
        <p14:creationId xmlns:p14="http://schemas.microsoft.com/office/powerpoint/2010/main" xmlns="" val="319115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Content Placeholder 5"/>
          <p:cNvGraphicFramePr>
            <a:graphicFrameLocks/>
          </p:cNvGraphicFramePr>
          <p:nvPr>
            <p:extLst>
              <p:ext uri="{D42A27DB-BD31-4B8C-83A1-F6EECF244321}">
                <p14:modId xmlns:p14="http://schemas.microsoft.com/office/powerpoint/2010/main" xmlns="" val="92503655"/>
              </p:ext>
            </p:extLst>
          </p:nvPr>
        </p:nvGraphicFramePr>
        <p:xfrm>
          <a:off x="487711" y="1670159"/>
          <a:ext cx="8464707" cy="1051560"/>
        </p:xfrm>
        <a:graphic>
          <a:graphicData uri="http://schemas.openxmlformats.org/drawingml/2006/table">
            <a:tbl>
              <a:tblPr firstRow="1" bandCol="1">
                <a:tableStyleId>{5C22544A-7EE6-4342-B048-85BDC9FD1C3A}</a:tableStyleId>
              </a:tblPr>
              <a:tblGrid>
                <a:gridCol w="2045820"/>
                <a:gridCol w="2139629"/>
                <a:gridCol w="2139629"/>
                <a:gridCol w="2139629"/>
              </a:tblGrid>
              <a:tr h="381000">
                <a:tc gridSpan="4">
                  <a:txBody>
                    <a:bodyPr/>
                    <a:lstStyle/>
                    <a:p>
                      <a:pPr algn="ctr"/>
                      <a:r>
                        <a:rPr lang="en-US" sz="1900" dirty="0" smtClean="0"/>
                        <a:t>Merchandizing</a:t>
                      </a:r>
                      <a:r>
                        <a:rPr lang="en-US" sz="1900" baseline="0" dirty="0" smtClean="0"/>
                        <a:t> Placements</a:t>
                      </a:r>
                      <a:endParaRPr lang="en-US" sz="1900" dirty="0"/>
                    </a:p>
                  </a:txBody>
                  <a:tcPr anchor="ctr"/>
                </a:tc>
                <a:tc hMerge="1">
                  <a:txBody>
                    <a:bodyPr/>
                    <a:lstStyle/>
                    <a:p>
                      <a:endParaRPr lang="en-US" sz="1400" dirty="0"/>
                    </a:p>
                  </a:txBody>
                  <a:tcPr marT="34290" marB="34290"/>
                </a:tc>
                <a:tc hMerge="1">
                  <a:txBody>
                    <a:bodyPr/>
                    <a:lstStyle/>
                    <a:p>
                      <a:endParaRPr lang="en-US" sz="1400" dirty="0"/>
                    </a:p>
                  </a:txBody>
                  <a:tcPr marT="34290" marB="34290"/>
                </a:tc>
                <a:tc hMerge="1">
                  <a:txBody>
                    <a:bodyPr/>
                    <a:lstStyle/>
                    <a:p>
                      <a:endParaRPr lang="en-US" sz="1400" dirty="0"/>
                    </a:p>
                  </a:txBody>
                  <a:tcPr marT="34290" marB="34290"/>
                </a:tc>
              </a:tr>
              <a:tr h="335280">
                <a:tc>
                  <a:txBody>
                    <a:bodyPr/>
                    <a:lstStyle/>
                    <a:p>
                      <a:r>
                        <a:rPr lang="en-US" sz="1600" b="1" dirty="0" smtClean="0"/>
                        <a:t>Placement Type</a:t>
                      </a:r>
                      <a:endParaRPr lang="en-US" sz="1600" b="1" dirty="0"/>
                    </a:p>
                  </a:txBody>
                  <a:tcPr/>
                </a:tc>
                <a:tc>
                  <a:txBody>
                    <a:bodyPr/>
                    <a:lstStyle/>
                    <a:p>
                      <a:pPr algn="ctr"/>
                      <a:r>
                        <a:rPr lang="en-US" sz="1600" dirty="0" smtClean="0"/>
                        <a:t>Panorama</a:t>
                      </a:r>
                      <a:endParaRPr lang="en-US" sz="1600" dirty="0"/>
                    </a:p>
                  </a:txBody>
                  <a:tcPr anchor="ctr"/>
                </a:tc>
                <a:tc>
                  <a:txBody>
                    <a:bodyPr/>
                    <a:lstStyle/>
                    <a:p>
                      <a:pPr algn="ctr"/>
                      <a:r>
                        <a:rPr lang="en-US" sz="1600" dirty="0" smtClean="0"/>
                        <a:t>Featured Icon</a:t>
                      </a:r>
                      <a:endParaRPr lang="en-US" sz="1600" dirty="0"/>
                    </a:p>
                  </a:txBody>
                  <a:tcPr anchor="ctr"/>
                </a:tc>
                <a:tc>
                  <a:txBody>
                    <a:bodyPr/>
                    <a:lstStyle/>
                    <a:p>
                      <a:pPr algn="ctr"/>
                      <a:r>
                        <a:rPr lang="en-US" sz="1600" dirty="0" smtClean="0"/>
                        <a:t>Featured List</a:t>
                      </a:r>
                      <a:endParaRPr lang="en-US" sz="1600" dirty="0"/>
                    </a:p>
                  </a:txBody>
                  <a:tcPr anchor="ctr"/>
                </a:tc>
              </a:tr>
              <a:tr h="335280">
                <a:tc>
                  <a:txBody>
                    <a:bodyPr/>
                    <a:lstStyle/>
                    <a:p>
                      <a:r>
                        <a:rPr lang="en-US" sz="1600" b="1" dirty="0" smtClean="0"/>
                        <a:t>Download Uplift</a:t>
                      </a:r>
                      <a:endParaRPr lang="en-US" sz="1600" b="1" baseline="0" dirty="0" smtClean="0"/>
                    </a:p>
                  </a:txBody>
                  <a:tcPr/>
                </a:tc>
                <a:tc>
                  <a:txBody>
                    <a:bodyPr/>
                    <a:lstStyle/>
                    <a:p>
                      <a:pPr algn="ctr"/>
                      <a:r>
                        <a:rPr lang="en-US" sz="1600" dirty="0" smtClean="0"/>
                        <a:t>2000%</a:t>
                      </a:r>
                      <a:endParaRPr lang="en-US" sz="1600" dirty="0"/>
                    </a:p>
                  </a:txBody>
                  <a:tcPr anchor="ctr"/>
                </a:tc>
                <a:tc>
                  <a:txBody>
                    <a:bodyPr/>
                    <a:lstStyle/>
                    <a:p>
                      <a:pPr algn="ctr"/>
                      <a:endParaRPr lang="en-US" sz="1600" dirty="0"/>
                    </a:p>
                  </a:txBody>
                  <a:tcPr anchor="ctr"/>
                </a:tc>
                <a:tc>
                  <a:txBody>
                    <a:bodyPr/>
                    <a:lstStyle/>
                    <a:p>
                      <a:pPr algn="ctr"/>
                      <a:endParaRPr lang="en-US" sz="1600" dirty="0"/>
                    </a:p>
                  </a:txBody>
                  <a:tcPr anchor="ctr"/>
                </a:tc>
              </a:tr>
            </a:tbl>
          </a:graphicData>
        </a:graphic>
      </p:graphicFrame>
      <p:graphicFrame>
        <p:nvGraphicFramePr>
          <p:cNvPr id="57" name="Content Placeholder 5"/>
          <p:cNvGraphicFramePr>
            <a:graphicFrameLocks/>
          </p:cNvGraphicFramePr>
          <p:nvPr>
            <p:extLst>
              <p:ext uri="{D42A27DB-BD31-4B8C-83A1-F6EECF244321}">
                <p14:modId xmlns:p14="http://schemas.microsoft.com/office/powerpoint/2010/main" xmlns="" val="821657842"/>
              </p:ext>
            </p:extLst>
          </p:nvPr>
        </p:nvGraphicFramePr>
        <p:xfrm>
          <a:off x="477157" y="1668157"/>
          <a:ext cx="8464707" cy="1051560"/>
        </p:xfrm>
        <a:graphic>
          <a:graphicData uri="http://schemas.openxmlformats.org/drawingml/2006/table">
            <a:tbl>
              <a:tblPr firstRow="1" bandCol="1">
                <a:tableStyleId>{5C22544A-7EE6-4342-B048-85BDC9FD1C3A}</a:tableStyleId>
              </a:tblPr>
              <a:tblGrid>
                <a:gridCol w="2045820"/>
                <a:gridCol w="2139629"/>
                <a:gridCol w="2139629"/>
                <a:gridCol w="2139629"/>
              </a:tblGrid>
              <a:tr h="381000">
                <a:tc gridSpan="4">
                  <a:txBody>
                    <a:bodyPr/>
                    <a:lstStyle/>
                    <a:p>
                      <a:pPr algn="ctr"/>
                      <a:r>
                        <a:rPr lang="en-US" sz="1900" dirty="0" smtClean="0"/>
                        <a:t>Merchandizing</a:t>
                      </a:r>
                      <a:r>
                        <a:rPr lang="en-US" sz="1900" baseline="0" dirty="0" smtClean="0"/>
                        <a:t> Placements</a:t>
                      </a:r>
                      <a:endParaRPr lang="en-US" sz="1900" dirty="0"/>
                    </a:p>
                  </a:txBody>
                  <a:tcPr anchor="ctr"/>
                </a:tc>
                <a:tc hMerge="1">
                  <a:txBody>
                    <a:bodyPr/>
                    <a:lstStyle/>
                    <a:p>
                      <a:endParaRPr lang="en-US" sz="1400" dirty="0"/>
                    </a:p>
                  </a:txBody>
                  <a:tcPr marT="34290" marB="34290"/>
                </a:tc>
                <a:tc hMerge="1">
                  <a:txBody>
                    <a:bodyPr/>
                    <a:lstStyle/>
                    <a:p>
                      <a:endParaRPr lang="en-US" sz="1400" dirty="0"/>
                    </a:p>
                  </a:txBody>
                  <a:tcPr marT="34290" marB="34290"/>
                </a:tc>
                <a:tc hMerge="1">
                  <a:txBody>
                    <a:bodyPr/>
                    <a:lstStyle/>
                    <a:p>
                      <a:endParaRPr lang="en-US" sz="1400" dirty="0"/>
                    </a:p>
                  </a:txBody>
                  <a:tcPr marT="34290" marB="34290"/>
                </a:tc>
              </a:tr>
              <a:tr h="335280">
                <a:tc>
                  <a:txBody>
                    <a:bodyPr/>
                    <a:lstStyle/>
                    <a:p>
                      <a:r>
                        <a:rPr lang="en-US" sz="1600" b="1" dirty="0" smtClean="0"/>
                        <a:t>Placement Type</a:t>
                      </a:r>
                      <a:endParaRPr lang="en-US" sz="1600" b="1" dirty="0"/>
                    </a:p>
                  </a:txBody>
                  <a:tcPr/>
                </a:tc>
                <a:tc>
                  <a:txBody>
                    <a:bodyPr/>
                    <a:lstStyle/>
                    <a:p>
                      <a:pPr algn="ctr"/>
                      <a:r>
                        <a:rPr lang="en-US" sz="1600" dirty="0" smtClean="0"/>
                        <a:t>Panorama</a:t>
                      </a:r>
                      <a:endParaRPr lang="en-US" sz="1600" dirty="0"/>
                    </a:p>
                  </a:txBody>
                  <a:tcPr anchor="ctr"/>
                </a:tc>
                <a:tc>
                  <a:txBody>
                    <a:bodyPr/>
                    <a:lstStyle/>
                    <a:p>
                      <a:pPr algn="ctr"/>
                      <a:r>
                        <a:rPr lang="en-US" sz="1600" dirty="0" smtClean="0"/>
                        <a:t>Featured Icon</a:t>
                      </a:r>
                      <a:endParaRPr lang="en-US" sz="1600" dirty="0"/>
                    </a:p>
                  </a:txBody>
                  <a:tcPr anchor="ctr"/>
                </a:tc>
                <a:tc>
                  <a:txBody>
                    <a:bodyPr/>
                    <a:lstStyle/>
                    <a:p>
                      <a:pPr algn="ctr"/>
                      <a:r>
                        <a:rPr lang="en-US" sz="1600" dirty="0" smtClean="0"/>
                        <a:t>Featured List</a:t>
                      </a:r>
                      <a:endParaRPr lang="en-US" sz="1600" dirty="0"/>
                    </a:p>
                  </a:txBody>
                  <a:tcPr anchor="ctr"/>
                </a:tc>
              </a:tr>
              <a:tr h="335280">
                <a:tc>
                  <a:txBody>
                    <a:bodyPr/>
                    <a:lstStyle/>
                    <a:p>
                      <a:r>
                        <a:rPr lang="en-US" sz="1600" b="1" dirty="0" smtClean="0"/>
                        <a:t>Download Uplift</a:t>
                      </a:r>
                      <a:endParaRPr lang="en-US" sz="1600" b="1" baseline="0" dirty="0" smtClean="0"/>
                    </a:p>
                  </a:txBody>
                  <a:tcPr/>
                </a:tc>
                <a:tc>
                  <a:txBody>
                    <a:bodyPr/>
                    <a:lstStyle/>
                    <a:p>
                      <a:pPr algn="ctr"/>
                      <a:r>
                        <a:rPr lang="en-US" sz="1600" dirty="0" smtClean="0"/>
                        <a:t>2000%</a:t>
                      </a:r>
                      <a:endParaRPr lang="en-US" sz="1600" dirty="0"/>
                    </a:p>
                  </a:txBody>
                  <a:tcPr anchor="ctr"/>
                </a:tc>
                <a:tc>
                  <a:txBody>
                    <a:bodyPr/>
                    <a:lstStyle/>
                    <a:p>
                      <a:pPr algn="ctr"/>
                      <a:r>
                        <a:rPr lang="en-US" sz="1600" dirty="0" smtClean="0"/>
                        <a:t>800%</a:t>
                      </a:r>
                      <a:endParaRPr lang="en-US" sz="1600" dirty="0"/>
                    </a:p>
                  </a:txBody>
                  <a:tcPr anchor="ctr"/>
                </a:tc>
                <a:tc>
                  <a:txBody>
                    <a:bodyPr/>
                    <a:lstStyle/>
                    <a:p>
                      <a:pPr algn="ctr"/>
                      <a:endParaRPr lang="en-US" sz="1600" dirty="0"/>
                    </a:p>
                  </a:txBody>
                  <a:tcPr anchor="ctr"/>
                </a:tc>
              </a:tr>
            </a:tbl>
          </a:graphicData>
        </a:graphic>
      </p:graphicFrame>
      <p:graphicFrame>
        <p:nvGraphicFramePr>
          <p:cNvPr id="55" name="Content Placeholder 5"/>
          <p:cNvGraphicFramePr>
            <a:graphicFrameLocks/>
          </p:cNvGraphicFramePr>
          <p:nvPr>
            <p:extLst>
              <p:ext uri="{D42A27DB-BD31-4B8C-83A1-F6EECF244321}">
                <p14:modId xmlns:p14="http://schemas.microsoft.com/office/powerpoint/2010/main" xmlns="" val="88490522"/>
              </p:ext>
            </p:extLst>
          </p:nvPr>
        </p:nvGraphicFramePr>
        <p:xfrm>
          <a:off x="485190" y="1670083"/>
          <a:ext cx="8464707" cy="716280"/>
        </p:xfrm>
        <a:graphic>
          <a:graphicData uri="http://schemas.openxmlformats.org/drawingml/2006/table">
            <a:tbl>
              <a:tblPr firstRow="1" bandCol="1">
                <a:tableStyleId>{5C22544A-7EE6-4342-B048-85BDC9FD1C3A}</a:tableStyleId>
              </a:tblPr>
              <a:tblGrid>
                <a:gridCol w="2045820"/>
                <a:gridCol w="2139629"/>
                <a:gridCol w="2139629"/>
                <a:gridCol w="2139629"/>
              </a:tblGrid>
              <a:tr h="381000">
                <a:tc gridSpan="4">
                  <a:txBody>
                    <a:bodyPr/>
                    <a:lstStyle/>
                    <a:p>
                      <a:pPr algn="ctr"/>
                      <a:r>
                        <a:rPr lang="en-US" sz="1900" dirty="0" smtClean="0"/>
                        <a:t>Merchandizing</a:t>
                      </a:r>
                      <a:r>
                        <a:rPr lang="en-US" sz="1900" baseline="0" dirty="0" smtClean="0"/>
                        <a:t> Placements</a:t>
                      </a:r>
                      <a:endParaRPr lang="en-US" sz="1900" dirty="0"/>
                    </a:p>
                  </a:txBody>
                  <a:tcPr anchor="ctr"/>
                </a:tc>
                <a:tc hMerge="1">
                  <a:txBody>
                    <a:bodyPr/>
                    <a:lstStyle/>
                    <a:p>
                      <a:endParaRPr lang="en-US" sz="1400" dirty="0"/>
                    </a:p>
                  </a:txBody>
                  <a:tcPr marT="34290" marB="34290"/>
                </a:tc>
                <a:tc hMerge="1">
                  <a:txBody>
                    <a:bodyPr/>
                    <a:lstStyle/>
                    <a:p>
                      <a:endParaRPr lang="en-US" sz="1400" dirty="0"/>
                    </a:p>
                  </a:txBody>
                  <a:tcPr marT="34290" marB="34290"/>
                </a:tc>
                <a:tc hMerge="1">
                  <a:txBody>
                    <a:bodyPr/>
                    <a:lstStyle/>
                    <a:p>
                      <a:endParaRPr lang="en-US" sz="1400" dirty="0"/>
                    </a:p>
                  </a:txBody>
                  <a:tcPr marT="34290" marB="34290"/>
                </a:tc>
              </a:tr>
              <a:tr h="335280">
                <a:tc>
                  <a:txBody>
                    <a:bodyPr/>
                    <a:lstStyle/>
                    <a:p>
                      <a:r>
                        <a:rPr lang="en-US" sz="1600" b="1" dirty="0" smtClean="0"/>
                        <a:t>Placement Type</a:t>
                      </a:r>
                      <a:endParaRPr lang="en-US" sz="1600" b="1" dirty="0"/>
                    </a:p>
                  </a:txBody>
                  <a:tcPr/>
                </a:tc>
                <a:tc>
                  <a:txBody>
                    <a:bodyPr/>
                    <a:lstStyle/>
                    <a:p>
                      <a:pPr algn="ctr"/>
                      <a:r>
                        <a:rPr lang="en-US" sz="1600" dirty="0" smtClean="0"/>
                        <a:t>Panorama</a:t>
                      </a:r>
                      <a:endParaRPr lang="en-US" sz="1600" dirty="0"/>
                    </a:p>
                  </a:txBody>
                  <a:tcPr anchor="ctr"/>
                </a:tc>
                <a:tc>
                  <a:txBody>
                    <a:bodyPr/>
                    <a:lstStyle/>
                    <a:p>
                      <a:pPr algn="ctr"/>
                      <a:r>
                        <a:rPr lang="en-US" sz="1600" dirty="0" smtClean="0"/>
                        <a:t>Featured Icon</a:t>
                      </a:r>
                      <a:endParaRPr lang="en-US" sz="1600" dirty="0"/>
                    </a:p>
                  </a:txBody>
                  <a:tcPr anchor="ctr"/>
                </a:tc>
                <a:tc>
                  <a:txBody>
                    <a:bodyPr/>
                    <a:lstStyle/>
                    <a:p>
                      <a:pPr algn="ctr"/>
                      <a:r>
                        <a:rPr lang="en-US" sz="1600" dirty="0" smtClean="0"/>
                        <a:t>Featured List</a:t>
                      </a:r>
                      <a:endParaRPr lang="en-US" sz="1600" dirty="0"/>
                    </a:p>
                  </a:txBody>
                  <a:tcPr anchor="ctr"/>
                </a:tc>
              </a:tr>
            </a:tbl>
          </a:graphicData>
        </a:graphic>
      </p:graphicFrame>
      <p:sp>
        <p:nvSpPr>
          <p:cNvPr id="5" name="Title 2"/>
          <p:cNvSpPr>
            <a:spLocks noGrp="1"/>
          </p:cNvSpPr>
          <p:nvPr>
            <p:ph type="title"/>
          </p:nvPr>
        </p:nvSpPr>
        <p:spPr>
          <a:xfrm>
            <a:off x="381000" y="101219"/>
            <a:ext cx="8382000" cy="1737360"/>
          </a:xfrm>
        </p:spPr>
        <p:txBody>
          <a:bodyPr>
            <a:normAutofit/>
          </a:bodyPr>
          <a:lstStyle/>
          <a:p>
            <a:r>
              <a:rPr lang="ru-RU" dirty="0" smtClean="0"/>
              <a:t>Мерчендайзинг</a:t>
            </a:r>
            <a:r>
              <a:rPr lang="en-US" sz="3600" dirty="0" smtClean="0"/>
              <a:t/>
            </a:r>
            <a:br>
              <a:rPr lang="en-US" sz="3600" dirty="0" smtClean="0"/>
            </a:br>
            <a:r>
              <a:rPr lang="ru-RU" sz="2800" dirty="0" smtClean="0">
                <a:solidFill>
                  <a:schemeClr val="accent6"/>
                </a:solidFill>
              </a:rPr>
              <a:t>Несколько путей для промо приложений</a:t>
            </a:r>
            <a:endParaRPr lang="en-US" sz="2800" dirty="0">
              <a:solidFill>
                <a:schemeClr val="accent6"/>
              </a:solidFill>
            </a:endParaRPr>
          </a:p>
        </p:txBody>
      </p:sp>
      <p:sp>
        <p:nvSpPr>
          <p:cNvPr id="3" name="Slide Number Placeholder 2"/>
          <p:cNvSpPr>
            <a:spLocks noGrp="1"/>
          </p:cNvSpPr>
          <p:nvPr>
            <p:ph type="sldNum" sz="quarter" idx="12"/>
          </p:nvPr>
        </p:nvSpPr>
        <p:spPr>
          <a:xfrm>
            <a:off x="381000" y="6320356"/>
            <a:ext cx="322524" cy="246221"/>
          </a:xfrm>
        </p:spPr>
        <p:txBody>
          <a:bodyPr/>
          <a:lstStyle/>
          <a:p>
            <a:fld id="{271031BA-9959-4FE2-909F-37D65262A7B4}" type="slidenum">
              <a:rPr lang="en-US" smtClean="0">
                <a:solidFill>
                  <a:srgbClr val="737373">
                    <a:lumMod val="60000"/>
                    <a:lumOff val="40000"/>
                  </a:srgbClr>
                </a:solidFill>
              </a:rPr>
              <a:pPr/>
              <a:t>34</a:t>
            </a:fld>
            <a:endParaRPr lang="en-US" dirty="0">
              <a:solidFill>
                <a:srgbClr val="737373">
                  <a:lumMod val="60000"/>
                  <a:lumOff val="40000"/>
                </a:srgbClr>
              </a:solidFill>
            </a:endParaRPr>
          </a:p>
        </p:txBody>
      </p:sp>
      <p:grpSp>
        <p:nvGrpSpPr>
          <p:cNvPr id="2" name="Group 1"/>
          <p:cNvGrpSpPr/>
          <p:nvPr/>
        </p:nvGrpSpPr>
        <p:grpSpPr>
          <a:xfrm>
            <a:off x="7341711" y="3377808"/>
            <a:ext cx="1488441" cy="2414616"/>
            <a:chOff x="7296667" y="2947905"/>
            <a:chExt cx="1142042" cy="1721158"/>
          </a:xfrm>
        </p:grpSpPr>
        <p:pic>
          <p:nvPicPr>
            <p:cNvPr id="38" name="Picture 37" descr="featured list.jpg"/>
            <p:cNvPicPr>
              <a:picLocks noChangeAspect="1"/>
            </p:cNvPicPr>
            <p:nvPr/>
          </p:nvPicPr>
          <p:blipFill>
            <a:blip r:embed="rId3"/>
            <a:stretch>
              <a:fillRect/>
            </a:stretch>
          </p:blipFill>
          <p:spPr>
            <a:xfrm>
              <a:off x="7369137" y="2947905"/>
              <a:ext cx="1069572" cy="1721158"/>
            </a:xfrm>
            <a:prstGeom prst="rect">
              <a:avLst/>
            </a:prstGeom>
          </p:spPr>
        </p:pic>
        <p:sp>
          <p:nvSpPr>
            <p:cNvPr id="39" name="Oval 38"/>
            <p:cNvSpPr/>
            <p:nvPr/>
          </p:nvSpPr>
          <p:spPr>
            <a:xfrm>
              <a:off x="7296668" y="3375851"/>
              <a:ext cx="144941" cy="140660"/>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40" name="Oval 39"/>
            <p:cNvSpPr/>
            <p:nvPr/>
          </p:nvSpPr>
          <p:spPr>
            <a:xfrm>
              <a:off x="7296667" y="3670359"/>
              <a:ext cx="144940" cy="140660"/>
            </a:xfrm>
            <a:prstGeom prst="ellipse">
              <a:avLst/>
            </a:prstGeom>
            <a:solidFill>
              <a:schemeClr val="accent1"/>
            </a:solidFill>
            <a:ln>
              <a:solidFill>
                <a:schemeClr val="accent1"/>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endParaRPr lang="en-US" sz="900" dirty="0">
                <a:solidFill>
                  <a:srgbClr val="737373">
                    <a:lumMod val="50000"/>
                  </a:srgbClr>
                </a:solidFill>
              </a:endParaRPr>
            </a:p>
          </p:txBody>
        </p:sp>
        <p:sp>
          <p:nvSpPr>
            <p:cNvPr id="41" name="Oval 40"/>
            <p:cNvSpPr/>
            <p:nvPr/>
          </p:nvSpPr>
          <p:spPr>
            <a:xfrm>
              <a:off x="7306330" y="3915047"/>
              <a:ext cx="144940" cy="140660"/>
            </a:xfrm>
            <a:prstGeom prst="ellipse">
              <a:avLst/>
            </a:prstGeom>
            <a:solidFill>
              <a:schemeClr val="accent1"/>
            </a:solidFill>
            <a:ln>
              <a:solidFill>
                <a:schemeClr val="accent1"/>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endParaRPr lang="en-US" sz="900" dirty="0">
                <a:solidFill>
                  <a:srgbClr val="737373">
                    <a:lumMod val="50000"/>
                  </a:srgbClr>
                </a:solidFill>
              </a:endParaRPr>
            </a:p>
          </p:txBody>
        </p:sp>
        <p:sp>
          <p:nvSpPr>
            <p:cNvPr id="42" name="Oval 41"/>
            <p:cNvSpPr/>
            <p:nvPr/>
          </p:nvSpPr>
          <p:spPr>
            <a:xfrm>
              <a:off x="7306330" y="4182302"/>
              <a:ext cx="144940" cy="140660"/>
            </a:xfrm>
            <a:prstGeom prst="ellipse">
              <a:avLst/>
            </a:prstGeom>
            <a:solidFill>
              <a:schemeClr val="accent1"/>
            </a:solidFill>
            <a:ln>
              <a:solidFill>
                <a:schemeClr val="accent1"/>
              </a:solidFill>
            </a:ln>
          </p:spPr>
          <p:style>
            <a:lnRef idx="1">
              <a:schemeClr val="accent2"/>
            </a:lnRef>
            <a:fillRef idx="3">
              <a:schemeClr val="accent2"/>
            </a:fillRef>
            <a:effectRef idx="2">
              <a:schemeClr val="accent2"/>
            </a:effectRef>
            <a:fontRef idx="minor">
              <a:schemeClr val="lt1"/>
            </a:fontRef>
          </p:style>
          <p:txBody>
            <a:bodyPr rtlCol="0" anchor="ctr"/>
            <a:lstStyle/>
            <a:p>
              <a:pPr algn="ctr" defTabSz="914400"/>
              <a:endParaRPr lang="en-US" sz="900" dirty="0">
                <a:solidFill>
                  <a:srgbClr val="737373">
                    <a:lumMod val="50000"/>
                  </a:srgbClr>
                </a:solidFill>
              </a:endParaRPr>
            </a:p>
          </p:txBody>
        </p:sp>
        <p:sp>
          <p:nvSpPr>
            <p:cNvPr id="43" name="Oval 42"/>
            <p:cNvSpPr/>
            <p:nvPr/>
          </p:nvSpPr>
          <p:spPr>
            <a:xfrm>
              <a:off x="7315992" y="4454245"/>
              <a:ext cx="144940" cy="140660"/>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737373">
                    <a:lumMod val="50000"/>
                  </a:srgbClr>
                </a:solidFill>
              </a:endParaRPr>
            </a:p>
          </p:txBody>
        </p:sp>
      </p:grpSp>
      <p:pic>
        <p:nvPicPr>
          <p:cNvPr id="4"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2250" y="3380014"/>
            <a:ext cx="6660715" cy="24125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7" name="Oval 46"/>
          <p:cNvSpPr/>
          <p:nvPr/>
        </p:nvSpPr>
        <p:spPr>
          <a:xfrm>
            <a:off x="2565402" y="2102261"/>
            <a:ext cx="194875" cy="238907"/>
          </a:xfrm>
          <a:prstGeom prst="ellipse">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48" name="Oval 47"/>
          <p:cNvSpPr/>
          <p:nvPr/>
        </p:nvSpPr>
        <p:spPr>
          <a:xfrm>
            <a:off x="4729485" y="2102261"/>
            <a:ext cx="194875" cy="238907"/>
          </a:xfrm>
          <a:prstGeom prst="ellips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49" name="Oval 48"/>
          <p:cNvSpPr/>
          <p:nvPr/>
        </p:nvSpPr>
        <p:spPr>
          <a:xfrm>
            <a:off x="6866329" y="2102261"/>
            <a:ext cx="194875" cy="238907"/>
          </a:xfrm>
          <a:prstGeom prst="ellipse">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50" name="Oval 49"/>
          <p:cNvSpPr/>
          <p:nvPr/>
        </p:nvSpPr>
        <p:spPr>
          <a:xfrm>
            <a:off x="889005" y="4471749"/>
            <a:ext cx="194875" cy="238907"/>
          </a:xfrm>
          <a:prstGeom prst="ellipse">
            <a:avLst/>
          </a:prstGeom>
          <a:solidFill>
            <a:schemeClr val="accent2"/>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51" name="Oval 50"/>
          <p:cNvSpPr/>
          <p:nvPr/>
        </p:nvSpPr>
        <p:spPr>
          <a:xfrm>
            <a:off x="5511805" y="5019601"/>
            <a:ext cx="194875" cy="238907"/>
          </a:xfrm>
          <a:prstGeom prst="ellips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52" name="Oval 51"/>
          <p:cNvSpPr/>
          <p:nvPr/>
        </p:nvSpPr>
        <p:spPr>
          <a:xfrm>
            <a:off x="5511804" y="4591204"/>
            <a:ext cx="194875" cy="238907"/>
          </a:xfrm>
          <a:prstGeom prst="ellips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sp>
        <p:nvSpPr>
          <p:cNvPr id="53" name="Oval 52"/>
          <p:cNvSpPr/>
          <p:nvPr/>
        </p:nvSpPr>
        <p:spPr>
          <a:xfrm>
            <a:off x="5511805" y="4178361"/>
            <a:ext cx="194875" cy="238907"/>
          </a:xfrm>
          <a:prstGeom prst="ellips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sz="900" dirty="0">
              <a:solidFill>
                <a:srgbClr val="FFFFFF"/>
              </a:solidFill>
            </a:endParaRPr>
          </a:p>
        </p:txBody>
      </p:sp>
      <p:pic>
        <p:nvPicPr>
          <p:cNvPr id="54"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65701" y="3086100"/>
            <a:ext cx="1850672" cy="3510643"/>
          </a:xfrm>
          <a:prstGeom prst="rect">
            <a:avLst/>
          </a:prstGeom>
          <a:noFill/>
          <a:ln>
            <a:noFill/>
          </a:ln>
          <a:extLst>
            <a:ext uri="{909E8E84-426E-40DD-AFC4-6F175D3DCCD1}">
              <a14:hiddenFill xmlns:a14="http://schemas.microsoft.com/office/drawing/2010/main" xmlns="">
                <a:solidFill>
                  <a:srgbClr val="FFFFFF"/>
                </a:solidFill>
              </a14:hiddenFill>
            </a:ext>
          </a:extLst>
        </p:spPr>
      </p:pic>
      <p:graphicFrame>
        <p:nvGraphicFramePr>
          <p:cNvPr id="58" name="Content Placeholder 5"/>
          <p:cNvGraphicFramePr>
            <a:graphicFrameLocks/>
          </p:cNvGraphicFramePr>
          <p:nvPr>
            <p:extLst>
              <p:ext uri="{D42A27DB-BD31-4B8C-83A1-F6EECF244321}">
                <p14:modId xmlns:p14="http://schemas.microsoft.com/office/powerpoint/2010/main" xmlns="" val="1848003593"/>
              </p:ext>
            </p:extLst>
          </p:nvPr>
        </p:nvGraphicFramePr>
        <p:xfrm>
          <a:off x="477157" y="1668275"/>
          <a:ext cx="8464707" cy="1051560"/>
        </p:xfrm>
        <a:graphic>
          <a:graphicData uri="http://schemas.openxmlformats.org/drawingml/2006/table">
            <a:tbl>
              <a:tblPr firstRow="1" bandCol="1">
                <a:tableStyleId>{5C22544A-7EE6-4342-B048-85BDC9FD1C3A}</a:tableStyleId>
              </a:tblPr>
              <a:tblGrid>
                <a:gridCol w="2045820"/>
                <a:gridCol w="2139629"/>
                <a:gridCol w="2139629"/>
                <a:gridCol w="2139629"/>
              </a:tblGrid>
              <a:tr h="381000">
                <a:tc gridSpan="4">
                  <a:txBody>
                    <a:bodyPr/>
                    <a:lstStyle/>
                    <a:p>
                      <a:pPr algn="ctr"/>
                      <a:r>
                        <a:rPr lang="ru-RU" sz="1900" dirty="0" smtClean="0"/>
                        <a:t>Возможности</a:t>
                      </a:r>
                      <a:r>
                        <a:rPr lang="ru-RU" sz="1900" baseline="0" dirty="0" smtClean="0"/>
                        <a:t> мерчендайзинга</a:t>
                      </a:r>
                      <a:endParaRPr lang="en-US" sz="1900" dirty="0"/>
                    </a:p>
                  </a:txBody>
                  <a:tcPr anchor="ctr"/>
                </a:tc>
                <a:tc hMerge="1">
                  <a:txBody>
                    <a:bodyPr/>
                    <a:lstStyle/>
                    <a:p>
                      <a:endParaRPr lang="en-US" sz="1400" dirty="0"/>
                    </a:p>
                  </a:txBody>
                  <a:tcPr marT="34290" marB="34290"/>
                </a:tc>
                <a:tc hMerge="1">
                  <a:txBody>
                    <a:bodyPr/>
                    <a:lstStyle/>
                    <a:p>
                      <a:endParaRPr lang="en-US" sz="1400" dirty="0"/>
                    </a:p>
                  </a:txBody>
                  <a:tcPr marT="34290" marB="34290"/>
                </a:tc>
                <a:tc hMerge="1">
                  <a:txBody>
                    <a:bodyPr/>
                    <a:lstStyle/>
                    <a:p>
                      <a:endParaRPr lang="en-US" sz="1400" dirty="0"/>
                    </a:p>
                  </a:txBody>
                  <a:tcPr marT="34290" marB="34290"/>
                </a:tc>
              </a:tr>
              <a:tr h="335280">
                <a:tc>
                  <a:txBody>
                    <a:bodyPr/>
                    <a:lstStyle/>
                    <a:p>
                      <a:r>
                        <a:rPr lang="ru-RU" sz="1600" b="1" dirty="0" smtClean="0"/>
                        <a:t>Тип</a:t>
                      </a:r>
                      <a:r>
                        <a:rPr lang="ru-RU" sz="1600" b="1" baseline="0" dirty="0" smtClean="0"/>
                        <a:t> размещения</a:t>
                      </a:r>
                      <a:endParaRPr lang="en-US" sz="1600" b="1" dirty="0"/>
                    </a:p>
                  </a:txBody>
                  <a:tcPr/>
                </a:tc>
                <a:tc>
                  <a:txBody>
                    <a:bodyPr/>
                    <a:lstStyle/>
                    <a:p>
                      <a:pPr algn="ctr"/>
                      <a:r>
                        <a:rPr lang="ru-RU" sz="1600" dirty="0" smtClean="0"/>
                        <a:t>Панорама</a:t>
                      </a:r>
                      <a:endParaRPr lang="en-US" sz="1600" dirty="0"/>
                    </a:p>
                  </a:txBody>
                  <a:tcPr anchor="ctr"/>
                </a:tc>
                <a:tc>
                  <a:txBody>
                    <a:bodyPr/>
                    <a:lstStyle/>
                    <a:p>
                      <a:pPr algn="ctr"/>
                      <a:r>
                        <a:rPr lang="ru-RU" sz="1600" dirty="0" smtClean="0"/>
                        <a:t>Иконка</a:t>
                      </a:r>
                      <a:endParaRPr lang="en-US" sz="1600" dirty="0"/>
                    </a:p>
                  </a:txBody>
                  <a:tcPr anchor="ctr"/>
                </a:tc>
                <a:tc>
                  <a:txBody>
                    <a:bodyPr/>
                    <a:lstStyle/>
                    <a:p>
                      <a:pPr algn="ctr"/>
                      <a:r>
                        <a:rPr lang="ru-RU" sz="1600" dirty="0" smtClean="0"/>
                        <a:t>Список</a:t>
                      </a:r>
                      <a:endParaRPr lang="en-US" sz="1600" dirty="0"/>
                    </a:p>
                  </a:txBody>
                  <a:tcPr anchor="ctr"/>
                </a:tc>
              </a:tr>
              <a:tr h="335280">
                <a:tc>
                  <a:txBody>
                    <a:bodyPr/>
                    <a:lstStyle/>
                    <a:p>
                      <a:r>
                        <a:rPr lang="ru-RU" sz="1600" b="1" baseline="0" dirty="0" smtClean="0"/>
                        <a:t>Рост загрузок</a:t>
                      </a:r>
                      <a:endParaRPr lang="en-US" sz="1600" b="1" baseline="0" dirty="0" smtClean="0"/>
                    </a:p>
                  </a:txBody>
                  <a:tcPr/>
                </a:tc>
                <a:tc>
                  <a:txBody>
                    <a:bodyPr/>
                    <a:lstStyle/>
                    <a:p>
                      <a:pPr algn="ctr"/>
                      <a:r>
                        <a:rPr lang="en-US" sz="1600" dirty="0" smtClean="0"/>
                        <a:t>2000%</a:t>
                      </a:r>
                      <a:endParaRPr lang="en-US" sz="1600" dirty="0"/>
                    </a:p>
                  </a:txBody>
                  <a:tcPr anchor="ctr"/>
                </a:tc>
                <a:tc>
                  <a:txBody>
                    <a:bodyPr/>
                    <a:lstStyle/>
                    <a:p>
                      <a:pPr algn="ctr"/>
                      <a:r>
                        <a:rPr lang="en-US" sz="1600" dirty="0" smtClean="0"/>
                        <a:t>800%</a:t>
                      </a:r>
                      <a:endParaRPr lang="en-US" sz="1600" dirty="0"/>
                    </a:p>
                  </a:txBody>
                  <a:tcPr anchor="ctr"/>
                </a:tc>
                <a:tc>
                  <a:txBody>
                    <a:bodyPr/>
                    <a:lstStyle/>
                    <a:p>
                      <a:pPr algn="ctr"/>
                      <a:r>
                        <a:rPr lang="en-US" sz="1600" dirty="0" smtClean="0"/>
                        <a:t>150%</a:t>
                      </a:r>
                      <a:endParaRPr lang="en-US" sz="1600" dirty="0"/>
                    </a:p>
                  </a:txBody>
                  <a:tcPr anchor="ctr"/>
                </a:tc>
              </a:tr>
            </a:tbl>
          </a:graphicData>
        </a:graphic>
      </p:graphicFrame>
    </p:spTree>
    <p:extLst>
      <p:ext uri="{BB962C8B-B14F-4D97-AF65-F5344CB8AC3E}">
        <p14:creationId xmlns:p14="http://schemas.microsoft.com/office/powerpoint/2010/main" xmlns="" val="42211896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55"/>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66667E-6 9.57086E-8 L 0.54601 9.57086E-8 " pathEditMode="relative" rAng="0" ptsTypes="AA">
                                      <p:cBhvr>
                                        <p:cTn id="14" dur="2000" fill="hold"/>
                                        <p:tgtEl>
                                          <p:spTgt spid="54"/>
                                        </p:tgtEl>
                                        <p:attrNameLst>
                                          <p:attrName>ppt_x</p:attrName>
                                          <p:attrName>ppt_y</p:attrName>
                                        </p:attrNameLst>
                                      </p:cBhvr>
                                      <p:rCtr x="27292" y="0"/>
                                    </p:animMotion>
                                  </p:childTnLst>
                                </p:cTn>
                              </p:par>
                            </p:childTnLst>
                          </p:cTn>
                        </p:par>
                        <p:par>
                          <p:cTn id="15" fill="hold">
                            <p:stCondLst>
                              <p:cond delay="2000"/>
                            </p:stCondLst>
                            <p:childTnLst>
                              <p:par>
                                <p:cTn id="16" presetID="1" presetClass="exit" presetSubtype="0" fill="hold" nodeType="afterEffect">
                                  <p:stCondLst>
                                    <p:cond delay="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0.54601 9.57086E-8 L 0.75694 9.57086E-8 " pathEditMode="relative" rAng="0" ptsTypes="AA">
                                      <p:cBhvr>
                                        <p:cTn id="23" dur="2000" fill="hold"/>
                                        <p:tgtEl>
                                          <p:spTgt spid="54"/>
                                        </p:tgtEl>
                                        <p:attrNameLst>
                                          <p:attrName>ppt_x</p:attrName>
                                          <p:attrName>ppt_y</p:attrName>
                                        </p:attrNameLst>
                                      </p:cBhvr>
                                      <p:rCtr x="10538" y="0"/>
                                    </p:animMotion>
                                  </p:childTnLst>
                                </p:cTn>
                              </p:par>
                            </p:childTnLst>
                          </p:cTn>
                        </p:par>
                        <p:par>
                          <p:cTn id="24" fill="hold">
                            <p:stCondLst>
                              <p:cond delay="2000"/>
                            </p:stCondLst>
                            <p:childTnLst>
                              <p:par>
                                <p:cTn id="25" presetID="1" presetClass="exit" presetSubtype="0" fill="hold" nodeType="afterEffect">
                                  <p:stCondLst>
                                    <p:cond delay="0"/>
                                  </p:stCondLst>
                                  <p:childTnLst>
                                    <p:set>
                                      <p:cBhvr>
                                        <p:cTn id="26" dur="1" fill="hold">
                                          <p:stCondLst>
                                            <p:cond delay="0"/>
                                          </p:stCondLst>
                                        </p:cTn>
                                        <p:tgtEl>
                                          <p:spTgt spid="57"/>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normAutofit fontScale="90000"/>
          </a:bodyPr>
          <a:lstStyle/>
          <a:p>
            <a:r>
              <a:rPr lang="ru-RU" dirty="0" smtClean="0"/>
              <a:t>Лучший способ получить промо – сделать отличное приложение </a:t>
            </a:r>
            <a:r>
              <a:rPr lang="en-US" dirty="0" smtClean="0">
                <a:sym typeface="Wingdings" pitchFamily="2" charset="2"/>
              </a:rPr>
              <a:t></a:t>
            </a:r>
            <a:r>
              <a:rPr lang="en-US" dirty="0" smtClean="0"/>
              <a:t/>
            </a:r>
            <a:br>
              <a:rPr lang="en-US" dirty="0" smtClean="0"/>
            </a:br>
            <a:endParaRPr lang="en-US" dirty="0"/>
          </a:p>
        </p:txBody>
      </p:sp>
      <p:graphicFrame>
        <p:nvGraphicFramePr>
          <p:cNvPr id="19" name="Diagram 18"/>
          <p:cNvGraphicFramePr/>
          <p:nvPr>
            <p:extLst>
              <p:ext uri="{D42A27DB-BD31-4B8C-83A1-F6EECF244321}">
                <p14:modId xmlns:p14="http://schemas.microsoft.com/office/powerpoint/2010/main" xmlns="" val="3739839731"/>
              </p:ext>
            </p:extLst>
          </p:nvPr>
        </p:nvGraphicFramePr>
        <p:xfrm>
          <a:off x="1511808" y="2529605"/>
          <a:ext cx="3053257" cy="2474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Table 22"/>
          <p:cNvGraphicFramePr>
            <a:graphicFrameLocks noGrp="1"/>
          </p:cNvGraphicFramePr>
          <p:nvPr>
            <p:extLst>
              <p:ext uri="{D42A27DB-BD31-4B8C-83A1-F6EECF244321}">
                <p14:modId xmlns:p14="http://schemas.microsoft.com/office/powerpoint/2010/main" xmlns="" val="3501866798"/>
              </p:ext>
            </p:extLst>
          </p:nvPr>
        </p:nvGraphicFramePr>
        <p:xfrm>
          <a:off x="4875130" y="2199408"/>
          <a:ext cx="2777808" cy="2972395"/>
        </p:xfrm>
        <a:graphic>
          <a:graphicData uri="http://schemas.openxmlformats.org/drawingml/2006/table">
            <a:tbl>
              <a:tblPr firstRow="1" bandRow="1">
                <a:tableStyleId>{5C22544A-7EE6-4342-B048-85BDC9FD1C3A}</a:tableStyleId>
              </a:tblPr>
              <a:tblGrid>
                <a:gridCol w="2777808"/>
              </a:tblGrid>
              <a:tr h="381000">
                <a:tc>
                  <a:txBody>
                    <a:bodyPr/>
                    <a:lstStyle/>
                    <a:p>
                      <a:r>
                        <a:rPr lang="ru-RU" sz="1900" dirty="0" smtClean="0">
                          <a:solidFill>
                            <a:schemeClr val="accent6"/>
                          </a:solidFill>
                          <a:latin typeface="Segoe Light" charset="0"/>
                        </a:rPr>
                        <a:t>Отличные</a:t>
                      </a:r>
                      <a:r>
                        <a:rPr lang="ru-RU" sz="1900" baseline="0" dirty="0" smtClean="0">
                          <a:solidFill>
                            <a:schemeClr val="accent6"/>
                          </a:solidFill>
                          <a:latin typeface="Segoe Light" charset="0"/>
                        </a:rPr>
                        <a:t> приложения</a:t>
                      </a:r>
                      <a:endParaRPr lang="en-US" sz="1900" dirty="0">
                        <a:solidFill>
                          <a:schemeClr val="accent6"/>
                        </a:solidFill>
                        <a:latin typeface="Segoe Light" charset="0"/>
                      </a:endParaRPr>
                    </a:p>
                  </a:txBody>
                  <a:tcPr marL="68598" marR="68598">
                    <a:noFill/>
                  </a:tcPr>
                </a:tc>
              </a:tr>
              <a:tr h="70163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ru-RU" sz="1600" dirty="0" smtClean="0">
                          <a:solidFill>
                            <a:schemeClr val="bg1"/>
                          </a:solidFill>
                        </a:rPr>
                        <a:t>Сделано в</a:t>
                      </a:r>
                      <a:r>
                        <a:rPr lang="ru-RU" sz="1600" baseline="0" dirty="0" smtClean="0">
                          <a:solidFill>
                            <a:schemeClr val="bg1"/>
                          </a:solidFill>
                        </a:rPr>
                        <a:t> </a:t>
                      </a:r>
                      <a:r>
                        <a:rPr lang="ru-RU" sz="1600" b="1" baseline="0" dirty="0" smtClean="0">
                          <a:solidFill>
                            <a:schemeClr val="bg1"/>
                          </a:solidFill>
                        </a:rPr>
                        <a:t>стиле</a:t>
                      </a:r>
                      <a:r>
                        <a:rPr lang="ru-RU" sz="1600" baseline="0" dirty="0" smtClean="0">
                          <a:solidFill>
                            <a:schemeClr val="bg1"/>
                          </a:solidFill>
                        </a:rPr>
                        <a:t> самого </a:t>
                      </a:r>
                      <a:r>
                        <a:rPr lang="en-US" sz="1600" baseline="0" dirty="0" smtClean="0">
                          <a:solidFill>
                            <a:schemeClr val="bg1"/>
                          </a:solidFill>
                        </a:rPr>
                        <a:t>Windows Phone 7</a:t>
                      </a:r>
                      <a:endParaRPr lang="en-US" sz="1600" dirty="0">
                        <a:solidFill>
                          <a:schemeClr val="bg1"/>
                        </a:solidFill>
                        <a:latin typeface="Segoe Light" charset="0"/>
                      </a:endParaRPr>
                    </a:p>
                  </a:txBody>
                  <a:tcPr marL="68598" marR="68598">
                    <a:solidFill>
                      <a:srgbClr val="92D050"/>
                    </a:solidFill>
                  </a:tcPr>
                </a:tc>
              </a:tr>
              <a:tr h="1045028">
                <a:tc>
                  <a:txBody>
                    <a:bodyPr/>
                    <a:lstStyle/>
                    <a:p>
                      <a:r>
                        <a:rPr lang="ru-RU" sz="1600" b="1" dirty="0" smtClean="0">
                          <a:solidFill>
                            <a:schemeClr val="bg1"/>
                          </a:solidFill>
                          <a:latin typeface="Segoe Light" charset="0"/>
                        </a:rPr>
                        <a:t>Полезные </a:t>
                      </a:r>
                      <a:r>
                        <a:rPr lang="en-US" sz="1600" baseline="0" dirty="0" smtClean="0">
                          <a:solidFill>
                            <a:schemeClr val="bg1"/>
                          </a:solidFill>
                          <a:latin typeface="Segoe Light" charset="0"/>
                        </a:rPr>
                        <a:t>– </a:t>
                      </a:r>
                      <a:r>
                        <a:rPr lang="ru-RU" sz="1600" baseline="0" dirty="0" smtClean="0">
                          <a:solidFill>
                            <a:schemeClr val="bg1"/>
                          </a:solidFill>
                          <a:latin typeface="Segoe Light" charset="0"/>
                        </a:rPr>
                        <a:t>ожидаемые функции, визуально красивые, часто используется</a:t>
                      </a:r>
                      <a:endParaRPr lang="en-US" sz="1600" dirty="0">
                        <a:solidFill>
                          <a:schemeClr val="bg1"/>
                        </a:solidFill>
                        <a:latin typeface="Segoe Light" charset="0"/>
                      </a:endParaRPr>
                    </a:p>
                  </a:txBody>
                  <a:tcPr marL="68598" marR="68598">
                    <a:solidFill>
                      <a:schemeClr val="accent1"/>
                    </a:solidFill>
                  </a:tcPr>
                </a:tc>
              </a:tr>
              <a:tr h="822960">
                <a:tc>
                  <a:txBody>
                    <a:bodyPr/>
                    <a:lstStyle/>
                    <a:p>
                      <a:r>
                        <a:rPr lang="ru-RU" sz="1600" b="1" dirty="0" smtClean="0">
                          <a:solidFill>
                            <a:schemeClr val="bg1"/>
                          </a:solidFill>
                          <a:latin typeface="Segoe Light" charset="0"/>
                        </a:rPr>
                        <a:t>Работает</a:t>
                      </a:r>
                      <a:r>
                        <a:rPr lang="ru-RU" sz="1600" b="0" baseline="0" dirty="0" smtClean="0">
                          <a:solidFill>
                            <a:schemeClr val="bg1"/>
                          </a:solidFill>
                          <a:latin typeface="Segoe Light" charset="0"/>
                        </a:rPr>
                        <a:t> как ожидалось, включая качесттво контента и легкость использования</a:t>
                      </a:r>
                      <a:endParaRPr lang="en-US" sz="1600" dirty="0">
                        <a:solidFill>
                          <a:schemeClr val="bg1"/>
                        </a:solidFill>
                        <a:latin typeface="Segoe Light" charset="0"/>
                      </a:endParaRPr>
                    </a:p>
                  </a:txBody>
                  <a:tcPr marL="68598" marR="68598">
                    <a:solidFill>
                      <a:srgbClr val="FFC000"/>
                    </a:solidFill>
                  </a:tcPr>
                </a:tc>
              </a:tr>
            </a:tbl>
          </a:graphicData>
        </a:graphic>
      </p:graphicFrame>
      <p:cxnSp>
        <p:nvCxnSpPr>
          <p:cNvPr id="25" name="Straight Connector 24"/>
          <p:cNvCxnSpPr/>
          <p:nvPr/>
        </p:nvCxnSpPr>
        <p:spPr>
          <a:xfrm>
            <a:off x="4090995" y="4184341"/>
            <a:ext cx="784135" cy="0"/>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586434" y="3375717"/>
            <a:ext cx="1288690" cy="0"/>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094765" y="2552273"/>
            <a:ext cx="1780365" cy="0"/>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279641" y="5338112"/>
            <a:ext cx="7190963" cy="1200329"/>
          </a:xfrm>
          <a:prstGeom prst="rect">
            <a:avLst/>
          </a:prstGeom>
          <a:noFill/>
        </p:spPr>
        <p:txBody>
          <a:bodyPr wrap="square" rtlCol="0">
            <a:spAutoFit/>
          </a:bodyPr>
          <a:lstStyle/>
          <a:p>
            <a:pPr defTabSz="914400"/>
            <a:r>
              <a:rPr lang="ru-RU" dirty="0" smtClean="0">
                <a:gradFill>
                  <a:gsLst>
                    <a:gs pos="0">
                      <a:srgbClr val="737373"/>
                    </a:gs>
                    <a:gs pos="86000">
                      <a:srgbClr val="737373"/>
                    </a:gs>
                  </a:gsLst>
                  <a:lin ang="5400000" scaled="0"/>
                </a:gradFill>
              </a:rPr>
              <a:t>Отличные приложения начинаются с нужной </a:t>
            </a:r>
            <a:r>
              <a:rPr lang="ru-RU" b="1" dirty="0" smtClean="0">
                <a:gradFill>
                  <a:gsLst>
                    <a:gs pos="0">
                      <a:srgbClr val="737373"/>
                    </a:gs>
                    <a:gs pos="86000">
                      <a:srgbClr val="737373"/>
                    </a:gs>
                  </a:gsLst>
                  <a:lin ang="5400000" scaled="0"/>
                </a:gradFill>
              </a:rPr>
              <a:t>функциональностью</a:t>
            </a:r>
            <a:r>
              <a:rPr lang="ru-RU" dirty="0" smtClean="0">
                <a:gradFill>
                  <a:gsLst>
                    <a:gs pos="0">
                      <a:srgbClr val="737373"/>
                    </a:gs>
                    <a:gs pos="86000">
                      <a:srgbClr val="737373"/>
                    </a:gs>
                  </a:gsLst>
                  <a:lin ang="5400000" scaled="0"/>
                </a:gradFill>
              </a:rPr>
              <a:t>, продолжается использованием </a:t>
            </a:r>
            <a:r>
              <a:rPr lang="ru-RU" b="1" dirty="0" smtClean="0">
                <a:gradFill>
                  <a:gsLst>
                    <a:gs pos="0">
                      <a:srgbClr val="737373"/>
                    </a:gs>
                    <a:gs pos="86000">
                      <a:srgbClr val="737373"/>
                    </a:gs>
                  </a:gsLst>
                  <a:lin ang="5400000" scaled="0"/>
                </a:gradFill>
              </a:rPr>
              <a:t>устройств</a:t>
            </a:r>
            <a:r>
              <a:rPr lang="ru-RU" dirty="0" smtClean="0">
                <a:gradFill>
                  <a:gsLst>
                    <a:gs pos="0">
                      <a:srgbClr val="737373"/>
                    </a:gs>
                    <a:gs pos="86000">
                      <a:srgbClr val="737373"/>
                    </a:gs>
                  </a:gsLst>
                  <a:lin ang="5400000" scaled="0"/>
                </a:gradFill>
              </a:rPr>
              <a:t> и заканчивается привлекательным </a:t>
            </a:r>
            <a:r>
              <a:rPr lang="ru-RU" b="1" dirty="0" smtClean="0">
                <a:gradFill>
                  <a:gsLst>
                    <a:gs pos="0">
                      <a:srgbClr val="737373"/>
                    </a:gs>
                    <a:gs pos="86000">
                      <a:srgbClr val="737373"/>
                    </a:gs>
                  </a:gsLst>
                  <a:lin ang="5400000" scaled="0"/>
                </a:gradFill>
              </a:rPr>
              <a:t>пользовательским интерфейсом</a:t>
            </a:r>
            <a:endParaRPr lang="en-GB" b="1" dirty="0">
              <a:gradFill>
                <a:gsLst>
                  <a:gs pos="0">
                    <a:srgbClr val="737373"/>
                  </a:gs>
                  <a:gs pos="86000">
                    <a:srgbClr val="737373"/>
                  </a:gs>
                </a:gsLst>
                <a:lin ang="5400000" scaled="0"/>
              </a:gradFill>
            </a:endParaRPr>
          </a:p>
        </p:txBody>
      </p:sp>
    </p:spTree>
    <p:extLst>
      <p:ext uri="{BB962C8B-B14F-4D97-AF65-F5344CB8AC3E}">
        <p14:creationId xmlns:p14="http://schemas.microsoft.com/office/powerpoint/2010/main" xmlns="" val="316912844"/>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900" dirty="0" smtClean="0"/>
              <a:t>Functionality</a:t>
            </a:r>
            <a:r>
              <a:rPr lang="en-US" dirty="0" smtClean="0"/>
              <a:t/>
            </a:r>
            <a:br>
              <a:rPr lang="en-US" dirty="0" smtClean="0"/>
            </a:br>
            <a:r>
              <a:rPr lang="en-US" sz="2700" dirty="0" smtClean="0">
                <a:solidFill>
                  <a:schemeClr val="accent6"/>
                </a:solidFill>
              </a:rPr>
              <a:t>Works as </a:t>
            </a:r>
            <a:r>
              <a:rPr lang="en-US" sz="2700" dirty="0">
                <a:solidFill>
                  <a:schemeClr val="accent6"/>
                </a:solidFill>
              </a:rPr>
              <a:t>promised, </a:t>
            </a:r>
            <a:r>
              <a:rPr lang="en-US" sz="2700" dirty="0" smtClean="0">
                <a:solidFill>
                  <a:schemeClr val="accent6"/>
                </a:solidFill>
              </a:rPr>
              <a:t>includes </a:t>
            </a:r>
            <a:r>
              <a:rPr lang="en-US" sz="2700" dirty="0">
                <a:solidFill>
                  <a:schemeClr val="accent6"/>
                </a:solidFill>
              </a:rPr>
              <a:t>quality content, and </a:t>
            </a:r>
            <a:r>
              <a:rPr lang="en-US" sz="2700" dirty="0" smtClean="0">
                <a:solidFill>
                  <a:schemeClr val="accent6"/>
                </a:solidFill>
              </a:rPr>
              <a:t>is easy </a:t>
            </a:r>
            <a:r>
              <a:rPr lang="en-US" sz="2700" dirty="0">
                <a:solidFill>
                  <a:schemeClr val="accent6"/>
                </a:solidFill>
              </a:rPr>
              <a:t>to </a:t>
            </a:r>
            <a:r>
              <a:rPr lang="en-US" sz="2700" dirty="0" smtClean="0">
                <a:solidFill>
                  <a:schemeClr val="accent6"/>
                </a:solidFill>
              </a:rPr>
              <a:t>use</a:t>
            </a:r>
            <a:endParaRPr lang="en-US" dirty="0">
              <a:solidFill>
                <a:schemeClr val="accent6"/>
              </a:solidFill>
            </a:endParaRPr>
          </a:p>
        </p:txBody>
      </p:sp>
      <p:sp>
        <p:nvSpPr>
          <p:cNvPr id="3" name="Content Placeholder 2"/>
          <p:cNvSpPr>
            <a:spLocks noGrp="1"/>
          </p:cNvSpPr>
          <p:nvPr>
            <p:ph idx="4294967295"/>
          </p:nvPr>
        </p:nvSpPr>
        <p:spPr>
          <a:xfrm>
            <a:off x="0" y="1592647"/>
            <a:ext cx="8382000" cy="4220633"/>
          </a:xfrm>
        </p:spPr>
        <p:txBody>
          <a:bodyPr/>
          <a:lstStyle/>
          <a:p>
            <a:pPr lvl="1"/>
            <a:r>
              <a:rPr lang="en-US" dirty="0" smtClean="0"/>
              <a:t>Highly Functional apps work as promised, include quality content and are easy to use </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xmlns="" val="2527248242"/>
              </p:ext>
            </p:extLst>
          </p:nvPr>
        </p:nvGraphicFramePr>
        <p:xfrm>
          <a:off x="349431" y="1651963"/>
          <a:ext cx="8438810" cy="4794027"/>
        </p:xfrm>
        <a:graphic>
          <a:graphicData uri="http://schemas.openxmlformats.org/drawingml/2006/table">
            <a:tbl>
              <a:tblPr firstRow="1" bandRow="1">
                <a:tableStyleId>{5C22544A-7EE6-4342-B048-85BDC9FD1C3A}</a:tableStyleId>
              </a:tblPr>
              <a:tblGrid>
                <a:gridCol w="2864326"/>
                <a:gridCol w="3036627"/>
                <a:gridCol w="2537857"/>
              </a:tblGrid>
              <a:tr h="609600">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Core Functionality</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C211"/>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Content Quality</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C211"/>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Ease of Use</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C211"/>
                    </a:solidFill>
                  </a:tcPr>
                </a:tc>
              </a:tr>
              <a:tr h="2949987">
                <a:tc>
                  <a:txBody>
                    <a:bodyPr/>
                    <a:lstStyle/>
                    <a:p>
                      <a:pPr algn="ctr"/>
                      <a:endParaRPr lang="en-US" sz="2400" b="0" spc="0" dirty="0">
                        <a:gradFill>
                          <a:gsLst>
                            <a:gs pos="0">
                              <a:schemeClr val="tx2"/>
                            </a:gs>
                            <a:gs pos="99000">
                              <a:schemeClr val="tx2"/>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r>
              <a:tr h="1234440">
                <a:tc>
                  <a:txBody>
                    <a:bodyPr/>
                    <a:lstStyle/>
                    <a:p>
                      <a:pPr marL="115888" marR="0" indent="0" algn="l" defTabSz="914363" rtl="0" eaLnBrk="1" fontAlgn="auto" latinLnBrk="0" hangingPunct="1">
                        <a:lnSpc>
                          <a:spcPct val="100000"/>
                        </a:lnSpc>
                        <a:spcBef>
                          <a:spcPts val="0"/>
                        </a:spcBef>
                        <a:spcAft>
                          <a:spcPts val="0"/>
                        </a:spcAft>
                        <a:buClrTx/>
                        <a:buSzTx/>
                        <a:buFontTx/>
                        <a:buNone/>
                        <a:tabLst/>
                        <a:defRPr/>
                      </a:pPr>
                      <a:r>
                        <a:rPr lang="en-US" sz="1500" dirty="0" smtClean="0">
                          <a:latin typeface="+mn-lt"/>
                        </a:rPr>
                        <a:t>Outstanding performance.  Quick loading.  Does not hang or crash.</a:t>
                      </a:r>
                      <a:r>
                        <a:rPr lang="en-US" sz="1500" baseline="0" dirty="0" smtClean="0">
                          <a:latin typeface="+mn-lt"/>
                        </a:rPr>
                        <a:t>  </a:t>
                      </a:r>
                      <a:endParaRPr lang="en-US" sz="1500" dirty="0" smtClean="0">
                        <a:latin typeface="+mn-lt"/>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t" latinLnBrk="0" hangingPunct="1">
                        <a:lnSpc>
                          <a:spcPct val="100000"/>
                        </a:lnSpc>
                        <a:spcBef>
                          <a:spcPts val="0"/>
                        </a:spcBef>
                        <a:spcAft>
                          <a:spcPts val="0"/>
                        </a:spcAft>
                        <a:buClrTx/>
                        <a:buSzTx/>
                        <a:buFontTx/>
                        <a:buNone/>
                        <a:tabLst/>
                        <a:defRPr/>
                      </a:pPr>
                      <a:r>
                        <a:rPr lang="en-US" sz="1500" dirty="0" smtClean="0">
                          <a:latin typeface="+mn-lt"/>
                        </a:rPr>
                        <a:t>Content is dynamic or exceptionally well prepared.  Description and metadata</a:t>
                      </a:r>
                      <a:r>
                        <a:rPr lang="en-US" sz="1500" baseline="0" dirty="0" smtClean="0">
                          <a:latin typeface="+mn-lt"/>
                        </a:rPr>
                        <a:t> help sell the app</a:t>
                      </a:r>
                      <a:endParaRPr lang="en-US" sz="1500" dirty="0" smtClean="0">
                        <a:latin typeface="+mn-lt"/>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t" latinLnBrk="0" hangingPunct="1">
                        <a:lnSpc>
                          <a:spcPct val="100000"/>
                        </a:lnSpc>
                        <a:spcBef>
                          <a:spcPts val="0"/>
                        </a:spcBef>
                        <a:spcAft>
                          <a:spcPts val="0"/>
                        </a:spcAft>
                        <a:buClrTx/>
                        <a:buSzTx/>
                        <a:buFontTx/>
                        <a:buNone/>
                        <a:tabLst/>
                        <a:defRPr/>
                      </a:pPr>
                      <a:r>
                        <a:rPr lang="en-US" sz="1500" dirty="0" smtClean="0">
                          <a:latin typeface="+mn-lt"/>
                        </a:rPr>
                        <a:t>First use of the app is intuitive and reassuring. Advanced features are discoverable and understandable</a:t>
                      </a:r>
                      <a:endParaRPr lang="en-US" sz="1500" kern="1200" dirty="0" smtClean="0">
                        <a:solidFill>
                          <a:schemeClr val="dk1"/>
                        </a:solidFill>
                        <a:latin typeface="+mn-lt"/>
                        <a:ea typeface="+mn-ea"/>
                        <a:cs typeface="+mn-cs"/>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r>
            </a:tbl>
          </a:graphicData>
        </a:graphic>
      </p:graphicFrame>
      <p:graphicFrame>
        <p:nvGraphicFramePr>
          <p:cNvPr id="11" name="Diagram 10"/>
          <p:cNvGraphicFramePr/>
          <p:nvPr>
            <p:extLst>
              <p:ext uri="{D42A27DB-BD31-4B8C-83A1-F6EECF244321}">
                <p14:modId xmlns:p14="http://schemas.microsoft.com/office/powerpoint/2010/main" xmlns="" val="4004258773"/>
              </p:ext>
            </p:extLst>
          </p:nvPr>
        </p:nvGraphicFramePr>
        <p:xfrm>
          <a:off x="8591704" y="1"/>
          <a:ext cx="474481" cy="428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4"/>
          <p:cNvPicPr>
            <a:picLocks noChangeAspect="1" noChangeArrowheads="1"/>
          </p:cNvPicPr>
          <p:nvPr/>
        </p:nvPicPr>
        <p:blipFill>
          <a:blip r:embed="rId8">
            <a:extLst>
              <a:ext uri="{28A0092B-C50C-407E-A947-70E740481C1C}">
                <a14:useLocalDpi xmlns:a14="http://schemas.microsoft.com/office/drawing/2010/main" xmlns="" val="0"/>
              </a:ext>
            </a:extLst>
          </a:blip>
          <a:stretch>
            <a:fillRect/>
          </a:stretch>
        </p:blipFill>
        <p:spPr bwMode="auto">
          <a:xfrm>
            <a:off x="3944358" y="2396069"/>
            <a:ext cx="1478980" cy="2763249"/>
          </a:xfrm>
          <a:prstGeom prst="rect">
            <a:avLst/>
          </a:prstGeom>
          <a:noFill/>
        </p:spPr>
      </p:pic>
      <p:pic>
        <p:nvPicPr>
          <p:cNvPr id="13" name="Picture 2"/>
          <p:cNvPicPr>
            <a:picLocks noChangeAspect="1" noChangeArrowheads="1"/>
          </p:cNvPicPr>
          <p:nvPr/>
        </p:nvPicPr>
        <p:blipFill>
          <a:blip r:embed="rId9">
            <a:extLst>
              <a:ext uri="{28A0092B-C50C-407E-A947-70E740481C1C}">
                <a14:useLocalDpi xmlns:a14="http://schemas.microsoft.com/office/drawing/2010/main" xmlns="" val="0"/>
              </a:ext>
            </a:extLst>
          </a:blip>
          <a:stretch>
            <a:fillRect/>
          </a:stretch>
        </p:blipFill>
        <p:spPr bwMode="auto">
          <a:xfrm>
            <a:off x="6800776" y="2396065"/>
            <a:ext cx="1581229" cy="2758141"/>
          </a:xfrm>
          <a:prstGeom prst="rect">
            <a:avLst/>
          </a:prstGeom>
          <a:noFill/>
        </p:spPr>
      </p:pic>
      <p:pic>
        <p:nvPicPr>
          <p:cNvPr id="5" name="Picture 2"/>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989257" y="2401177"/>
            <a:ext cx="1454403" cy="27581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84963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672" y="63464"/>
            <a:ext cx="8642508" cy="1737360"/>
          </a:xfrm>
        </p:spPr>
        <p:txBody>
          <a:bodyPr>
            <a:normAutofit fontScale="90000"/>
          </a:bodyPr>
          <a:lstStyle/>
          <a:p>
            <a:r>
              <a:rPr lang="en-US" sz="4900" dirty="0" smtClean="0"/>
              <a:t>Utility</a:t>
            </a:r>
            <a:r>
              <a:rPr lang="en-US" sz="2700" dirty="0" smtClean="0">
                <a:solidFill>
                  <a:schemeClr val="accent6"/>
                </a:solidFill>
              </a:rPr>
              <a:t/>
            </a:r>
            <a:br>
              <a:rPr lang="en-US" sz="2700" dirty="0" smtClean="0">
                <a:solidFill>
                  <a:schemeClr val="accent6"/>
                </a:solidFill>
              </a:rPr>
            </a:br>
            <a:r>
              <a:rPr lang="en-US" sz="2700" dirty="0">
                <a:solidFill>
                  <a:schemeClr val="accent6"/>
                </a:solidFill>
              </a:rPr>
              <a:t>Incorporates mobile features and visual impact that compel frequent use in a new way</a:t>
            </a:r>
            <a:r>
              <a:rPr lang="en-US" sz="2700" dirty="0">
                <a:solidFill>
                  <a:schemeClr val="accent6"/>
                </a:solidFill>
                <a:latin typeface="+mn-lt"/>
              </a:rPr>
              <a:t/>
            </a:r>
            <a:br>
              <a:rPr lang="en-US" sz="2700" dirty="0">
                <a:solidFill>
                  <a:schemeClr val="accent6"/>
                </a:solidFill>
                <a:latin typeface="+mn-lt"/>
              </a:rPr>
            </a:br>
            <a:r>
              <a:rPr lang="en-US" sz="2700" dirty="0" smtClean="0">
                <a:solidFill>
                  <a:schemeClr val="accent6"/>
                </a:solidFill>
                <a:latin typeface="+mn-lt"/>
              </a:rPr>
              <a:t/>
            </a:r>
            <a:br>
              <a:rPr lang="en-US" sz="2700" dirty="0" smtClean="0">
                <a:solidFill>
                  <a:schemeClr val="accent6"/>
                </a:solidFill>
                <a:latin typeface="+mn-lt"/>
              </a:rPr>
            </a:br>
            <a:endParaRPr lang="en-US" sz="2700" dirty="0">
              <a:solidFill>
                <a:schemeClr val="accent6"/>
              </a:solidFill>
              <a:latin typeface="+mn-lt"/>
            </a:endParaRPr>
          </a:p>
        </p:txBody>
      </p:sp>
      <p:sp>
        <p:nvSpPr>
          <p:cNvPr id="3" name="Content Placeholder 2"/>
          <p:cNvSpPr>
            <a:spLocks noGrp="1"/>
          </p:cNvSpPr>
          <p:nvPr>
            <p:ph idx="4294967295"/>
          </p:nvPr>
        </p:nvSpPr>
        <p:spPr>
          <a:xfrm>
            <a:off x="0" y="1905001"/>
            <a:ext cx="8362950" cy="2609851"/>
          </a:xfrm>
        </p:spPr>
        <p:txBody>
          <a:bodyPr/>
          <a:lstStyle/>
          <a:p>
            <a:pPr lvl="1"/>
            <a:r>
              <a:rPr lang="en-US" dirty="0" smtClean="0"/>
              <a:t>Useful apps allow users to do new things and frequently enable creation and sharing, not just consumption of content </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xmlns="" val="826069371"/>
              </p:ext>
            </p:extLst>
          </p:nvPr>
        </p:nvGraphicFramePr>
        <p:xfrm>
          <a:off x="365760" y="1363981"/>
          <a:ext cx="8439912" cy="5251227"/>
        </p:xfrm>
        <a:graphic>
          <a:graphicData uri="http://schemas.openxmlformats.org/drawingml/2006/table">
            <a:tbl>
              <a:tblPr firstRow="1" bandRow="1">
                <a:tableStyleId>{5C22544A-7EE6-4342-B048-85BDC9FD1C3A}</a:tableStyleId>
              </a:tblPr>
              <a:tblGrid>
                <a:gridCol w="2109978"/>
                <a:gridCol w="2109978"/>
                <a:gridCol w="2109978"/>
                <a:gridCol w="2109978"/>
              </a:tblGrid>
              <a:tr h="609600">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Feature Set</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Visual Impact</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Stickiness</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Originality</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949987">
                <a:tc>
                  <a:txBody>
                    <a:bodyPr/>
                    <a:lstStyle/>
                    <a:p>
                      <a:pPr algn="ctr"/>
                      <a:endParaRPr lang="en-US" sz="2400" b="0" spc="0" dirty="0">
                        <a:gradFill>
                          <a:gsLst>
                            <a:gs pos="0">
                              <a:schemeClr val="tx2"/>
                            </a:gs>
                            <a:gs pos="99000">
                              <a:schemeClr val="tx2"/>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r>
              <a:tr h="1691640">
                <a:tc>
                  <a:txBody>
                    <a:bodyPr/>
                    <a:lstStyle/>
                    <a:p>
                      <a:pPr marL="115888" marR="0" indent="0" algn="l" defTabSz="914363" rtl="0" eaLnBrk="1" fontAlgn="auto" latinLnBrk="0" hangingPunct="1">
                        <a:lnSpc>
                          <a:spcPct val="100000"/>
                        </a:lnSpc>
                        <a:spcBef>
                          <a:spcPts val="0"/>
                        </a:spcBef>
                        <a:spcAft>
                          <a:spcPts val="0"/>
                        </a:spcAft>
                        <a:buClrTx/>
                        <a:buSzTx/>
                        <a:buFontTx/>
                        <a:buNone/>
                        <a:tabLst/>
                        <a:defRPr/>
                      </a:pPr>
                      <a:r>
                        <a:rPr lang="en-US" sz="1500" dirty="0" smtClean="0"/>
                        <a:t>App</a:t>
                      </a:r>
                      <a:r>
                        <a:rPr lang="en-US" sz="1500" baseline="0" dirty="0" smtClean="0"/>
                        <a:t> takes full advantage of device features and mobile scenarios </a:t>
                      </a:r>
                      <a:r>
                        <a:rPr lang="en-US" sz="1500" dirty="0" smtClean="0"/>
                        <a:t>and surprises with unexpected capabilities</a:t>
                      </a:r>
                      <a:endParaRPr lang="en-US" sz="1500" dirty="0" smtClean="0">
                        <a:latin typeface="+mn-lt"/>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auto" latinLnBrk="0" hangingPunct="1">
                        <a:lnSpc>
                          <a:spcPct val="100000"/>
                        </a:lnSpc>
                        <a:spcBef>
                          <a:spcPts val="0"/>
                        </a:spcBef>
                        <a:spcAft>
                          <a:spcPts val="0"/>
                        </a:spcAft>
                        <a:buClrTx/>
                        <a:buSzTx/>
                        <a:buFontTx/>
                        <a:buNone/>
                        <a:tabLst/>
                        <a:defRPr/>
                      </a:pPr>
                      <a:r>
                        <a:rPr lang="en-US" sz="1500" dirty="0" smtClean="0"/>
                        <a:t>Great use of color,</a:t>
                      </a:r>
                      <a:r>
                        <a:rPr lang="en-US" sz="1500" baseline="0" dirty="0" smtClean="0"/>
                        <a:t> graphic placement, and visual elements </a:t>
                      </a:r>
                      <a:endParaRPr lang="en-US" sz="1500" dirty="0" smtClean="0"/>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t" latinLnBrk="0" hangingPunct="1">
                        <a:lnSpc>
                          <a:spcPct val="100000"/>
                        </a:lnSpc>
                        <a:spcBef>
                          <a:spcPts val="0"/>
                        </a:spcBef>
                        <a:spcAft>
                          <a:spcPts val="0"/>
                        </a:spcAft>
                        <a:buClrTx/>
                        <a:buSzTx/>
                        <a:buFontTx/>
                        <a:buNone/>
                        <a:tabLst/>
                        <a:defRPr/>
                      </a:pPr>
                      <a:r>
                        <a:rPr lang="en-US" sz="1500" baseline="0" dirty="0" smtClean="0"/>
                        <a:t>Apps that are likely to compel frequent and repeated use. </a:t>
                      </a:r>
                      <a:endParaRPr lang="en-US" sz="1500" kern="1200" dirty="0" smtClean="0">
                        <a:solidFill>
                          <a:schemeClr val="dk1"/>
                        </a:solidFill>
                        <a:latin typeface="+mn-lt"/>
                        <a:ea typeface="+mn-ea"/>
                        <a:cs typeface="+mn-cs"/>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t" latinLnBrk="0" hangingPunct="1">
                        <a:lnSpc>
                          <a:spcPct val="100000"/>
                        </a:lnSpc>
                        <a:spcBef>
                          <a:spcPts val="0"/>
                        </a:spcBef>
                        <a:spcAft>
                          <a:spcPts val="0"/>
                        </a:spcAft>
                        <a:buClrTx/>
                        <a:buSzTx/>
                        <a:buFontTx/>
                        <a:buNone/>
                        <a:tabLst/>
                        <a:defRPr/>
                      </a:pPr>
                      <a:r>
                        <a:rPr lang="en-US" sz="1500" dirty="0" smtClean="0"/>
                        <a:t>Concepts</a:t>
                      </a:r>
                      <a:r>
                        <a:rPr lang="en-US" sz="1500" baseline="0" dirty="0" smtClean="0"/>
                        <a:t> that push the boundaries for mobile apps, offering innovative features or best-in-category innovation</a:t>
                      </a:r>
                      <a:endParaRPr lang="en-US" sz="1500" kern="1200" dirty="0" smtClean="0">
                        <a:solidFill>
                          <a:schemeClr val="dk1"/>
                        </a:solidFill>
                        <a:latin typeface="+mn-lt"/>
                        <a:ea typeface="+mn-ea"/>
                        <a:cs typeface="+mn-cs"/>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r>
            </a:tbl>
          </a:graphicData>
        </a:graphic>
      </p:graphicFrame>
      <p:graphicFrame>
        <p:nvGraphicFramePr>
          <p:cNvPr id="13" name="Diagram 12"/>
          <p:cNvGraphicFramePr/>
          <p:nvPr>
            <p:extLst>
              <p:ext uri="{D42A27DB-BD31-4B8C-83A1-F6EECF244321}">
                <p14:modId xmlns:p14="http://schemas.microsoft.com/office/powerpoint/2010/main" xmlns="" val="656455839"/>
              </p:ext>
            </p:extLst>
          </p:nvPr>
        </p:nvGraphicFramePr>
        <p:xfrm>
          <a:off x="8591704" y="1"/>
          <a:ext cx="474481" cy="428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p:cNvPicPr>
            <a:picLocks noChangeAspect="1" noChangeArrowheads="1"/>
          </p:cNvPicPr>
          <p:nvPr/>
        </p:nvPicPr>
        <p:blipFill>
          <a:blip r:embed="rId8">
            <a:extLst>
              <a:ext uri="{28A0092B-C50C-407E-A947-70E740481C1C}">
                <a14:useLocalDpi xmlns:a14="http://schemas.microsoft.com/office/drawing/2010/main" xmlns="" val="0"/>
              </a:ext>
            </a:extLst>
          </a:blip>
          <a:stretch>
            <a:fillRect/>
          </a:stretch>
        </p:blipFill>
        <p:spPr bwMode="auto">
          <a:xfrm>
            <a:off x="7047177" y="2068381"/>
            <a:ext cx="1426136" cy="2571991"/>
          </a:xfrm>
          <a:prstGeom prst="rect">
            <a:avLst/>
          </a:prstGeom>
          <a:noFill/>
        </p:spPr>
      </p:pic>
      <p:pic>
        <p:nvPicPr>
          <p:cNvPr id="2050" name="Picture 2"/>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661441" y="2079718"/>
            <a:ext cx="1482670" cy="2550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2742790" y="2091054"/>
            <a:ext cx="1608493" cy="25789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4902369" y="2091054"/>
            <a:ext cx="1529969" cy="25789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109457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dirty="0" smtClean="0"/>
              <a:t>Delight</a:t>
            </a:r>
            <a:r>
              <a:rPr lang="en-US" sz="2700" dirty="0" smtClean="0">
                <a:solidFill>
                  <a:schemeClr val="accent6"/>
                </a:solidFill>
              </a:rPr>
              <a:t/>
            </a:r>
            <a:br>
              <a:rPr lang="en-US" sz="2700" dirty="0" smtClean="0">
                <a:solidFill>
                  <a:schemeClr val="accent6"/>
                </a:solidFill>
              </a:rPr>
            </a:br>
            <a:r>
              <a:rPr lang="en-US" sz="2700" dirty="0">
                <a:solidFill>
                  <a:schemeClr val="accent6"/>
                </a:solidFill>
              </a:rPr>
              <a:t>Looks and feels like an integral part of Windows Phone 7</a:t>
            </a:r>
            <a:r>
              <a:rPr lang="en-US" sz="2700" dirty="0"/>
              <a:t/>
            </a:r>
            <a:br>
              <a:rPr lang="en-US" sz="2700" dirty="0"/>
            </a:br>
            <a:r>
              <a:rPr lang="en-US" sz="2700" dirty="0"/>
              <a:t/>
            </a:r>
            <a:br>
              <a:rPr lang="en-US" sz="2700" dirty="0"/>
            </a:br>
            <a:endParaRPr lang="en-US" sz="2700" dirty="0"/>
          </a:p>
        </p:txBody>
      </p:sp>
      <p:graphicFrame>
        <p:nvGraphicFramePr>
          <p:cNvPr id="8" name="Table 7"/>
          <p:cNvGraphicFramePr>
            <a:graphicFrameLocks noGrp="1"/>
          </p:cNvGraphicFramePr>
          <p:nvPr>
            <p:extLst>
              <p:ext uri="{D42A27DB-BD31-4B8C-83A1-F6EECF244321}">
                <p14:modId xmlns:p14="http://schemas.microsoft.com/office/powerpoint/2010/main" xmlns="" val="2544987563"/>
              </p:ext>
            </p:extLst>
          </p:nvPr>
        </p:nvGraphicFramePr>
        <p:xfrm>
          <a:off x="411680" y="1373100"/>
          <a:ext cx="8180292" cy="5159787"/>
        </p:xfrm>
        <a:graphic>
          <a:graphicData uri="http://schemas.openxmlformats.org/drawingml/2006/table">
            <a:tbl>
              <a:tblPr firstRow="1" bandRow="1">
                <a:tableStyleId>{5C22544A-7EE6-4342-B048-85BDC9FD1C3A}</a:tableStyleId>
              </a:tblPr>
              <a:tblGrid>
                <a:gridCol w="2776579"/>
                <a:gridCol w="2943602"/>
                <a:gridCol w="2460111"/>
              </a:tblGrid>
              <a:tr h="748260">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Wow Factor</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WP7</a:t>
                      </a:r>
                      <a:r>
                        <a:rPr lang="en-US" sz="2400" b="0" i="0" u="none" strike="noStrike" kern="1200" spc="0" baseline="0" dirty="0" smtClean="0">
                          <a:gradFill>
                            <a:gsLst>
                              <a:gs pos="0">
                                <a:schemeClr val="bg1"/>
                              </a:gs>
                              <a:gs pos="99000">
                                <a:schemeClr val="bg1"/>
                              </a:gs>
                            </a:gsLst>
                            <a:lin ang="5400000" scaled="0"/>
                          </a:gradFill>
                          <a:latin typeface="+mn-lt"/>
                          <a:ea typeface="+mn-ea"/>
                          <a:cs typeface="+mn-cs"/>
                        </a:rPr>
                        <a:t> </a:t>
                      </a:r>
                      <a:r>
                        <a:rPr lang="en-US" sz="2400" b="0" i="0" u="none" strike="noStrike" kern="1200" spc="0" dirty="0" smtClean="0">
                          <a:gradFill>
                            <a:gsLst>
                              <a:gs pos="0">
                                <a:schemeClr val="bg1"/>
                              </a:gs>
                              <a:gs pos="99000">
                                <a:schemeClr val="bg1"/>
                              </a:gs>
                            </a:gsLst>
                            <a:lin ang="5400000" scaled="0"/>
                          </a:gradFill>
                          <a:latin typeface="+mn-lt"/>
                          <a:ea typeface="+mn-ea"/>
                          <a:cs typeface="+mn-cs"/>
                        </a:rPr>
                        <a:t>Design Language</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algn="ctr" defTabSz="914363" rtl="0" eaLnBrk="1" fontAlgn="t" latinLnBrk="0" hangingPunct="1"/>
                      <a:r>
                        <a:rPr lang="en-US" sz="2400" b="0" i="0" u="none" strike="noStrike" kern="1200" spc="0" dirty="0" smtClean="0">
                          <a:gradFill>
                            <a:gsLst>
                              <a:gs pos="0">
                                <a:schemeClr val="bg1"/>
                              </a:gs>
                              <a:gs pos="99000">
                                <a:schemeClr val="bg1"/>
                              </a:gs>
                            </a:gsLst>
                            <a:lin ang="5400000" scaled="0"/>
                          </a:gradFill>
                          <a:latin typeface="+mn-lt"/>
                          <a:ea typeface="+mn-ea"/>
                          <a:cs typeface="+mn-cs"/>
                        </a:rPr>
                        <a:t>WP7 Platform Features</a:t>
                      </a:r>
                      <a:endParaRPr lang="en-US" sz="2400" b="0" i="0" u="none" strike="noStrike" kern="1200" spc="0" dirty="0">
                        <a:gradFill>
                          <a:gsLst>
                            <a:gs pos="0">
                              <a:schemeClr val="bg1"/>
                            </a:gs>
                            <a:gs pos="99000">
                              <a:schemeClr val="bg1"/>
                            </a:gs>
                          </a:gsLst>
                          <a:lin ang="5400000" scaled="0"/>
                        </a:gradFill>
                        <a:latin typeface="+mn-lt"/>
                        <a:ea typeface="+mn-ea"/>
                        <a:cs typeface="+mn-cs"/>
                      </a:endParaRPr>
                    </a:p>
                  </a:txBody>
                  <a:tcPr marL="0" marR="0" marT="121920" marB="1219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r>
              <a:tr h="2949987">
                <a:tc>
                  <a:txBody>
                    <a:bodyPr/>
                    <a:lstStyle/>
                    <a:p>
                      <a:pPr algn="ctr"/>
                      <a:endParaRPr lang="en-US" sz="2400" b="0" spc="0" dirty="0">
                        <a:gradFill>
                          <a:gsLst>
                            <a:gs pos="0">
                              <a:schemeClr val="tx2"/>
                            </a:gs>
                            <a:gs pos="99000">
                              <a:schemeClr val="tx2"/>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algn="ctr" fontAlgn="t"/>
                      <a:endParaRPr lang="en-US" sz="2400" b="0" i="0" u="none" strike="noStrike" spc="0" dirty="0">
                        <a:gradFill>
                          <a:gsLst>
                            <a:gs pos="0">
                              <a:schemeClr val="tx1"/>
                            </a:gs>
                            <a:gs pos="99000">
                              <a:schemeClr val="tx1"/>
                            </a:gs>
                          </a:gsLst>
                          <a:lin ang="5400000" scaled="0"/>
                        </a:gradFill>
                        <a:latin typeface="+mn-lt"/>
                      </a:endParaRPr>
                    </a:p>
                  </a:txBody>
                  <a:tcPr marL="0" marR="0" marT="24384" marB="243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r>
              <a:tr h="1234440">
                <a:tc>
                  <a:txBody>
                    <a:bodyPr/>
                    <a:lstStyle/>
                    <a:p>
                      <a:pPr marL="115888" marR="0" indent="0" algn="l" defTabSz="914363" rtl="0" eaLnBrk="1" fontAlgn="auto" latinLnBrk="0" hangingPunct="1">
                        <a:lnSpc>
                          <a:spcPct val="100000"/>
                        </a:lnSpc>
                        <a:spcBef>
                          <a:spcPts val="0"/>
                        </a:spcBef>
                        <a:spcAft>
                          <a:spcPts val="0"/>
                        </a:spcAft>
                        <a:buClrTx/>
                        <a:buSzTx/>
                        <a:buFontTx/>
                        <a:buNone/>
                        <a:tabLst/>
                        <a:defRPr/>
                      </a:pPr>
                      <a:r>
                        <a:rPr lang="en-US" sz="1500" dirty="0" smtClean="0">
                          <a:latin typeface="+mn-lt"/>
                        </a:rPr>
                        <a:t>Amazing app capabilities</a:t>
                      </a:r>
                      <a:r>
                        <a:rPr lang="en-US" sz="1500" baseline="0" dirty="0" smtClean="0">
                          <a:latin typeface="+mn-lt"/>
                        </a:rPr>
                        <a:t> that make the user smile and inspires “Show and Tell” behavior</a:t>
                      </a:r>
                      <a:endParaRPr lang="en-US" sz="1500" dirty="0" smtClean="0">
                        <a:latin typeface="+mn-lt"/>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t" latinLnBrk="0" hangingPunct="1">
                        <a:lnSpc>
                          <a:spcPct val="100000"/>
                        </a:lnSpc>
                        <a:spcBef>
                          <a:spcPts val="0"/>
                        </a:spcBef>
                        <a:spcAft>
                          <a:spcPts val="0"/>
                        </a:spcAft>
                        <a:buClrTx/>
                        <a:buSzTx/>
                        <a:buFontTx/>
                        <a:buNone/>
                        <a:tabLst/>
                        <a:defRPr/>
                      </a:pPr>
                      <a:r>
                        <a:rPr lang="en-US" sz="1500" dirty="0" smtClean="0">
                          <a:latin typeface="+mn-lt"/>
                        </a:rPr>
                        <a:t>Makes full use of WP7</a:t>
                      </a:r>
                      <a:r>
                        <a:rPr lang="en-US" sz="1500" baseline="0" dirty="0" smtClean="0">
                          <a:latin typeface="+mn-lt"/>
                        </a:rPr>
                        <a:t> </a:t>
                      </a:r>
                      <a:r>
                        <a:rPr lang="en-US" sz="1500" dirty="0" smtClean="0">
                          <a:latin typeface="+mn-lt"/>
                        </a:rPr>
                        <a:t>design language</a:t>
                      </a:r>
                      <a:r>
                        <a:rPr lang="en-US" sz="1500" baseline="0" dirty="0" smtClean="0">
                          <a:latin typeface="+mn-lt"/>
                        </a:rPr>
                        <a:t> elements (controls, iconography, font). Uncluttered, polished clean experience</a:t>
                      </a:r>
                      <a:endParaRPr lang="en-US" sz="1500" dirty="0" smtClean="0">
                        <a:latin typeface="+mn-lt"/>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c>
                  <a:txBody>
                    <a:bodyPr/>
                    <a:lstStyle/>
                    <a:p>
                      <a:pPr marL="115888" marR="0" indent="0" algn="l" defTabSz="914363" rtl="0" eaLnBrk="1" fontAlgn="t" latinLnBrk="0" hangingPunct="1">
                        <a:lnSpc>
                          <a:spcPct val="100000"/>
                        </a:lnSpc>
                        <a:spcBef>
                          <a:spcPts val="0"/>
                        </a:spcBef>
                        <a:spcAft>
                          <a:spcPts val="0"/>
                        </a:spcAft>
                        <a:buClrTx/>
                        <a:buSzTx/>
                        <a:buFontTx/>
                        <a:buNone/>
                        <a:tabLst/>
                        <a:defRPr/>
                      </a:pPr>
                      <a:r>
                        <a:rPr lang="en-US" sz="1500" dirty="0" smtClean="0">
                          <a:latin typeface="+mn-lt"/>
                        </a:rPr>
                        <a:t>Best adoption</a:t>
                      </a:r>
                      <a:r>
                        <a:rPr lang="en-US" sz="1500" baseline="0" dirty="0" smtClean="0">
                          <a:latin typeface="+mn-lt"/>
                        </a:rPr>
                        <a:t> of Windows Phone 7 platform features (Live Tiles, push notifications, Hub Integration)</a:t>
                      </a:r>
                      <a:endParaRPr lang="en-US" sz="1500" kern="1200" dirty="0" smtClean="0">
                        <a:solidFill>
                          <a:schemeClr val="dk1"/>
                        </a:solidFill>
                        <a:latin typeface="+mn-lt"/>
                        <a:ea typeface="+mn-ea"/>
                        <a:cs typeface="+mn-cs"/>
                      </a:endParaRPr>
                    </a:p>
                  </a:txBody>
                  <a:tcPr marL="45720" marR="4572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95000"/>
                      </a:schemeClr>
                    </a:solidFill>
                  </a:tcPr>
                </a:tc>
              </a:tr>
            </a:tbl>
          </a:graphicData>
        </a:graphic>
      </p:graphicFrame>
      <p:graphicFrame>
        <p:nvGraphicFramePr>
          <p:cNvPr id="12" name="Diagram 11"/>
          <p:cNvGraphicFramePr/>
          <p:nvPr>
            <p:extLst>
              <p:ext uri="{D42A27DB-BD31-4B8C-83A1-F6EECF244321}">
                <p14:modId xmlns:p14="http://schemas.microsoft.com/office/powerpoint/2010/main" xmlns="" val="4074676649"/>
              </p:ext>
            </p:extLst>
          </p:nvPr>
        </p:nvGraphicFramePr>
        <p:xfrm>
          <a:off x="8591704" y="1"/>
          <a:ext cx="474481" cy="428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1026988" y="2426971"/>
            <a:ext cx="1479730" cy="2569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3865986" y="2426970"/>
            <a:ext cx="1541591" cy="2569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6538062" y="2426968"/>
            <a:ext cx="1533884" cy="2569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570211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all" dirty="0" smtClean="0"/>
              <a:t>M</a:t>
            </a:r>
            <a:r>
              <a:rPr lang="en-GB" dirty="0" smtClean="0"/>
              <a:t>aking Money with Advertising</a:t>
            </a:r>
            <a:endParaRPr lang="en-GB" cap="all" dirty="0"/>
          </a:p>
        </p:txBody>
      </p:sp>
      <p:sp>
        <p:nvSpPr>
          <p:cNvPr id="3" name="Content Placeholder 2"/>
          <p:cNvSpPr>
            <a:spLocks noGrp="1"/>
          </p:cNvSpPr>
          <p:nvPr>
            <p:ph idx="1"/>
          </p:nvPr>
        </p:nvSpPr>
        <p:spPr>
          <a:xfrm>
            <a:off x="389436" y="1447802"/>
            <a:ext cx="5316986" cy="5410201"/>
          </a:xfrm>
        </p:spPr>
        <p:txBody>
          <a:bodyPr>
            <a:normAutofit fontScale="85000" lnSpcReduction="20000"/>
          </a:bodyPr>
          <a:lstStyle/>
          <a:p>
            <a:pPr>
              <a:spcBef>
                <a:spcPts val="900"/>
              </a:spcBef>
            </a:pPr>
            <a:r>
              <a:rPr lang="en-US" sz="3200" dirty="0" smtClean="0"/>
              <a:t>Microsoft Ad </a:t>
            </a:r>
            <a:r>
              <a:rPr lang="en-US" sz="3200" dirty="0"/>
              <a:t>Control</a:t>
            </a:r>
          </a:p>
          <a:p>
            <a:pPr lvl="1">
              <a:spcBef>
                <a:spcPts val="900"/>
              </a:spcBef>
            </a:pPr>
            <a:r>
              <a:rPr lang="en-US" dirty="0" smtClean="0"/>
              <a:t>Supports both Silverlight and XNA</a:t>
            </a:r>
            <a:endParaRPr lang="en-US" dirty="0"/>
          </a:p>
          <a:p>
            <a:pPr lvl="1">
              <a:spcBef>
                <a:spcPts val="900"/>
              </a:spcBef>
            </a:pPr>
            <a:r>
              <a:rPr lang="en-US" dirty="0" smtClean="0"/>
              <a:t>Click-to-web </a:t>
            </a:r>
            <a:r>
              <a:rPr lang="en-US" dirty="0"/>
              <a:t>and </a:t>
            </a:r>
            <a:r>
              <a:rPr lang="en-US" dirty="0" smtClean="0"/>
              <a:t>Click-to-call</a:t>
            </a:r>
          </a:p>
          <a:p>
            <a:pPr lvl="1">
              <a:spcBef>
                <a:spcPts val="900"/>
              </a:spcBef>
            </a:pPr>
            <a:r>
              <a:rPr lang="en-US" dirty="0" smtClean="0"/>
              <a:t>More markets coming in 2H2011</a:t>
            </a:r>
          </a:p>
          <a:p>
            <a:pPr marL="457200" lvl="1" indent="0">
              <a:spcBef>
                <a:spcPts val="900"/>
              </a:spcBef>
              <a:buNone/>
            </a:pPr>
            <a:endParaRPr lang="en-US" dirty="0" smtClean="0"/>
          </a:p>
          <a:p>
            <a:pPr>
              <a:spcBef>
                <a:spcPts val="900"/>
              </a:spcBef>
            </a:pPr>
            <a:r>
              <a:rPr lang="en-US" sz="3200" dirty="0" smtClean="0"/>
              <a:t>Best monetization</a:t>
            </a:r>
          </a:p>
          <a:p>
            <a:pPr lvl="1">
              <a:spcBef>
                <a:spcPts val="900"/>
              </a:spcBef>
            </a:pPr>
            <a:r>
              <a:rPr lang="en-US" dirty="0" smtClean="0"/>
              <a:t>Microsoft Ad Exchange</a:t>
            </a:r>
          </a:p>
          <a:p>
            <a:pPr lvl="1">
              <a:spcBef>
                <a:spcPts val="900"/>
              </a:spcBef>
            </a:pPr>
            <a:r>
              <a:rPr lang="en-US" dirty="0" smtClean="0"/>
              <a:t>Multiple top-tier mobile ad networks competing in real-time for each ad request</a:t>
            </a:r>
          </a:p>
          <a:p>
            <a:pPr lvl="1">
              <a:spcBef>
                <a:spcPts val="900"/>
              </a:spcBef>
            </a:pPr>
            <a:r>
              <a:rPr lang="en-US" dirty="0" smtClean="0"/>
              <a:t>Better demographic targeting via WLID</a:t>
            </a:r>
          </a:p>
          <a:p>
            <a:pPr lvl="1">
              <a:spcBef>
                <a:spcPts val="900"/>
              </a:spcBef>
            </a:pPr>
            <a:r>
              <a:rPr lang="en-US" dirty="0" smtClean="0"/>
              <a:t>You keep 70% of all ad revenue</a:t>
            </a:r>
          </a:p>
          <a:p>
            <a:pPr marL="457200" lvl="1" indent="0">
              <a:spcBef>
                <a:spcPts val="900"/>
              </a:spcBef>
              <a:buNone/>
            </a:pPr>
            <a:endParaRPr lang="en-US" dirty="0" smtClean="0"/>
          </a:p>
          <a:p>
            <a:pPr>
              <a:spcBef>
                <a:spcPts val="900"/>
              </a:spcBef>
            </a:pPr>
            <a:r>
              <a:rPr lang="en-US" sz="3200" dirty="0" smtClean="0"/>
              <a:t>pubCenter</a:t>
            </a:r>
            <a:r>
              <a:rPr lang="en-US" sz="1600" dirty="0" smtClean="0"/>
              <a:t>   </a:t>
            </a:r>
            <a:r>
              <a:rPr lang="en-US" sz="2200" dirty="0" smtClean="0"/>
              <a:t>(</a:t>
            </a:r>
            <a:r>
              <a:rPr lang="en-US" sz="2200" dirty="0">
                <a:hlinkClick r:id="rId2"/>
              </a:rPr>
              <a:t>http://</a:t>
            </a:r>
            <a:r>
              <a:rPr lang="en-US" sz="2200" dirty="0" smtClean="0">
                <a:hlinkClick r:id="rId2"/>
              </a:rPr>
              <a:t>pubcenter.microsoft.com</a:t>
            </a:r>
            <a:r>
              <a:rPr lang="en-US" sz="2200" dirty="0" smtClean="0"/>
              <a:t>)</a:t>
            </a:r>
            <a:endParaRPr lang="en-US" dirty="0"/>
          </a:p>
        </p:txBody>
      </p:sp>
      <p:pic>
        <p:nvPicPr>
          <p:cNvPr id="1027" name="Picture 3" descr="C:\Users\borisf\Desktop\Front Image-WordSearch.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48882" y="1126501"/>
            <a:ext cx="1714947" cy="41148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borisf\Desktop\Rear Image-Word Chief.g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38586" y="2023037"/>
            <a:ext cx="1714947" cy="41148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a:stretch/>
        </p:blipFill>
        <p:spPr bwMode="auto">
          <a:xfrm>
            <a:off x="7551688" y="-18393"/>
            <a:ext cx="1592317" cy="6356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105782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8430" y="290062"/>
            <a:ext cx="4171950" cy="582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0380" y="290062"/>
            <a:ext cx="4143375" cy="582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1126422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77884" y="1801707"/>
            <a:ext cx="3383280" cy="467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srgbClr val="FFFFFF"/>
              </a:solidFill>
            </a:endParaRPr>
          </a:p>
        </p:txBody>
      </p:sp>
      <p:sp>
        <p:nvSpPr>
          <p:cNvPr id="2" name="Title 1"/>
          <p:cNvSpPr>
            <a:spLocks noGrp="1"/>
          </p:cNvSpPr>
          <p:nvPr>
            <p:ph type="title"/>
          </p:nvPr>
        </p:nvSpPr>
        <p:spPr/>
        <p:txBody>
          <a:bodyPr/>
          <a:lstStyle/>
          <a:p>
            <a:r>
              <a:rPr lang="en-GB" cap="all" dirty="0" smtClean="0"/>
              <a:t>M</a:t>
            </a:r>
            <a:r>
              <a:rPr lang="en-GB" dirty="0" smtClean="0"/>
              <a:t>anaged Indie Games</a:t>
            </a:r>
            <a:endParaRPr lang="en-GB" cap="all" dirty="0"/>
          </a:p>
        </p:txBody>
      </p:sp>
      <p:sp>
        <p:nvSpPr>
          <p:cNvPr id="3" name="Content Placeholder 2"/>
          <p:cNvSpPr>
            <a:spLocks noGrp="1"/>
          </p:cNvSpPr>
          <p:nvPr>
            <p:ph idx="1"/>
          </p:nvPr>
        </p:nvSpPr>
        <p:spPr>
          <a:xfrm>
            <a:off x="389436" y="1447799"/>
            <a:ext cx="5316986" cy="5221561"/>
          </a:xfrm>
        </p:spPr>
        <p:txBody>
          <a:bodyPr>
            <a:normAutofit fontScale="92500" lnSpcReduction="20000"/>
          </a:bodyPr>
          <a:lstStyle/>
          <a:p>
            <a:pPr>
              <a:spcBef>
                <a:spcPts val="900"/>
              </a:spcBef>
            </a:pPr>
            <a:r>
              <a:rPr lang="en-US" dirty="0" smtClean="0"/>
              <a:t>Microsoft Games Studio</a:t>
            </a:r>
            <a:endParaRPr lang="en-US" dirty="0"/>
          </a:p>
          <a:p>
            <a:pPr lvl="1">
              <a:spcBef>
                <a:spcPts val="900"/>
              </a:spcBef>
            </a:pPr>
            <a:r>
              <a:rPr lang="en-US" dirty="0" smtClean="0"/>
              <a:t>Program  for independent game publishers to bring premium </a:t>
            </a:r>
            <a:r>
              <a:rPr lang="en-US" dirty="0"/>
              <a:t>mobile games to </a:t>
            </a:r>
            <a:r>
              <a:rPr lang="en-US" dirty="0" smtClean="0"/>
              <a:t>Windows </a:t>
            </a:r>
            <a:r>
              <a:rPr lang="en-US" dirty="0"/>
              <a:t>Phone 7 and Xbox LIVE</a:t>
            </a:r>
            <a:r>
              <a:rPr lang="en-US" sz="700" dirty="0"/>
              <a:t>® </a:t>
            </a:r>
            <a:endParaRPr lang="en-US" sz="700" dirty="0" smtClean="0"/>
          </a:p>
          <a:p>
            <a:pPr lvl="1">
              <a:spcBef>
                <a:spcPts val="900"/>
              </a:spcBef>
            </a:pPr>
            <a:r>
              <a:rPr lang="en-US" dirty="0" smtClean="0"/>
              <a:t>Access to Xbox LIVE services and promotion</a:t>
            </a:r>
          </a:p>
          <a:p>
            <a:pPr marL="457200" lvl="1" indent="0">
              <a:spcBef>
                <a:spcPts val="900"/>
              </a:spcBef>
              <a:buNone/>
            </a:pPr>
            <a:endParaRPr lang="en-US" dirty="0"/>
          </a:p>
          <a:p>
            <a:pPr>
              <a:spcBef>
                <a:spcPts val="900"/>
              </a:spcBef>
            </a:pPr>
            <a:r>
              <a:rPr lang="en-US" dirty="0" smtClean="0"/>
              <a:t>Great Games wanted</a:t>
            </a:r>
          </a:p>
          <a:p>
            <a:pPr lvl="1">
              <a:spcBef>
                <a:spcPts val="900"/>
              </a:spcBef>
            </a:pPr>
            <a:r>
              <a:rPr lang="en-US" dirty="0" smtClean="0"/>
              <a:t>Games of all types welcome</a:t>
            </a:r>
          </a:p>
          <a:p>
            <a:pPr lvl="1">
              <a:spcBef>
                <a:spcPts val="900"/>
              </a:spcBef>
            </a:pPr>
            <a:r>
              <a:rPr lang="en-US" dirty="0" smtClean="0"/>
              <a:t>Minimum Price Point of $2.99</a:t>
            </a:r>
          </a:p>
          <a:p>
            <a:pPr>
              <a:spcBef>
                <a:spcPts val="900"/>
              </a:spcBef>
            </a:pPr>
            <a:endParaRPr lang="en-US" dirty="0" smtClean="0"/>
          </a:p>
          <a:p>
            <a:pPr>
              <a:spcBef>
                <a:spcPts val="900"/>
              </a:spcBef>
            </a:pPr>
            <a:r>
              <a:rPr lang="en-US" dirty="0" smtClean="0"/>
              <a:t>XBox.com </a:t>
            </a:r>
            <a:r>
              <a:rPr lang="en-US" sz="1400" dirty="0" smtClean="0"/>
              <a:t>  </a:t>
            </a:r>
            <a:r>
              <a:rPr lang="en-US" sz="2000" dirty="0" smtClean="0"/>
              <a:t>(mobilegames@microsoft.com</a:t>
            </a:r>
            <a:r>
              <a:rPr lang="en-US" sz="2000" dirty="0"/>
              <a:t>)</a:t>
            </a:r>
          </a:p>
          <a:p>
            <a:pPr lvl="1">
              <a:spcBef>
                <a:spcPts val="900"/>
              </a:spcBef>
            </a:pPr>
            <a:r>
              <a:rPr lang="en-US" dirty="0" smtClean="0"/>
              <a:t>Mobile, Console, PC</a:t>
            </a:r>
          </a:p>
          <a:p>
            <a:pPr marL="457200" lvl="1" indent="0">
              <a:spcBef>
                <a:spcPts val="900"/>
              </a:spcBef>
              <a:buNone/>
            </a:pPr>
            <a:endParaRPr lang="en-US" dirty="0" smtClean="0"/>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058153" y="0"/>
            <a:ext cx="1085851" cy="558800"/>
          </a:xfrm>
          <a:prstGeom prst="rect">
            <a:avLst/>
          </a:prstGeom>
        </p:spPr>
      </p:pic>
      <p:pic>
        <p:nvPicPr>
          <p:cNvPr id="7" name="Picture 2" descr="\\gameshare\share\marketing\xboxlive\Xbox LIVE on WP7\Assets for Marketing\Asset Kit V.1\Indie\Max &amp; the Magic Marker\Max 200x200_tile.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85613" y="3425319"/>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3" descr="\\gameshare\share\marketing\xboxlive\Xbox LIVE on WP7\Assets for Marketing\Asset Kit V.1\Indie\OMG\icons panorama tiles etc\OMG_Large_Zune_Tile_200x200.pn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971466" y="3432975"/>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gameshare\share\marketing\xboxlive\Xbox LIVE on WP7\Assets for Marketing\Asset Kit V.1\Indie\ParachutePanic\PP_Gametile_Branding_Bar_200x200.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971466" y="2010045"/>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5" descr="\\gameshare\share\marketing\xboxlive\Xbox LIVE on WP7\Assets for Marketing\Asset Kit V.1\Indie\Rise of Glory\RiseOfGlory_Tile_200x200.pn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057316" y="4980041"/>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8" descr="\\gameshare\share\marketing\xboxlive\Xbox LIVE on WP7\Assets for Marketing\Asset Kit V.1\Indie\Rocket Riot\RocketRiot_Tile173.pn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8053002" y="2010046"/>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9" descr="\\gameshare\share\marketing\xboxlive\Xbox LIVE on WP7\Assets for Marketing\Asset Kit V.1\Indie\Glow Artisan\Glow Artisan 200x200 tile.png"/>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053001" y="3453072"/>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0" descr="\\gameshare\share\marketing\xboxlive\Xbox LIVE on WP7\Assets for Marketing\Asset Kit V.1\Indie\Fruit Ninja\FN_WP7_Tile_200x200.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6971465" y="4980041"/>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2" descr="\\gameshare\share\marketing\xboxlive\Xbox LIVE on WP7\Assets for Marketing\Asset Kit V.1\Indie\Revolution\Revolution_200x200.png"/>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5885613" y="2003567"/>
            <a:ext cx="992093" cy="132279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4" descr="\\gameshare\share\marketing\xboxlive\Xbox LIVE on WP7\Assets for Marketing\Asset Kit V.1\Indie\Zombies!!!\Zombies_Tile_200x200.png"/>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5885613" y="4980041"/>
            <a:ext cx="992093" cy="13227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01271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830997"/>
          </a:xfrm>
        </p:spPr>
        <p:txBody>
          <a:bodyPr/>
          <a:lstStyle/>
          <a:p>
            <a:r>
              <a:rPr lang="ru-RU" dirty="0" smtClean="0"/>
              <a:t>Ссылки</a:t>
            </a:r>
            <a:endParaRPr lang="en-US" dirty="0"/>
          </a:p>
        </p:txBody>
      </p:sp>
      <p:sp>
        <p:nvSpPr>
          <p:cNvPr id="3" name="Text Placeholder 2"/>
          <p:cNvSpPr>
            <a:spLocks noGrp="1"/>
          </p:cNvSpPr>
          <p:nvPr>
            <p:ph type="body" sz="quarter" idx="10"/>
          </p:nvPr>
        </p:nvSpPr>
        <p:spPr>
          <a:xfrm>
            <a:off x="398963" y="1033178"/>
            <a:ext cx="4925707" cy="5700022"/>
          </a:xfrm>
        </p:spPr>
        <p:txBody>
          <a:bodyPr/>
          <a:lstStyle/>
          <a:p>
            <a:r>
              <a:rPr lang="en-US" sz="2800" b="1" i="1" dirty="0" smtClean="0"/>
              <a:t>Windows Phone Developer Tools</a:t>
            </a:r>
            <a:endParaRPr lang="en-US" sz="2800" b="1" dirty="0" smtClean="0"/>
          </a:p>
          <a:p>
            <a:pPr lvl="1"/>
            <a:r>
              <a:rPr lang="en-US" sz="2400" dirty="0" smtClean="0">
                <a:hlinkClick r:id="rId2"/>
              </a:rPr>
              <a:t>http://create.msdn.com</a:t>
            </a:r>
            <a:endParaRPr lang="en-US" sz="2400" dirty="0" smtClean="0"/>
          </a:p>
          <a:p>
            <a:r>
              <a:rPr lang="ru-RU" sz="2800" dirty="0" smtClean="0"/>
              <a:t>Создавайте свои приложения и игры</a:t>
            </a:r>
            <a:endParaRPr lang="en-US" sz="2800" dirty="0" smtClean="0"/>
          </a:p>
          <a:p>
            <a:pPr lvl="1"/>
            <a:r>
              <a:rPr lang="en-US" sz="2400" dirty="0" smtClean="0">
                <a:hlinkClick r:id="rId2"/>
              </a:rPr>
              <a:t>http://create.msdn.com</a:t>
            </a:r>
            <a:endParaRPr lang="ru-RU" sz="2400" dirty="0" smtClean="0"/>
          </a:p>
          <a:p>
            <a:r>
              <a:rPr lang="ru-RU" sz="2800" dirty="0"/>
              <a:t>Документация</a:t>
            </a:r>
          </a:p>
          <a:p>
            <a:pPr lvl="1"/>
            <a:r>
              <a:rPr lang="en-US" sz="2400" dirty="0">
                <a:hlinkClick r:id="rId3"/>
              </a:rPr>
              <a:t>http://</a:t>
            </a:r>
            <a:r>
              <a:rPr lang="en-US" sz="2400" dirty="0" smtClean="0">
                <a:hlinkClick r:id="rId3"/>
              </a:rPr>
              <a:t>create.msdn.com/en-us/education/documentation</a:t>
            </a:r>
            <a:r>
              <a:rPr lang="ru-RU" sz="2400" dirty="0" smtClean="0"/>
              <a:t> </a:t>
            </a:r>
            <a:endParaRPr lang="en-US" sz="2400" dirty="0" smtClean="0"/>
          </a:p>
          <a:p>
            <a:r>
              <a:rPr lang="en-US" sz="2800" dirty="0" smtClean="0"/>
              <a:t>XNA Education Roadmap</a:t>
            </a:r>
          </a:p>
          <a:p>
            <a:pPr lvl="1"/>
            <a:r>
              <a:rPr lang="en-US" sz="2400" dirty="0">
                <a:hlinkClick r:id="rId4"/>
              </a:rPr>
              <a:t>http://</a:t>
            </a:r>
            <a:r>
              <a:rPr lang="en-US" sz="2400" dirty="0" smtClean="0">
                <a:hlinkClick r:id="rId4"/>
              </a:rPr>
              <a:t>create.msdn.com/en-us/education/roadmap</a:t>
            </a:r>
            <a:endParaRPr lang="en-US" sz="2400" dirty="0" smtClean="0"/>
          </a:p>
          <a:p>
            <a:r>
              <a:rPr lang="en-US" sz="2800" dirty="0" smtClean="0"/>
              <a:t>WP7 Training Kit</a:t>
            </a:r>
          </a:p>
          <a:p>
            <a:pPr lvl="1"/>
            <a:r>
              <a:rPr lang="en-US" sz="2400" dirty="0">
                <a:hlinkClick r:id="rId5"/>
              </a:rPr>
              <a:t>http://</a:t>
            </a:r>
            <a:r>
              <a:rPr lang="en-US" sz="2400" dirty="0" smtClean="0">
                <a:hlinkClick r:id="rId5"/>
              </a:rPr>
              <a:t>channel9.msdn.com/Learn/Courses/WP7TrainingKit</a:t>
            </a:r>
            <a:endParaRPr lang="en-US" sz="2400" dirty="0" smtClean="0"/>
          </a:p>
        </p:txBody>
      </p:sp>
      <p:pic>
        <p:nvPicPr>
          <p:cNvPr id="9" name="Picture 8" descr="App Hub - home - Windows Internet Explorer"/>
          <p:cNvPicPr>
            <a:picLocks noChangeAspect="1"/>
          </p:cNvPicPr>
          <p:nvPr/>
        </p:nvPicPr>
        <p:blipFill rotWithShape="1">
          <a:blip r:embed="rId6">
            <a:extLst>
              <a:ext uri="{28A0092B-C50C-407E-A947-70E740481C1C}">
                <a14:useLocalDpi xmlns:a14="http://schemas.microsoft.com/office/drawing/2010/main" xmlns="" val="0"/>
              </a:ext>
            </a:extLst>
          </a:blip>
          <a:srcRect l="30902" t="12468" r="30632" b="15325"/>
          <a:stretch/>
        </p:blipFill>
        <p:spPr>
          <a:xfrm>
            <a:off x="5250426" y="1160206"/>
            <a:ext cx="3655712" cy="4660684"/>
          </a:xfrm>
          <a:prstGeom prst="rect">
            <a:avLst/>
          </a:prstGeom>
        </p:spPr>
      </p:pic>
    </p:spTree>
    <p:extLst>
      <p:ext uri="{BB962C8B-B14F-4D97-AF65-F5344CB8AC3E}">
        <p14:creationId xmlns:p14="http://schemas.microsoft.com/office/powerpoint/2010/main" xmlns="" val="395360695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31800"/>
            <a:ext cx="8363938" cy="747897"/>
          </a:xfrm>
        </p:spPr>
        <p:txBody>
          <a:bodyPr/>
          <a:lstStyle/>
          <a:p>
            <a:r>
              <a:rPr lang="en-US" sz="5400" dirty="0" smtClean="0"/>
              <a:t>Windows Phone 7 @ MSDN</a:t>
            </a:r>
            <a:endParaRPr lang="en-US" sz="5400" dirty="0"/>
          </a:p>
        </p:txBody>
      </p:sp>
      <p:sp>
        <p:nvSpPr>
          <p:cNvPr id="3" name="Text Placeholder 2"/>
          <p:cNvSpPr>
            <a:spLocks noGrp="1"/>
          </p:cNvSpPr>
          <p:nvPr>
            <p:ph type="body" sz="quarter" idx="10"/>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4800" y="1219200"/>
            <a:ext cx="5943600" cy="3971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77000" y="1219200"/>
            <a:ext cx="2305050" cy="2343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048000" y="4038600"/>
            <a:ext cx="5934075" cy="1971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1853905" y="6140716"/>
            <a:ext cx="5775620" cy="553998"/>
          </a:xfrm>
          <a:prstGeom prst="rect">
            <a:avLst/>
          </a:prstGeom>
          <a:noFill/>
        </p:spPr>
        <p:txBody>
          <a:bodyPr wrap="none" lIns="0" tIns="0" rIns="0" bIns="0" rtlCol="0">
            <a:spAutoFit/>
          </a:bodyPr>
          <a:lstStyle/>
          <a:p>
            <a:pPr algn="ctr"/>
            <a:r>
              <a:rPr lang="en-US" sz="3600" b="1" spc="-150" dirty="0" smtClean="0">
                <a:gradFill>
                  <a:gsLst>
                    <a:gs pos="0">
                      <a:srgbClr val="FFFFFF"/>
                    </a:gs>
                    <a:gs pos="86000">
                      <a:srgbClr val="FFFFFF"/>
                    </a:gs>
                  </a:gsLst>
                  <a:lin ang="5400000" scaled="0"/>
                </a:gradFill>
                <a:latin typeface="Segoe Light" pitchFamily="34" charset="0"/>
              </a:rPr>
              <a:t>http://msdn.com/windowsphone</a:t>
            </a:r>
          </a:p>
        </p:txBody>
      </p:sp>
    </p:spTree>
    <p:extLst>
      <p:ext uri="{BB962C8B-B14F-4D97-AF65-F5344CB8AC3E}">
        <p14:creationId xmlns:p14="http://schemas.microsoft.com/office/powerpoint/2010/main" xmlns="" val="102074909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6943" y="2204972"/>
            <a:ext cx="4877098" cy="1994392"/>
          </a:xfrm>
        </p:spPr>
        <p:txBody>
          <a:bodyPr/>
          <a:lstStyle/>
          <a:p>
            <a:r>
              <a:rPr lang="en-US" sz="4800" dirty="0" err="1"/>
              <a:t>Зарабатываем</a:t>
            </a:r>
            <a:r>
              <a:rPr lang="en-US" sz="4800" dirty="0"/>
              <a:t> </a:t>
            </a:r>
            <a:r>
              <a:rPr lang="en-US" sz="4800" dirty="0" err="1"/>
              <a:t>деньги</a:t>
            </a:r>
            <a:r>
              <a:rPr lang="en-US" sz="4800" dirty="0"/>
              <a:t> с Windows Phone 7</a:t>
            </a:r>
          </a:p>
        </p:txBody>
      </p:sp>
      <p:sp>
        <p:nvSpPr>
          <p:cNvPr id="3" name="Subtitle 2"/>
          <p:cNvSpPr>
            <a:spLocks noGrp="1"/>
          </p:cNvSpPr>
          <p:nvPr>
            <p:ph type="subTitle" idx="1"/>
          </p:nvPr>
        </p:nvSpPr>
        <p:spPr>
          <a:xfrm>
            <a:off x="413646" y="5121732"/>
            <a:ext cx="4877098" cy="443198"/>
          </a:xfrm>
        </p:spPr>
        <p:txBody>
          <a:bodyPr/>
          <a:lstStyle/>
          <a:p>
            <a:r>
              <a:rPr lang="ru-RU" b="1" dirty="0" smtClean="0"/>
              <a:t>Михаил Черномордиков</a:t>
            </a:r>
            <a:endParaRPr lang="en-US" b="1" dirty="0"/>
          </a:p>
        </p:txBody>
      </p:sp>
      <p:sp>
        <p:nvSpPr>
          <p:cNvPr id="4" name="Text Placeholder 3"/>
          <p:cNvSpPr>
            <a:spLocks noGrp="1"/>
          </p:cNvSpPr>
          <p:nvPr>
            <p:ph type="body" sz="quarter" idx="16"/>
          </p:nvPr>
        </p:nvSpPr>
        <p:spPr>
          <a:xfrm>
            <a:off x="413645" y="5601863"/>
            <a:ext cx="5644243" cy="775597"/>
          </a:xfrm>
        </p:spPr>
        <p:txBody>
          <a:bodyPr/>
          <a:lstStyle/>
          <a:p>
            <a:r>
              <a:rPr lang="ru-RU" b="1" dirty="0" smtClean="0"/>
              <a:t>Эксперт по стратегическим технологиям</a:t>
            </a:r>
            <a:br>
              <a:rPr lang="ru-RU" b="1" dirty="0" smtClean="0"/>
            </a:br>
            <a:r>
              <a:rPr lang="en-US" b="1" dirty="0" smtClean="0">
                <a:hlinkClick r:id="rId2"/>
              </a:rPr>
              <a:t>mik@microsoft.com</a:t>
            </a:r>
            <a:r>
              <a:rPr lang="en-US" b="1" dirty="0" smtClean="0"/>
              <a:t>, twitter: @</a:t>
            </a:r>
            <a:r>
              <a:rPr lang="en-US" b="1" dirty="0" err="1" smtClean="0"/>
              <a:t>mixen</a:t>
            </a:r>
            <a:endParaRPr lang="en-US" b="1" dirty="0"/>
          </a:p>
        </p:txBody>
      </p:sp>
    </p:spTree>
    <p:extLst>
      <p:ext uri="{BB962C8B-B14F-4D97-AF65-F5344CB8AC3E}">
        <p14:creationId xmlns:p14="http://schemas.microsoft.com/office/powerpoint/2010/main" xmlns="" val="210145586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763000" cy="1737360"/>
          </a:xfrm>
        </p:spPr>
        <p:txBody>
          <a:bodyPr>
            <a:normAutofit/>
          </a:bodyPr>
          <a:lstStyle/>
          <a:p>
            <a:r>
              <a:rPr lang="ru-RU" dirty="0" smtClean="0"/>
              <a:t>Связываем пользователей и разработчиков</a:t>
            </a:r>
            <a:endParaRPr lang="en-US" dirty="0">
              <a:solidFill>
                <a:schemeClr val="accent6"/>
              </a:solidFill>
            </a:endParaRPr>
          </a:p>
        </p:txBody>
      </p:sp>
      <p:sp>
        <p:nvSpPr>
          <p:cNvPr id="3" name="Slide Number Placeholder 2"/>
          <p:cNvSpPr>
            <a:spLocks noGrp="1"/>
          </p:cNvSpPr>
          <p:nvPr>
            <p:ph type="sldNum" sz="quarter" idx="12"/>
          </p:nvPr>
        </p:nvSpPr>
        <p:spPr>
          <a:xfrm>
            <a:off x="381000" y="6428730"/>
            <a:ext cx="253596" cy="246221"/>
          </a:xfrm>
        </p:spPr>
        <p:txBody>
          <a:bodyPr/>
          <a:lstStyle/>
          <a:p>
            <a:fld id="{271031BA-9959-4FE2-909F-37D65262A7B4}" type="slidenum">
              <a:rPr lang="en-US" smtClean="0">
                <a:solidFill>
                  <a:srgbClr val="737373">
                    <a:lumMod val="60000"/>
                    <a:lumOff val="40000"/>
                  </a:srgbClr>
                </a:solidFill>
              </a:rPr>
              <a:pPr/>
              <a:t>5</a:t>
            </a:fld>
            <a:endParaRPr lang="en-US" dirty="0">
              <a:solidFill>
                <a:srgbClr val="737373">
                  <a:lumMod val="60000"/>
                  <a:lumOff val="40000"/>
                </a:srgbClr>
              </a:solidFill>
            </a:endParaRPr>
          </a:p>
        </p:txBody>
      </p:sp>
      <p:sp>
        <p:nvSpPr>
          <p:cNvPr id="26" name="Rectangle 25"/>
          <p:cNvSpPr/>
          <p:nvPr/>
        </p:nvSpPr>
        <p:spPr bwMode="auto">
          <a:xfrm>
            <a:off x="359074" y="1765001"/>
            <a:ext cx="2824087" cy="678619"/>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215" tIns="68607" rIns="68604" bIns="137215" numCol="1" rtlCol="0" anchor="ctr" anchorCtr="0" compatLnSpc="1">
            <a:prstTxWarp prst="textNoShape">
              <a:avLst/>
            </a:prstTxWarp>
          </a:bodyPr>
          <a:lstStyle/>
          <a:p>
            <a:pPr indent="-321466" algn="ctr" defTabSz="914400" fontAlgn="base">
              <a:spcBef>
                <a:spcPct val="0"/>
              </a:spcBef>
              <a:spcAft>
                <a:spcPct val="0"/>
              </a:spcAft>
              <a:buClr>
                <a:srgbClr val="F9D349"/>
              </a:buClr>
              <a:buSzPct val="100000"/>
              <a:tabLst>
                <a:tab pos="318489" algn="l"/>
              </a:tabLst>
            </a:pPr>
            <a:r>
              <a:rPr lang="en-US" dirty="0" smtClean="0">
                <a:solidFill>
                  <a:srgbClr val="FFFFFF"/>
                </a:solidFill>
                <a:latin typeface="Segoe UI" pitchFamily="34" charset="0"/>
                <a:ea typeface="Segoe UI" pitchFamily="34" charset="0"/>
                <a:cs typeface="Segoe UI" pitchFamily="34" charset="0"/>
              </a:rPr>
              <a:t>High Quality Experiences </a:t>
            </a:r>
          </a:p>
        </p:txBody>
      </p:sp>
      <p:sp>
        <p:nvSpPr>
          <p:cNvPr id="44" name="Rectangle 43"/>
          <p:cNvSpPr/>
          <p:nvPr/>
        </p:nvSpPr>
        <p:spPr bwMode="auto">
          <a:xfrm>
            <a:off x="3205784" y="1765001"/>
            <a:ext cx="2710323" cy="67861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215" tIns="68607" rIns="68604" bIns="137215" numCol="1" rtlCol="0" anchor="ctr" anchorCtr="0" compatLnSpc="1">
            <a:prstTxWarp prst="textNoShape">
              <a:avLst/>
            </a:prstTxWarp>
          </a:bodyPr>
          <a:lstStyle/>
          <a:p>
            <a:pPr indent="-321466" algn="ctr" defTabSz="914400" fontAlgn="base">
              <a:spcBef>
                <a:spcPct val="0"/>
              </a:spcBef>
              <a:spcAft>
                <a:spcPct val="0"/>
              </a:spcAft>
              <a:buClr>
                <a:srgbClr val="F9D349"/>
              </a:buClr>
              <a:buSzPct val="100000"/>
              <a:tabLst>
                <a:tab pos="318489" algn="l"/>
              </a:tabLst>
            </a:pPr>
            <a:r>
              <a:rPr lang="en-US" dirty="0" smtClean="0">
                <a:solidFill>
                  <a:srgbClr val="FFFFFF"/>
                </a:solidFill>
                <a:latin typeface="Segoe UI" pitchFamily="34" charset="0"/>
                <a:ea typeface="Segoe UI" pitchFamily="34" charset="0"/>
                <a:cs typeface="Segoe UI" pitchFamily="34" charset="0"/>
              </a:rPr>
              <a:t>Content Choice</a:t>
            </a:r>
          </a:p>
        </p:txBody>
      </p:sp>
      <p:sp>
        <p:nvSpPr>
          <p:cNvPr id="49" name="Rectangle 48"/>
          <p:cNvSpPr/>
          <p:nvPr/>
        </p:nvSpPr>
        <p:spPr bwMode="auto">
          <a:xfrm>
            <a:off x="5948126" y="1765001"/>
            <a:ext cx="2824087" cy="678619"/>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604" tIns="68607" rIns="68604" bIns="68607" numCol="1" rtlCol="0" anchor="ctr" anchorCtr="0" compatLnSpc="1">
            <a:prstTxWarp prst="textNoShape">
              <a:avLst/>
            </a:prstTxWarp>
          </a:bodyPr>
          <a:lstStyle/>
          <a:p>
            <a:pPr indent="-321466" algn="ctr" defTabSz="914400" fontAlgn="base">
              <a:spcBef>
                <a:spcPct val="0"/>
              </a:spcBef>
              <a:spcAft>
                <a:spcPct val="0"/>
              </a:spcAft>
              <a:buClr>
                <a:srgbClr val="F9D349"/>
              </a:buClr>
              <a:buSzPct val="100000"/>
              <a:tabLst>
                <a:tab pos="318489" algn="l"/>
              </a:tabLst>
            </a:pPr>
            <a:r>
              <a:rPr lang="en-US" dirty="0" smtClean="0">
                <a:solidFill>
                  <a:srgbClr val="FFFFFF"/>
                </a:solidFill>
                <a:latin typeface="Segoe UI" pitchFamily="34" charset="0"/>
                <a:ea typeface="Segoe UI" pitchFamily="34" charset="0"/>
                <a:cs typeface="Segoe UI" pitchFamily="34" charset="0"/>
              </a:rPr>
              <a:t>Purchase Confidence</a:t>
            </a:r>
            <a:endParaRPr lang="en-US" dirty="0">
              <a:solidFill>
                <a:srgbClr val="FFFFFF"/>
              </a:solidFill>
              <a:latin typeface="Segoe UI" pitchFamily="34" charset="0"/>
              <a:ea typeface="Segoe UI" pitchFamily="34" charset="0"/>
              <a:cs typeface="Segoe UI" pitchFamily="34" charset="0"/>
            </a:endParaRPr>
          </a:p>
        </p:txBody>
      </p:sp>
      <p:sp>
        <p:nvSpPr>
          <p:cNvPr id="25" name="Rectangle 24"/>
          <p:cNvSpPr/>
          <p:nvPr/>
        </p:nvSpPr>
        <p:spPr bwMode="auto">
          <a:xfrm>
            <a:off x="359074" y="5725653"/>
            <a:ext cx="2824087" cy="678619"/>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215" tIns="68607" rIns="68604" bIns="137215" numCol="1" rtlCol="0" anchor="ctr" anchorCtr="0" compatLnSpc="1">
            <a:prstTxWarp prst="textNoShape">
              <a:avLst/>
            </a:prstTxWarp>
          </a:bodyPr>
          <a:lstStyle/>
          <a:p>
            <a:pPr indent="-321466" algn="ctr" defTabSz="914400" fontAlgn="base">
              <a:spcBef>
                <a:spcPct val="0"/>
              </a:spcBef>
              <a:spcAft>
                <a:spcPct val="0"/>
              </a:spcAft>
              <a:buClr>
                <a:srgbClr val="F9D349"/>
              </a:buClr>
              <a:buSzPct val="100000"/>
              <a:tabLst>
                <a:tab pos="318489" algn="l"/>
              </a:tabLst>
            </a:pPr>
            <a:r>
              <a:rPr lang="en-US" dirty="0" smtClean="0">
                <a:solidFill>
                  <a:srgbClr val="FFFFFF"/>
                </a:solidFill>
                <a:latin typeface="Segoe UI" pitchFamily="34" charset="0"/>
                <a:ea typeface="Segoe UI" pitchFamily="34" charset="0"/>
                <a:cs typeface="Segoe UI" pitchFamily="34" charset="0"/>
              </a:rPr>
              <a:t>Innovation</a:t>
            </a:r>
            <a:endParaRPr lang="en-US" dirty="0">
              <a:solidFill>
                <a:srgbClr val="FFFFFF"/>
              </a:solidFill>
              <a:latin typeface="Segoe UI" pitchFamily="34" charset="0"/>
              <a:ea typeface="Segoe UI" pitchFamily="34" charset="0"/>
              <a:cs typeface="Segoe UI" pitchFamily="34" charset="0"/>
            </a:endParaRPr>
          </a:p>
        </p:txBody>
      </p:sp>
      <p:sp>
        <p:nvSpPr>
          <p:cNvPr id="29" name="Rectangle 28"/>
          <p:cNvSpPr/>
          <p:nvPr/>
        </p:nvSpPr>
        <p:spPr bwMode="auto">
          <a:xfrm>
            <a:off x="3211755" y="5722777"/>
            <a:ext cx="2710323" cy="67861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215" tIns="68607" rIns="68604" bIns="137215" numCol="1" rtlCol="0" anchor="ctr" anchorCtr="0" compatLnSpc="1">
            <a:prstTxWarp prst="textNoShape">
              <a:avLst/>
            </a:prstTxWarp>
          </a:bodyPr>
          <a:lstStyle/>
          <a:p>
            <a:pPr indent="-321466" algn="ctr" defTabSz="914400" fontAlgn="base">
              <a:spcBef>
                <a:spcPct val="0"/>
              </a:spcBef>
              <a:spcAft>
                <a:spcPct val="0"/>
              </a:spcAft>
              <a:buClr>
                <a:srgbClr val="F9D349"/>
              </a:buClr>
              <a:buSzPct val="100000"/>
              <a:tabLst>
                <a:tab pos="318489" algn="l"/>
              </a:tabLst>
            </a:pPr>
            <a:r>
              <a:rPr lang="en-US" dirty="0" smtClean="0">
                <a:solidFill>
                  <a:srgbClr val="FFFFFF"/>
                </a:solidFill>
                <a:latin typeface="Segoe UI" pitchFamily="34" charset="0"/>
                <a:ea typeface="Segoe UI" pitchFamily="34" charset="0"/>
                <a:cs typeface="Segoe UI" pitchFamily="34" charset="0"/>
              </a:rPr>
              <a:t>Discoverability</a:t>
            </a:r>
            <a:endParaRPr lang="en-US" dirty="0">
              <a:solidFill>
                <a:srgbClr val="FFFFFF"/>
              </a:solidFill>
              <a:latin typeface="Segoe UI" pitchFamily="34" charset="0"/>
              <a:ea typeface="Segoe UI" pitchFamily="34" charset="0"/>
              <a:cs typeface="Segoe UI" pitchFamily="34" charset="0"/>
            </a:endParaRPr>
          </a:p>
        </p:txBody>
      </p:sp>
      <p:sp>
        <p:nvSpPr>
          <p:cNvPr id="34" name="Rectangle 33"/>
          <p:cNvSpPr/>
          <p:nvPr/>
        </p:nvSpPr>
        <p:spPr bwMode="auto">
          <a:xfrm>
            <a:off x="5948126" y="5722777"/>
            <a:ext cx="2824087" cy="678619"/>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604" tIns="68607" rIns="68604" bIns="68607" numCol="1" rtlCol="0" anchor="ctr" anchorCtr="0" compatLnSpc="1">
            <a:prstTxWarp prst="textNoShape">
              <a:avLst/>
            </a:prstTxWarp>
          </a:bodyPr>
          <a:lstStyle/>
          <a:p>
            <a:pPr indent="-321466" algn="ctr" defTabSz="914400" fontAlgn="base">
              <a:spcBef>
                <a:spcPct val="0"/>
              </a:spcBef>
              <a:spcAft>
                <a:spcPct val="0"/>
              </a:spcAft>
              <a:buClr>
                <a:srgbClr val="F9D349"/>
              </a:buClr>
              <a:buSzPct val="100000"/>
              <a:tabLst>
                <a:tab pos="318489" algn="l"/>
              </a:tabLst>
            </a:pPr>
            <a:r>
              <a:rPr lang="en-US" dirty="0" smtClean="0">
                <a:solidFill>
                  <a:srgbClr val="FFFFFF"/>
                </a:solidFill>
                <a:latin typeface="Segoe UI" pitchFamily="34" charset="0"/>
                <a:ea typeface="Segoe UI" pitchFamily="34" charset="0"/>
                <a:cs typeface="Segoe UI" pitchFamily="34" charset="0"/>
              </a:rPr>
              <a:t>Monetization</a:t>
            </a:r>
            <a:endParaRPr lang="en-US" dirty="0">
              <a:solidFill>
                <a:srgbClr val="FFFFFF"/>
              </a:solidFill>
              <a:latin typeface="Segoe UI" pitchFamily="34" charset="0"/>
              <a:ea typeface="Segoe UI" pitchFamily="34" charset="0"/>
              <a:cs typeface="Segoe UI" pitchFamily="34" charset="0"/>
            </a:endParaRPr>
          </a:p>
        </p:txBody>
      </p:sp>
      <p:pic>
        <p:nvPicPr>
          <p:cNvPr id="1026" name="Picture 2" descr="C:\Users\bilhur\AppData\Local\Microsoft\Windows\Temporary Internet Files\Content.Outlook\YM1PGPKS\MS1102_redbullracingchallenge_r04_US_12-OCT-1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9068" y="2685701"/>
            <a:ext cx="8407168" cy="277417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52230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4" grpId="0" animBg="1"/>
      <p:bldP spid="49" grpId="0" animBg="1"/>
      <p:bldP spid="25" grpId="0" animBg="1"/>
      <p:bldP spid="29"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Phone 7 </a:t>
            </a:r>
            <a:r>
              <a:rPr lang="ru-RU" dirty="0" smtClean="0"/>
              <a:t>сегодня</a:t>
            </a:r>
            <a:endParaRPr lang="en-US" dirty="0"/>
          </a:p>
        </p:txBody>
      </p:sp>
      <p:sp>
        <p:nvSpPr>
          <p:cNvPr id="3" name="Content Placeholder 2"/>
          <p:cNvSpPr>
            <a:spLocks noGrp="1"/>
          </p:cNvSpPr>
          <p:nvPr>
            <p:ph idx="1"/>
          </p:nvPr>
        </p:nvSpPr>
        <p:spPr>
          <a:xfrm>
            <a:off x="457199" y="1340768"/>
            <a:ext cx="8416977" cy="5284884"/>
          </a:xfrm>
        </p:spPr>
        <p:txBody>
          <a:bodyPr>
            <a:noAutofit/>
          </a:bodyPr>
          <a:lstStyle/>
          <a:p>
            <a:r>
              <a:rPr lang="ru-RU" sz="2400" b="1" dirty="0" smtClean="0"/>
              <a:t>1 год</a:t>
            </a:r>
            <a:r>
              <a:rPr lang="ru-RU" sz="2400" dirty="0" smtClean="0"/>
              <a:t> с момента анонсы платформы разработки</a:t>
            </a:r>
          </a:p>
          <a:p>
            <a:r>
              <a:rPr lang="ru-RU" sz="2400" b="1" dirty="0" smtClean="0"/>
              <a:t>1.5</a:t>
            </a:r>
            <a:r>
              <a:rPr lang="ru-RU" sz="2400" dirty="0" smtClean="0"/>
              <a:t> миллиона загрузки средств разработки (бесплатно)</a:t>
            </a:r>
          </a:p>
          <a:p>
            <a:r>
              <a:rPr lang="ru-RU" sz="2400" b="1" dirty="0" smtClean="0"/>
              <a:t>36000</a:t>
            </a:r>
            <a:r>
              <a:rPr lang="ru-RU" sz="2400" dirty="0" smtClean="0"/>
              <a:t> зарегистрированных разработчиков</a:t>
            </a:r>
            <a:br>
              <a:rPr lang="ru-RU" sz="2400" dirty="0" smtClean="0"/>
            </a:br>
            <a:r>
              <a:rPr lang="ru-RU" sz="2400" dirty="0" smtClean="0"/>
              <a:t>(</a:t>
            </a:r>
            <a:r>
              <a:rPr lang="en-US" sz="2400" dirty="0" smtClean="0"/>
              <a:t>$99</a:t>
            </a:r>
            <a:r>
              <a:rPr lang="ru-RU" sz="2400" dirty="0" smtClean="0"/>
              <a:t> в год, бесплатно для студентов)</a:t>
            </a:r>
          </a:p>
          <a:p>
            <a:r>
              <a:rPr lang="ru-RU" sz="2400" dirty="0" smtClean="0"/>
              <a:t>1200 новых разработчиков каждую неделю</a:t>
            </a:r>
          </a:p>
          <a:p>
            <a:r>
              <a:rPr lang="ru-RU" sz="2400" b="1" dirty="0" smtClean="0"/>
              <a:t>13000+</a:t>
            </a:r>
            <a:r>
              <a:rPr lang="ru-RU" sz="2400" dirty="0" smtClean="0"/>
              <a:t> приложений в </a:t>
            </a:r>
            <a:r>
              <a:rPr lang="en-US" sz="2400" dirty="0" smtClean="0"/>
              <a:t>Marketplace</a:t>
            </a:r>
            <a:endParaRPr lang="ru-RU" sz="2400" dirty="0" smtClean="0"/>
          </a:p>
          <a:p>
            <a:r>
              <a:rPr lang="ru-RU" sz="2400" b="1" dirty="0" smtClean="0"/>
              <a:t>7500+ </a:t>
            </a:r>
            <a:r>
              <a:rPr lang="ru-RU" sz="2400" dirty="0" smtClean="0"/>
              <a:t>платных приложений</a:t>
            </a:r>
            <a:r>
              <a:rPr lang="en-US" sz="2400" dirty="0" smtClean="0"/>
              <a:t>, </a:t>
            </a:r>
            <a:r>
              <a:rPr lang="ru-RU" sz="2400" b="1" dirty="0" smtClean="0"/>
              <a:t>44% </a:t>
            </a:r>
            <a:r>
              <a:rPr lang="ru-RU" sz="2400" dirty="0" smtClean="0"/>
              <a:t>имеют </a:t>
            </a:r>
            <a:r>
              <a:rPr lang="en-US" sz="2400" dirty="0" smtClean="0"/>
              <a:t>trial</a:t>
            </a:r>
            <a:r>
              <a:rPr lang="ru-RU" sz="2400" dirty="0" smtClean="0"/>
              <a:t>-версию</a:t>
            </a:r>
          </a:p>
          <a:p>
            <a:r>
              <a:rPr lang="ru-RU" sz="2400" dirty="0" smtClean="0"/>
              <a:t>1100+ приложений с </a:t>
            </a:r>
            <a:r>
              <a:rPr lang="en-US" sz="2400" dirty="0" smtClean="0"/>
              <a:t>Ad Control</a:t>
            </a:r>
            <a:endParaRPr lang="ru-RU" sz="2400" dirty="0" smtClean="0"/>
          </a:p>
          <a:p>
            <a:r>
              <a:rPr lang="ru-RU" sz="2400" dirty="0" smtClean="0"/>
              <a:t>Монетизация </a:t>
            </a:r>
            <a:r>
              <a:rPr lang="ru-RU" sz="2400" b="1" dirty="0" smtClean="0"/>
              <a:t>успешнее</a:t>
            </a:r>
            <a:r>
              <a:rPr lang="ru-RU" sz="2400" dirty="0" smtClean="0"/>
              <a:t>, чем у многих конкурентов</a:t>
            </a:r>
            <a:endParaRPr lang="en-US" sz="2400" dirty="0" smtClean="0"/>
          </a:p>
          <a:p>
            <a:r>
              <a:rPr lang="en-US" sz="2400" dirty="0" smtClean="0"/>
              <a:t>12 </a:t>
            </a:r>
            <a:r>
              <a:rPr lang="ru-RU" sz="2400" dirty="0" smtClean="0"/>
              <a:t>приложений на каждого пользователя</a:t>
            </a:r>
          </a:p>
          <a:p>
            <a:r>
              <a:rPr lang="ru-RU" sz="2400" b="1" dirty="0" smtClean="0"/>
              <a:t>1.8</a:t>
            </a:r>
            <a:r>
              <a:rPr lang="ru-RU" sz="2400" dirty="0" smtClean="0"/>
              <a:t> дня в среднем идет сертификация</a:t>
            </a:r>
          </a:p>
          <a:p>
            <a:r>
              <a:rPr lang="ru-RU" sz="2400" dirty="0" smtClean="0"/>
              <a:t>62% проходят с первой попытки</a:t>
            </a:r>
            <a:endParaRPr lang="en-US" sz="2400" dirty="0"/>
          </a:p>
        </p:txBody>
      </p:sp>
    </p:spTree>
    <p:extLst>
      <p:ext uri="{BB962C8B-B14F-4D97-AF65-F5344CB8AC3E}">
        <p14:creationId xmlns:p14="http://schemas.microsoft.com/office/powerpoint/2010/main" xmlns="" val="29790419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7683" y="1551215"/>
            <a:ext cx="7181453" cy="3077766"/>
          </a:xfrm>
          <a:prstGeom prst="rect">
            <a:avLst/>
          </a:prstGeom>
          <a:noFill/>
        </p:spPr>
        <p:txBody>
          <a:bodyPr wrap="none" lIns="0" tIns="0" rIns="0" bIns="0" rtlCol="0">
            <a:spAutoFit/>
          </a:bodyPr>
          <a:lstStyle/>
          <a:p>
            <a:r>
              <a:rPr lang="en-US" sz="20000" b="1" spc="-150" dirty="0" smtClean="0">
                <a:gradFill>
                  <a:gsLst>
                    <a:gs pos="0">
                      <a:schemeClr val="bg1"/>
                    </a:gs>
                    <a:gs pos="86000">
                      <a:schemeClr val="bg1"/>
                    </a:gs>
                  </a:gsLst>
                  <a:lin ang="5400000" scaled="0"/>
                </a:gradFill>
                <a:latin typeface="Arial Black" pitchFamily="34" charset="0"/>
              </a:rPr>
              <a:t>1 </a:t>
            </a:r>
            <a:r>
              <a:rPr lang="ru-RU" sz="20000" b="1" spc="-150" dirty="0" smtClean="0">
                <a:gradFill>
                  <a:gsLst>
                    <a:gs pos="0">
                      <a:schemeClr val="bg1"/>
                    </a:gs>
                    <a:gs pos="86000">
                      <a:schemeClr val="bg1"/>
                    </a:gs>
                  </a:gsLst>
                  <a:lin ang="5400000" scaled="0"/>
                </a:gradFill>
                <a:latin typeface="Arial Black" pitchFamily="34" charset="0"/>
              </a:rPr>
              <a:t>год</a:t>
            </a:r>
            <a:endParaRPr lang="en-US" sz="200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195939987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8840" y="1551215"/>
            <a:ext cx="8191345" cy="3631763"/>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1500000</a:t>
            </a:r>
            <a:br>
              <a:rPr lang="ru-RU" sz="13900" b="1" spc="-150" dirty="0" smtClean="0">
                <a:gradFill>
                  <a:gsLst>
                    <a:gs pos="0">
                      <a:schemeClr val="bg1"/>
                    </a:gs>
                    <a:gs pos="86000">
                      <a:schemeClr val="bg1"/>
                    </a:gs>
                  </a:gsLst>
                  <a:lin ang="5400000" scaled="0"/>
                </a:gradFill>
                <a:latin typeface="Arial Black" pitchFamily="34" charset="0"/>
              </a:rPr>
            </a:br>
            <a:r>
              <a:rPr lang="ru-RU" sz="8800" b="1" spc="-150" dirty="0" smtClean="0">
                <a:gradFill>
                  <a:gsLst>
                    <a:gs pos="0">
                      <a:schemeClr val="bg1"/>
                    </a:gs>
                    <a:gs pos="86000">
                      <a:schemeClr val="bg1"/>
                    </a:gs>
                  </a:gsLst>
                  <a:lin ang="5400000" scaled="0"/>
                </a:gradFill>
                <a:latin typeface="Arial Black" pitchFamily="34" charset="0"/>
              </a:rPr>
              <a:t>загрузок</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222483399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5987" y="1551215"/>
            <a:ext cx="8677055" cy="3062377"/>
          </a:xfrm>
          <a:prstGeom prst="rect">
            <a:avLst/>
          </a:prstGeom>
          <a:noFill/>
        </p:spPr>
        <p:txBody>
          <a:bodyPr wrap="none" lIns="0" tIns="0" rIns="0" bIns="0" rtlCol="0">
            <a:spAutoFit/>
          </a:bodyPr>
          <a:lstStyle/>
          <a:p>
            <a:pPr algn="ctr"/>
            <a:r>
              <a:rPr lang="ru-RU" sz="13900" b="1" spc="-150" dirty="0" smtClean="0">
                <a:gradFill>
                  <a:gsLst>
                    <a:gs pos="0">
                      <a:schemeClr val="bg1"/>
                    </a:gs>
                    <a:gs pos="86000">
                      <a:schemeClr val="bg1"/>
                    </a:gs>
                  </a:gsLst>
                  <a:lin ang="5400000" scaled="0"/>
                </a:gradFill>
                <a:latin typeface="Arial Black" pitchFamily="34" charset="0"/>
              </a:rPr>
              <a:t>36000</a:t>
            </a:r>
            <a:br>
              <a:rPr lang="ru-RU" sz="13900" b="1" spc="-150" dirty="0" smtClean="0">
                <a:gradFill>
                  <a:gsLst>
                    <a:gs pos="0">
                      <a:schemeClr val="bg1"/>
                    </a:gs>
                    <a:gs pos="86000">
                      <a:schemeClr val="bg1"/>
                    </a:gs>
                  </a:gsLst>
                  <a:lin ang="5400000" scaled="0"/>
                </a:gradFill>
                <a:latin typeface="Arial Black" pitchFamily="34" charset="0"/>
              </a:rPr>
            </a:br>
            <a:r>
              <a:rPr lang="ru-RU" sz="6000" b="1" spc="-150" dirty="0" smtClean="0">
                <a:gradFill>
                  <a:gsLst>
                    <a:gs pos="0">
                      <a:schemeClr val="bg1"/>
                    </a:gs>
                    <a:gs pos="86000">
                      <a:schemeClr val="bg1"/>
                    </a:gs>
                  </a:gsLst>
                  <a:lin ang="5400000" scaled="0"/>
                </a:gradFill>
                <a:latin typeface="Arial Black" pitchFamily="34" charset="0"/>
              </a:rPr>
              <a:t>зарегистрировалось</a:t>
            </a:r>
            <a:endParaRPr lang="en-US" sz="13900" b="1" spc="-150" dirty="0" err="1" smtClean="0">
              <a:gradFill>
                <a:gsLst>
                  <a:gs pos="0">
                    <a:schemeClr val="bg1"/>
                  </a:gs>
                  <a:gs pos="86000">
                    <a:schemeClr val="bg1"/>
                  </a:gs>
                </a:gsLst>
                <a:lin ang="5400000" scaled="0"/>
              </a:gradFill>
              <a:latin typeface="Arial Black" pitchFamily="34" charset="0"/>
            </a:endParaRPr>
          </a:p>
        </p:txBody>
      </p:sp>
    </p:spTree>
    <p:extLst>
      <p:ext uri="{BB962C8B-B14F-4D97-AF65-F5344CB8AC3E}">
        <p14:creationId xmlns:p14="http://schemas.microsoft.com/office/powerpoint/2010/main" xmlns="" val="380684796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aveDev-Developing apps with Silverlight">
  <a:themeElements>
    <a:clrScheme name="WP7 Dark">
      <a:dk1>
        <a:srgbClr val="737373"/>
      </a:dk1>
      <a:lt1>
        <a:srgbClr val="FFFFFF"/>
      </a:lt1>
      <a:dk2>
        <a:srgbClr val="6BBD46"/>
      </a:dk2>
      <a:lt2>
        <a:srgbClr val="FFFFFF"/>
      </a:lt2>
      <a:accent1>
        <a:srgbClr val="4891DC"/>
      </a:accent1>
      <a:accent2>
        <a:srgbClr val="FF4819"/>
      </a:accent2>
      <a:accent3>
        <a:srgbClr val="6BBD46"/>
      </a:accent3>
      <a:accent4>
        <a:srgbClr val="FFB70F"/>
      </a:accent4>
      <a:accent5>
        <a:srgbClr val="DCDCDC"/>
      </a:accent5>
      <a:accent6>
        <a:srgbClr val="7D7D7D"/>
      </a:accent6>
      <a:hlink>
        <a:srgbClr val="4891DC"/>
      </a:hlink>
      <a:folHlink>
        <a:srgbClr val="803280"/>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err="1" smtClean="0">
            <a:gradFill>
              <a:gsLst>
                <a:gs pos="0">
                  <a:schemeClr val="bg1"/>
                </a:gs>
                <a:gs pos="86000">
                  <a:schemeClr val="bg1"/>
                </a:gs>
              </a:gsLst>
              <a:lin ang="5400000" scaled="0"/>
            </a:gradFill>
            <a:latin typeface="Segoe Light" pitchFamily="34" charset="0"/>
          </a:defRPr>
        </a:defPPr>
      </a:lstStyle>
    </a:txDef>
  </a:objectDefaults>
  <a:extraClrSchemeLst/>
</a:theme>
</file>

<file path=ppt/theme/theme2.xml><?xml version="1.0" encoding="utf-8"?>
<a:theme xmlns:a="http://schemas.openxmlformats.org/drawingml/2006/main" name="White with Consolas font for code slides">
  <a:themeElements>
    <a:clrScheme name="WP7">
      <a:dk1>
        <a:srgbClr val="737373"/>
      </a:dk1>
      <a:lt1>
        <a:srgbClr val="FFFFFF"/>
      </a:lt1>
      <a:dk2>
        <a:srgbClr val="6BBD46"/>
      </a:dk2>
      <a:lt2>
        <a:srgbClr val="FFFFFF"/>
      </a:lt2>
      <a:accent1>
        <a:srgbClr val="4891DC"/>
      </a:accent1>
      <a:accent2>
        <a:srgbClr val="FF4819"/>
      </a:accent2>
      <a:accent3>
        <a:srgbClr val="6BBD46"/>
      </a:accent3>
      <a:accent4>
        <a:srgbClr val="FFB70F"/>
      </a:accent4>
      <a:accent5>
        <a:srgbClr val="DCDCDC"/>
      </a:accent5>
      <a:accent6>
        <a:srgbClr val="7D7D7D"/>
      </a:accent6>
      <a:hlink>
        <a:srgbClr val="4891DC"/>
      </a:hlink>
      <a:folHlink>
        <a:srgbClr val="803280"/>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gradFill>
              <a:gsLst>
                <a:gs pos="0">
                  <a:srgbClr val="FFFFFF"/>
                </a:gs>
                <a:gs pos="100000">
                  <a:srgbClr val="FFFFFF"/>
                </a:gs>
              </a:gsLst>
              <a:lin ang="5400000" scaled="0"/>
            </a:gradFill>
          </a:defRPr>
        </a:defPPr>
      </a:lstStyle>
      <a:style>
        <a:lnRef idx="1">
          <a:schemeClr val="accent4"/>
        </a:lnRef>
        <a:fillRef idx="3">
          <a:schemeClr val="accent4"/>
        </a:fillRef>
        <a:effectRef idx="2">
          <a:schemeClr val="accent4"/>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Windows Phone">
  <a:themeElements>
    <a:clrScheme name="Windows Phone">
      <a:dk1>
        <a:srgbClr val="737373"/>
      </a:dk1>
      <a:lt1>
        <a:srgbClr val="FFFFFF"/>
      </a:lt1>
      <a:dk2>
        <a:srgbClr val="000000"/>
      </a:dk2>
      <a:lt2>
        <a:srgbClr val="FFFFFF"/>
      </a:lt2>
      <a:accent1>
        <a:srgbClr val="4891DC"/>
      </a:accent1>
      <a:accent2>
        <a:srgbClr val="FF4819"/>
      </a:accent2>
      <a:accent3>
        <a:srgbClr val="6BBD46"/>
      </a:accent3>
      <a:accent4>
        <a:srgbClr val="FFB70F"/>
      </a:accent4>
      <a:accent5>
        <a:srgbClr val="D2D2D2"/>
      </a:accent5>
      <a:accent6>
        <a:srgbClr val="787878"/>
      </a:accent6>
      <a:hlink>
        <a:srgbClr val="4891DC"/>
      </a:hlink>
      <a:folHlink>
        <a:srgbClr val="803280"/>
      </a:folHlink>
    </a:clrScheme>
    <a:fontScheme name="Segoe-Segoe">
      <a:majorFont>
        <a:latin typeface="Segoe"/>
        <a:ea typeface=""/>
        <a:cs typeface=""/>
      </a:majorFont>
      <a:minorFont>
        <a:latin typeface="Segoe"/>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extraClrSchemeLst/>
</a:theme>
</file>

<file path=ppt/theme/theme4.xml><?xml version="1.0" encoding="utf-8"?>
<a:theme xmlns:a="http://schemas.openxmlformats.org/drawingml/2006/main" name="1_DaveDev-Developing apps with Silverlight">
  <a:themeElements>
    <a:clrScheme name="WP7 Dark">
      <a:dk1>
        <a:srgbClr val="737373"/>
      </a:dk1>
      <a:lt1>
        <a:srgbClr val="FFFFFF"/>
      </a:lt1>
      <a:dk2>
        <a:srgbClr val="6BBD46"/>
      </a:dk2>
      <a:lt2>
        <a:srgbClr val="FFFFFF"/>
      </a:lt2>
      <a:accent1>
        <a:srgbClr val="4891DC"/>
      </a:accent1>
      <a:accent2>
        <a:srgbClr val="FF4819"/>
      </a:accent2>
      <a:accent3>
        <a:srgbClr val="6BBD46"/>
      </a:accent3>
      <a:accent4>
        <a:srgbClr val="FFB70F"/>
      </a:accent4>
      <a:accent5>
        <a:srgbClr val="DCDCDC"/>
      </a:accent5>
      <a:accent6>
        <a:srgbClr val="7D7D7D"/>
      </a:accent6>
      <a:hlink>
        <a:srgbClr val="4891DC"/>
      </a:hlink>
      <a:folHlink>
        <a:srgbClr val="803280"/>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err="1" smtClean="0">
            <a:gradFill>
              <a:gsLst>
                <a:gs pos="0">
                  <a:schemeClr val="bg1"/>
                </a:gs>
                <a:gs pos="86000">
                  <a:schemeClr val="bg1"/>
                </a:gs>
              </a:gsLst>
              <a:lin ang="5400000" scaled="0"/>
            </a:gradFill>
            <a:latin typeface="Segoe Light" pitchFamily="34" charset="0"/>
          </a:defRPr>
        </a:defPPr>
      </a:lstStyle>
    </a:txDef>
  </a:objectDefaults>
  <a:extraClrSchemeLst/>
</a:theme>
</file>

<file path=ppt/theme/theme5.xml><?xml version="1.0" encoding="utf-8"?>
<a:theme xmlns:a="http://schemas.openxmlformats.org/drawingml/2006/main" name="2_DaveDev-Developing apps with Silverlight">
  <a:themeElements>
    <a:clrScheme name="WP7 Dark">
      <a:dk1>
        <a:srgbClr val="737373"/>
      </a:dk1>
      <a:lt1>
        <a:srgbClr val="FFFFFF"/>
      </a:lt1>
      <a:dk2>
        <a:srgbClr val="6BBD46"/>
      </a:dk2>
      <a:lt2>
        <a:srgbClr val="FFFFFF"/>
      </a:lt2>
      <a:accent1>
        <a:srgbClr val="4891DC"/>
      </a:accent1>
      <a:accent2>
        <a:srgbClr val="FF4819"/>
      </a:accent2>
      <a:accent3>
        <a:srgbClr val="6BBD46"/>
      </a:accent3>
      <a:accent4>
        <a:srgbClr val="FFB70F"/>
      </a:accent4>
      <a:accent5>
        <a:srgbClr val="DCDCDC"/>
      </a:accent5>
      <a:accent6>
        <a:srgbClr val="7D7D7D"/>
      </a:accent6>
      <a:hlink>
        <a:srgbClr val="4891DC"/>
      </a:hlink>
      <a:folHlink>
        <a:srgbClr val="803280"/>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err="1" smtClean="0">
            <a:gradFill>
              <a:gsLst>
                <a:gs pos="0">
                  <a:schemeClr val="bg1"/>
                </a:gs>
                <a:gs pos="86000">
                  <a:schemeClr val="bg1"/>
                </a:gs>
              </a:gsLst>
              <a:lin ang="5400000" scaled="0"/>
            </a:gradFill>
            <a:latin typeface="Segoe Light" pitchFamily="34" charset="0"/>
          </a:defRPr>
        </a:defPPr>
      </a:lstStyle>
    </a:txDef>
  </a:objectDefaults>
  <a:extraClrSchemeLst/>
</a:theme>
</file>

<file path=ppt/theme/theme6.xml><?xml version="1.0" encoding="utf-8"?>
<a:theme xmlns:a="http://schemas.openxmlformats.org/drawingml/2006/main" name="3_DaveDev-Developing apps with Silverlight">
  <a:themeElements>
    <a:clrScheme name="WP7 Dark">
      <a:dk1>
        <a:srgbClr val="737373"/>
      </a:dk1>
      <a:lt1>
        <a:srgbClr val="FFFFFF"/>
      </a:lt1>
      <a:dk2>
        <a:srgbClr val="6BBD46"/>
      </a:dk2>
      <a:lt2>
        <a:srgbClr val="FFFFFF"/>
      </a:lt2>
      <a:accent1>
        <a:srgbClr val="4891DC"/>
      </a:accent1>
      <a:accent2>
        <a:srgbClr val="FF4819"/>
      </a:accent2>
      <a:accent3>
        <a:srgbClr val="6BBD46"/>
      </a:accent3>
      <a:accent4>
        <a:srgbClr val="FFB70F"/>
      </a:accent4>
      <a:accent5>
        <a:srgbClr val="DCDCDC"/>
      </a:accent5>
      <a:accent6>
        <a:srgbClr val="7D7D7D"/>
      </a:accent6>
      <a:hlink>
        <a:srgbClr val="4891DC"/>
      </a:hlink>
      <a:folHlink>
        <a:srgbClr val="803280"/>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err="1" smtClean="0">
            <a:gradFill>
              <a:gsLst>
                <a:gs pos="0">
                  <a:schemeClr val="bg1"/>
                </a:gs>
                <a:gs pos="86000">
                  <a:schemeClr val="bg1"/>
                </a:gs>
              </a:gsLst>
              <a:lin ang="5400000" scaled="0"/>
            </a:gradFill>
            <a:latin typeface="Segoe Light" pitchFamily="34" charset="0"/>
          </a:defRPr>
        </a:defPPr>
      </a:lstStyle>
    </a:txDef>
  </a:objectDefaults>
  <a:extraClrSchemeLst/>
</a:theme>
</file>

<file path=ppt/theme/theme7.xml><?xml version="1.0" encoding="utf-8"?>
<a:theme xmlns:a="http://schemas.openxmlformats.org/drawingml/2006/main" name="4_DaveDev-Developing apps with Silverlight">
  <a:themeElements>
    <a:clrScheme name="WP7 Dark">
      <a:dk1>
        <a:srgbClr val="737373"/>
      </a:dk1>
      <a:lt1>
        <a:srgbClr val="FFFFFF"/>
      </a:lt1>
      <a:dk2>
        <a:srgbClr val="6BBD46"/>
      </a:dk2>
      <a:lt2>
        <a:srgbClr val="FFFFFF"/>
      </a:lt2>
      <a:accent1>
        <a:srgbClr val="4891DC"/>
      </a:accent1>
      <a:accent2>
        <a:srgbClr val="FF4819"/>
      </a:accent2>
      <a:accent3>
        <a:srgbClr val="6BBD46"/>
      </a:accent3>
      <a:accent4>
        <a:srgbClr val="FFB70F"/>
      </a:accent4>
      <a:accent5>
        <a:srgbClr val="DCDCDC"/>
      </a:accent5>
      <a:accent6>
        <a:srgbClr val="7D7D7D"/>
      </a:accent6>
      <a:hlink>
        <a:srgbClr val="4891DC"/>
      </a:hlink>
      <a:folHlink>
        <a:srgbClr val="803280"/>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spc="-150" dirty="0" smtClean="0">
            <a:gradFill>
              <a:gsLst>
                <a:gs pos="0">
                  <a:srgbClr val="FFFFFF"/>
                </a:gs>
                <a:gs pos="100000">
                  <a:srgbClr val="FFFFFF"/>
                </a:gs>
              </a:gsLst>
              <a:lin ang="5400000" scaled="0"/>
            </a:gradFill>
            <a:latin typeface="Segoe Light" pitchFamily="34" charset="0"/>
          </a:defRPr>
        </a:defPPr>
      </a:lstStyle>
      <a:style>
        <a:lnRef idx="2">
          <a:schemeClr val="accent3">
            <a:shade val="50000"/>
          </a:schemeClr>
        </a:lnRef>
        <a:fillRef idx="1">
          <a:schemeClr val="accent3"/>
        </a:fillRef>
        <a:effectRef idx="0">
          <a:schemeClr val="accent3"/>
        </a:effectRef>
        <a:fontRef idx="minor">
          <a:schemeClr val="lt1"/>
        </a:fontRef>
      </a:style>
    </a:spDef>
    <a:txDef>
      <a:spPr>
        <a:noFill/>
      </a:spPr>
      <a:bodyPr wrap="square" lIns="0" tIns="0" rIns="0" bIns="0" rtlCol="0">
        <a:spAutoFit/>
      </a:bodyPr>
      <a:lstStyle>
        <a:defPPr>
          <a:defRPr sz="2200" spc="-150" dirty="0" err="1" smtClean="0">
            <a:gradFill>
              <a:gsLst>
                <a:gs pos="0">
                  <a:schemeClr val="bg1"/>
                </a:gs>
                <a:gs pos="86000">
                  <a:schemeClr val="bg1"/>
                </a:gs>
              </a:gsLst>
              <a:lin ang="5400000" scaled="0"/>
            </a:gradFill>
            <a:latin typeface="Segoe Light" pitchFamily="34" charset="0"/>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DaveDev-Developing apps with Silverlight</Template>
  <TotalTime>2200</TotalTime>
  <Words>1104</Words>
  <Application>Microsoft Office PowerPoint</Application>
  <PresentationFormat>Экран (4:3)</PresentationFormat>
  <Paragraphs>311</Paragraphs>
  <Slides>43</Slides>
  <Notes>14</Notes>
  <HiddenSlides>0</HiddenSlides>
  <MMClips>0</MMClips>
  <ScaleCrop>false</ScaleCrop>
  <HeadingPairs>
    <vt:vector size="6" baseType="variant">
      <vt:variant>
        <vt:lpstr>Использованные шрифты</vt:lpstr>
      </vt:variant>
      <vt:variant>
        <vt:i4>8</vt:i4>
      </vt:variant>
      <vt:variant>
        <vt:lpstr>Тема</vt:lpstr>
      </vt:variant>
      <vt:variant>
        <vt:i4>7</vt:i4>
      </vt:variant>
      <vt:variant>
        <vt:lpstr>Заголовки слайдов</vt:lpstr>
      </vt:variant>
      <vt:variant>
        <vt:i4>43</vt:i4>
      </vt:variant>
    </vt:vector>
  </HeadingPairs>
  <TitlesOfParts>
    <vt:vector size="58" baseType="lpstr">
      <vt:lpstr>Arial</vt:lpstr>
      <vt:lpstr>Segoe Light</vt:lpstr>
      <vt:lpstr>Wingdings</vt:lpstr>
      <vt:lpstr>Segoe</vt:lpstr>
      <vt:lpstr>Segoe UI</vt:lpstr>
      <vt:lpstr>Arial Black</vt:lpstr>
      <vt:lpstr>Consolas</vt:lpstr>
      <vt:lpstr>Courier New</vt:lpstr>
      <vt:lpstr>DaveDev-Developing apps with Silverlight</vt:lpstr>
      <vt:lpstr>White with Consolas font for code slides</vt:lpstr>
      <vt:lpstr>Windows Phone</vt:lpstr>
      <vt:lpstr>1_DaveDev-Developing apps with Silverlight</vt:lpstr>
      <vt:lpstr>2_DaveDev-Developing apps with Silverlight</vt:lpstr>
      <vt:lpstr>3_DaveDev-Developing apps with Silverlight</vt:lpstr>
      <vt:lpstr>4_DaveDev-Developing apps with Silverlight</vt:lpstr>
      <vt:lpstr>Зарабатываем на Windows Phone 7</vt:lpstr>
      <vt:lpstr>Содержание</vt:lpstr>
      <vt:lpstr>Наши цели</vt:lpstr>
      <vt:lpstr>Слайд 4</vt:lpstr>
      <vt:lpstr>Связываем пользователей и разработчиков</vt:lpstr>
      <vt:lpstr>Windows Phone 7 сегодня</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Windows Phone 7 завтра</vt:lpstr>
      <vt:lpstr>Мы вас слушаем и слышим</vt:lpstr>
      <vt:lpstr>Будущее Windows Phone Marketplace </vt:lpstr>
      <vt:lpstr>Marketplace User Experience</vt:lpstr>
      <vt:lpstr>APP HUB Developer Experience</vt:lpstr>
      <vt:lpstr>Новая Beta Distribution Service</vt:lpstr>
      <vt:lpstr>Новая Private Distribution Service</vt:lpstr>
      <vt:lpstr>Возможности распространения</vt:lpstr>
      <vt:lpstr>Новый Dashboard</vt:lpstr>
      <vt:lpstr>Новые Assisted Game Ratings</vt:lpstr>
      <vt:lpstr>В июле 2011</vt:lpstr>
      <vt:lpstr>Новые страны</vt:lpstr>
      <vt:lpstr>Публикация приложений</vt:lpstr>
      <vt:lpstr>Покупка приложений </vt:lpstr>
      <vt:lpstr>Зарабатываем деньги</vt:lpstr>
      <vt:lpstr>7 путей заработать больше</vt:lpstr>
      <vt:lpstr>Мерчендайзинг Несколько путей для промо приложений</vt:lpstr>
      <vt:lpstr>Лучший способ получить промо – сделать отличное приложение  </vt:lpstr>
      <vt:lpstr>Functionality Works as promised, includes quality content, and is easy to use</vt:lpstr>
      <vt:lpstr>Utility Incorporates mobile features and visual impact that compel frequent use in a new way  </vt:lpstr>
      <vt:lpstr>Delight Looks and feels like an integral part of Windows Phone 7  </vt:lpstr>
      <vt:lpstr>Making Money with Advertising</vt:lpstr>
      <vt:lpstr>Managed Indie Games</vt:lpstr>
      <vt:lpstr>Ссылки</vt:lpstr>
      <vt:lpstr>Windows Phone 7 @ MSDN</vt:lpstr>
      <vt:lpstr>Зарабатываем деньги с Windows Phone 7</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WP7 apps with Silverlight</dc:title>
  <dc:subject>Windows Phone 7</dc:subject>
  <dc:creator>Dave</dc:creator>
  <dc:description>Template: Andrew Larson, Silver Fox Productions Inc. 
Formatting:
Event Date:
Event Location:
Audience Type: Internal</dc:description>
  <cp:lastModifiedBy>777</cp:lastModifiedBy>
  <cp:revision>134</cp:revision>
  <dcterms:created xsi:type="dcterms:W3CDTF">2010-08-17T15:22:25Z</dcterms:created>
  <dcterms:modified xsi:type="dcterms:W3CDTF">2011-07-17T05:36:50Z</dcterms:modified>
</cp:coreProperties>
</file>