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ru-RU" b="1" dirty="0" smtClean="0"/>
              <a:t>2. </a:t>
            </a:r>
            <a:r>
              <a:rPr lang="ru-RU" b="1" dirty="0"/>
              <a:t>Синтаксические основы языка программирования C#</a:t>
            </a:r>
            <a:endParaRPr lang="ru-RU" dirty="0"/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88640"/>
            <a:ext cx="3847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Работа с датой и временем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484784"/>
            <a:ext cx="415620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JavaScript</a:t>
            </a:r>
            <a:endParaRPr lang="ru-RU" dirty="0"/>
          </a:p>
          <a:p>
            <a:r>
              <a:rPr lang="en-US" dirty="0"/>
              <a:t>&lt;html&gt;</a:t>
            </a:r>
            <a:endParaRPr lang="ru-RU" dirty="0"/>
          </a:p>
          <a:p>
            <a:r>
              <a:rPr lang="en-US" dirty="0"/>
              <a:t>&lt;script type="text/</a:t>
            </a:r>
            <a:r>
              <a:rPr lang="en-US" dirty="0" err="1"/>
              <a:t>javascript</a:t>
            </a:r>
            <a:r>
              <a:rPr lang="en-US" dirty="0"/>
              <a:t>"&gt;</a:t>
            </a:r>
            <a:endParaRPr lang="ru-RU" dirty="0"/>
          </a:p>
          <a:p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myDate,Year,Month,Day,str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 err="1"/>
              <a:t>myDate</a:t>
            </a:r>
            <a:r>
              <a:rPr lang="en-US" dirty="0"/>
              <a:t>=new Date;</a:t>
            </a:r>
            <a:endParaRPr lang="ru-RU" dirty="0"/>
          </a:p>
          <a:p>
            <a:r>
              <a:rPr lang="en-US" dirty="0"/>
              <a:t>Year=</a:t>
            </a:r>
            <a:r>
              <a:rPr lang="en-US" dirty="0" err="1"/>
              <a:t>myDate.getYear</a:t>
            </a:r>
            <a:r>
              <a:rPr lang="en-US" dirty="0"/>
              <a:t>();</a:t>
            </a:r>
            <a:endParaRPr lang="ru-RU" dirty="0"/>
          </a:p>
          <a:p>
            <a:r>
              <a:rPr lang="en-US" dirty="0"/>
              <a:t>Month=</a:t>
            </a:r>
            <a:r>
              <a:rPr lang="en-US" dirty="0" err="1"/>
              <a:t>myDate.getMonth</a:t>
            </a:r>
            <a:r>
              <a:rPr lang="en-US" dirty="0"/>
              <a:t>(this)+1;</a:t>
            </a:r>
            <a:endParaRPr lang="ru-RU" dirty="0"/>
          </a:p>
          <a:p>
            <a:r>
              <a:rPr lang="en-US" dirty="0"/>
              <a:t>Day=</a:t>
            </a:r>
            <a:r>
              <a:rPr lang="en-US" dirty="0" err="1"/>
              <a:t>myDate.getDay</a:t>
            </a:r>
            <a:r>
              <a:rPr lang="en-US" dirty="0"/>
              <a:t>(this)-1;</a:t>
            </a:r>
            <a:endParaRPr lang="ru-RU" dirty="0"/>
          </a:p>
          <a:p>
            <a:r>
              <a:rPr lang="en-US" dirty="0" err="1"/>
              <a:t>str</a:t>
            </a:r>
            <a:r>
              <a:rPr lang="en-US" dirty="0"/>
              <a:t>="</a:t>
            </a:r>
            <a:r>
              <a:rPr lang="en-US" dirty="0" err="1"/>
              <a:t>Сегодня</a:t>
            </a:r>
            <a:r>
              <a:rPr lang="en-US" dirty="0"/>
              <a:t> "+</a:t>
            </a:r>
            <a:r>
              <a:rPr lang="en-US" dirty="0" err="1"/>
              <a:t>myDate</a:t>
            </a:r>
            <a:r>
              <a:rPr lang="en-US" dirty="0"/>
              <a:t>+"&lt;</a:t>
            </a:r>
            <a:r>
              <a:rPr lang="en-US" dirty="0" err="1"/>
              <a:t>br</a:t>
            </a:r>
            <a:r>
              <a:rPr lang="en-US" dirty="0"/>
              <a:t>/&gt;"+Day+"-е </a:t>
            </a:r>
            <a:endParaRPr lang="ru-RU" dirty="0" smtClean="0"/>
          </a:p>
          <a:p>
            <a:r>
              <a:rPr lang="en-US" dirty="0" err="1" smtClean="0"/>
              <a:t>число</a:t>
            </a:r>
            <a:r>
              <a:rPr lang="en-US" dirty="0" smtClean="0"/>
              <a:t> </a:t>
            </a:r>
            <a:r>
              <a:rPr lang="en-US" dirty="0"/>
              <a:t>"+Month+"-</a:t>
            </a:r>
            <a:r>
              <a:rPr lang="en-US" dirty="0" err="1"/>
              <a:t>го</a:t>
            </a:r>
            <a:r>
              <a:rPr lang="en-US" dirty="0"/>
              <a:t> </a:t>
            </a:r>
            <a:r>
              <a:rPr lang="en-US" dirty="0" err="1"/>
              <a:t>месяца</a:t>
            </a:r>
            <a:r>
              <a:rPr lang="en-US" dirty="0"/>
              <a:t> </a:t>
            </a:r>
            <a:r>
              <a:rPr lang="en-US" dirty="0" smtClean="0"/>
              <a:t>"+</a:t>
            </a:r>
            <a:endParaRPr lang="ru-RU" dirty="0" smtClean="0"/>
          </a:p>
          <a:p>
            <a:r>
              <a:rPr lang="en-US" dirty="0" smtClean="0"/>
              <a:t>Year</a:t>
            </a:r>
            <a:r>
              <a:rPr lang="en-US" dirty="0"/>
              <a:t>+"-</a:t>
            </a:r>
            <a:r>
              <a:rPr lang="en-US" dirty="0" err="1"/>
              <a:t>го</a:t>
            </a:r>
            <a:r>
              <a:rPr lang="en-US" dirty="0"/>
              <a:t> </a:t>
            </a:r>
            <a:r>
              <a:rPr lang="en-US" dirty="0" err="1"/>
              <a:t>года</a:t>
            </a:r>
            <a:r>
              <a:rPr lang="en-US" dirty="0"/>
              <a:t>";</a:t>
            </a:r>
            <a:endParaRPr lang="ru-RU" dirty="0"/>
          </a:p>
          <a:p>
            <a:r>
              <a:rPr lang="en-US" dirty="0" err="1"/>
              <a:t>document.write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&lt;/script&gt;</a:t>
            </a:r>
            <a:endParaRPr lang="ru-RU" dirty="0"/>
          </a:p>
          <a:p>
            <a:r>
              <a:rPr lang="en-US" dirty="0"/>
              <a:t>&lt;/html&gt;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671691"/>
            <a:ext cx="444435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r>
              <a:rPr lang="en-US" sz="1600" b="1" dirty="0" smtClean="0"/>
              <a:t>#</a:t>
            </a:r>
            <a:endParaRPr lang="ru-RU" sz="1600" b="1" dirty="0" smtClean="0"/>
          </a:p>
          <a:p>
            <a:r>
              <a:rPr lang="en-US" sz="1400" dirty="0" smtClean="0"/>
              <a:t>using </a:t>
            </a:r>
            <a:r>
              <a:rPr lang="en-US" sz="1400" dirty="0"/>
              <a:t>System;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namespace </a:t>
            </a:r>
            <a:r>
              <a:rPr lang="en-US" sz="1400" dirty="0"/>
              <a:t>Lecture_2_1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    class Program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static void Main()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ru-RU" sz="1400" dirty="0"/>
              <a:t>{</a:t>
            </a:r>
          </a:p>
          <a:p>
            <a:r>
              <a:rPr lang="ru-RU" sz="1400" dirty="0"/>
              <a:t> </a:t>
            </a:r>
            <a:r>
              <a:rPr lang="ru-RU" sz="1400" dirty="0" smtClean="0"/>
              <a:t>            </a:t>
            </a:r>
            <a:r>
              <a:rPr lang="ru-RU" sz="1400" dirty="0" err="1"/>
              <a:t>DateTime</a:t>
            </a:r>
            <a:r>
              <a:rPr lang="ru-RU" sz="1400" dirty="0"/>
              <a:t> </a:t>
            </a:r>
            <a:r>
              <a:rPr lang="ru-RU" sz="1400" dirty="0" err="1"/>
              <a:t>saveNow</a:t>
            </a:r>
            <a:r>
              <a:rPr lang="ru-RU" sz="1400" dirty="0"/>
              <a:t> = </a:t>
            </a:r>
            <a:r>
              <a:rPr lang="ru-RU" sz="1400" dirty="0" err="1"/>
              <a:t>DateTime.Now</a:t>
            </a:r>
            <a:r>
              <a:rPr lang="ru-RU" sz="1400" dirty="0"/>
              <a:t>;</a:t>
            </a:r>
          </a:p>
          <a:p>
            <a:r>
              <a:rPr lang="ru-RU" sz="1400" dirty="0"/>
              <a:t>            </a:t>
            </a:r>
            <a:r>
              <a:rPr lang="en-US" sz="1400" dirty="0"/>
              <a:t>string </a:t>
            </a:r>
            <a:r>
              <a:rPr lang="en-US" sz="1400" dirty="0" err="1"/>
              <a:t>str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= "</a:t>
            </a:r>
            <a:r>
              <a:rPr lang="ru-RU" sz="1400" dirty="0"/>
              <a:t>Сегодня</a:t>
            </a:r>
            <a:r>
              <a:rPr lang="en-US" sz="1400" dirty="0"/>
              <a:t>: " + </a:t>
            </a:r>
            <a:r>
              <a:rPr lang="en-US" sz="1400" dirty="0" err="1"/>
              <a:t>saveNow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Текущая дата</a:t>
            </a:r>
            <a:r>
              <a:rPr lang="en-US" sz="1400" dirty="0"/>
              <a:t>: " + </a:t>
            </a:r>
            <a:r>
              <a:rPr lang="en-US" sz="1400" dirty="0" err="1"/>
              <a:t>saveNow.Date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Текущий год</a:t>
            </a:r>
            <a:r>
              <a:rPr lang="en-US" sz="1400" dirty="0"/>
              <a:t>: " + </a:t>
            </a:r>
            <a:r>
              <a:rPr lang="en-US" sz="1400" dirty="0" err="1"/>
              <a:t>saveNow.Year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Текущий месяц</a:t>
            </a:r>
            <a:r>
              <a:rPr lang="en-US" sz="1400" dirty="0"/>
              <a:t>: " + </a:t>
            </a:r>
            <a:r>
              <a:rPr lang="en-US" sz="1400" dirty="0" err="1"/>
              <a:t>saveNow.Month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Текущий день</a:t>
            </a:r>
            <a:r>
              <a:rPr lang="en-US" sz="1400" dirty="0"/>
              <a:t>: " + </a:t>
            </a:r>
            <a:r>
              <a:rPr lang="en-US" sz="1400" dirty="0" err="1"/>
              <a:t>saveNow.Day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День недели</a:t>
            </a:r>
            <a:r>
              <a:rPr lang="en-US" sz="1400" dirty="0"/>
              <a:t>: " + </a:t>
            </a:r>
            <a:r>
              <a:rPr lang="en-US" sz="1400" dirty="0" err="1"/>
              <a:t>saveNow.DayOfWeek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ru-RU" sz="1400" dirty="0" err="1"/>
              <a:t>str</a:t>
            </a:r>
            <a:r>
              <a:rPr lang="ru-RU" sz="1400" dirty="0"/>
              <a:t> += "\</a:t>
            </a:r>
            <a:r>
              <a:rPr lang="ru-RU" sz="1400" dirty="0" err="1"/>
              <a:t>nДень</a:t>
            </a:r>
            <a:r>
              <a:rPr lang="ru-RU" sz="1400" dirty="0"/>
              <a:t> года: " + </a:t>
            </a:r>
            <a:r>
              <a:rPr lang="ru-RU" sz="1400" dirty="0" err="1"/>
              <a:t>saveNow.DayOfYear</a:t>
            </a:r>
            <a:r>
              <a:rPr lang="ru-RU" sz="1400" dirty="0"/>
              <a:t>;</a:t>
            </a:r>
          </a:p>
          <a:p>
            <a:r>
              <a:rPr lang="ru-RU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Час</a:t>
            </a:r>
            <a:r>
              <a:rPr lang="en-US" sz="1400" dirty="0"/>
              <a:t>: " + </a:t>
            </a:r>
            <a:r>
              <a:rPr lang="en-US" sz="1400" dirty="0" err="1"/>
              <a:t>saveNow.Hour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Минуты</a:t>
            </a:r>
            <a:r>
              <a:rPr lang="en-US" sz="1400" dirty="0"/>
              <a:t>: " + </a:t>
            </a:r>
            <a:r>
              <a:rPr lang="en-US" sz="1400" dirty="0" err="1"/>
              <a:t>saveNow.Minute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Секунды</a:t>
            </a:r>
            <a:r>
              <a:rPr lang="en-US" sz="1400" dirty="0"/>
              <a:t>: " + </a:t>
            </a:r>
            <a:r>
              <a:rPr lang="en-US" sz="1400" dirty="0" err="1"/>
              <a:t>saveNow.Second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Миллисекунды</a:t>
            </a:r>
            <a:r>
              <a:rPr lang="en-US" sz="1400" dirty="0"/>
              <a:t>: " + </a:t>
            </a:r>
            <a:r>
              <a:rPr lang="en-US" sz="1400" dirty="0" err="1"/>
              <a:t>saveNow.Millisecond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str</a:t>
            </a:r>
            <a:r>
              <a:rPr lang="en-US" sz="1400" dirty="0"/>
              <a:t> += "\n</a:t>
            </a:r>
            <a:r>
              <a:rPr lang="ru-RU" sz="1400" dirty="0"/>
              <a:t>Время</a:t>
            </a:r>
            <a:r>
              <a:rPr lang="en-US" sz="1400" dirty="0"/>
              <a:t>: " + </a:t>
            </a:r>
            <a:r>
              <a:rPr lang="en-US" sz="1400" dirty="0" err="1"/>
              <a:t>saveNow.Kind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        </a:t>
            </a:r>
            <a:r>
              <a:rPr lang="en-US" sz="1400" dirty="0" err="1"/>
              <a:t>Console.WriteLine</a:t>
            </a:r>
            <a:r>
              <a:rPr lang="en-US" sz="1400" dirty="0"/>
              <a:t>(</a:t>
            </a:r>
            <a:r>
              <a:rPr lang="en-US" sz="1400" dirty="0" err="1"/>
              <a:t>str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Console.WriteLine</a:t>
            </a:r>
            <a:r>
              <a:rPr lang="en-US" sz="1400" dirty="0"/>
              <a:t>("</a:t>
            </a:r>
            <a:r>
              <a:rPr lang="ru-RU" sz="1400" dirty="0"/>
              <a:t>Нажмите </a:t>
            </a:r>
            <a:r>
              <a:rPr lang="ru-RU" sz="1400" dirty="0" err="1"/>
              <a:t>любуй</a:t>
            </a:r>
            <a:r>
              <a:rPr lang="ru-RU" sz="1400" dirty="0"/>
              <a:t> кнопку</a:t>
            </a:r>
            <a:r>
              <a:rPr lang="en-US" sz="1400" dirty="0"/>
              <a:t>!");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ru-RU" sz="1400" dirty="0" err="1"/>
              <a:t>Console.ReadKey</a:t>
            </a:r>
            <a:r>
              <a:rPr lang="ru-RU" sz="1400" dirty="0"/>
              <a:t>();</a:t>
            </a:r>
          </a:p>
          <a:p>
            <a:r>
              <a:rPr lang="ru-RU" sz="1400" dirty="0"/>
              <a:t>        }</a:t>
            </a:r>
          </a:p>
          <a:p>
            <a:r>
              <a:rPr lang="ru-RU" sz="1400" dirty="0"/>
              <a:t>    }</a:t>
            </a:r>
          </a:p>
          <a:p>
            <a:r>
              <a:rPr lang="ru-RU" sz="1400" dirty="0" smtClean="0"/>
              <a:t>}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916832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Язык программирования </a:t>
            </a:r>
            <a:r>
              <a:rPr lang="en-US" sz="2800" dirty="0"/>
              <a:t>C</a:t>
            </a:r>
            <a:r>
              <a:rPr lang="ru-RU" sz="2800" dirty="0"/>
              <a:t># является основным инструментам разработки приложений </a:t>
            </a:r>
            <a:r>
              <a:rPr lang="en-US" sz="2800" dirty="0"/>
              <a:t>Windows Presentation Foundation</a:t>
            </a:r>
            <a:r>
              <a:rPr lang="ru-RU" sz="2800" dirty="0"/>
              <a:t>, </a:t>
            </a:r>
            <a:r>
              <a:rPr lang="en-US" sz="2800" dirty="0"/>
              <a:t>Silverlight </a:t>
            </a:r>
            <a:r>
              <a:rPr lang="ru-RU" sz="2800" dirty="0"/>
              <a:t>и </a:t>
            </a:r>
            <a:r>
              <a:rPr lang="en-US" sz="2800" dirty="0"/>
              <a:t>XNA</a:t>
            </a:r>
            <a:r>
              <a:rPr lang="ru-RU" sz="2800" dirty="0"/>
              <a:t>. Он имеет </a:t>
            </a:r>
            <a:r>
              <a:rPr lang="ru-RU" sz="2800" dirty="0" smtClean="0"/>
              <a:t>Си-подобный </a:t>
            </a:r>
            <a:r>
              <a:rPr lang="ru-RU" sz="2800" dirty="0"/>
              <a:t>синтаксис, то есть тело функций заключается в фигурные скобки, а после выражений ставится точка с запятой.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Сравним способы объявления и инициализации </a:t>
            </a:r>
            <a:endParaRPr lang="ru-RU" sz="2400" dirty="0" smtClean="0"/>
          </a:p>
          <a:p>
            <a:pPr algn="ctr"/>
            <a:r>
              <a:rPr lang="ru-RU" sz="2400" dirty="0" smtClean="0"/>
              <a:t>переменных </a:t>
            </a:r>
            <a:r>
              <a:rPr lang="ru-RU" sz="2400" dirty="0"/>
              <a:t>в С++ и в С</a:t>
            </a:r>
            <a:r>
              <a:rPr lang="ru-RU" sz="2400" dirty="0" smtClean="0"/>
              <a:t>#</a:t>
            </a:r>
            <a:endParaRPr lang="ru-RU" sz="2400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2204864"/>
            <a:ext cx="38884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C++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std;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main()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{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a;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a=5;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"\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na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= 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&lt;&lt;a&lt;&lt;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283968" y="2125597"/>
            <a:ext cx="47525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C#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System;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Example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{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Program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{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static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Main()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{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b;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 b = 3.14159;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Console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.WriteLine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"b = 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+ b);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Console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.ReadKey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();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}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}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}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332656"/>
            <a:ext cx="7655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Идентичным образом работают и операторы сравнения: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132856"/>
            <a:ext cx="409817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C++</a:t>
            </a:r>
            <a:endParaRPr lang="ru-RU" dirty="0"/>
          </a:p>
          <a:p>
            <a:r>
              <a:rPr lang="en-US" dirty="0"/>
              <a:t>#include&lt;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ru-RU" dirty="0"/>
          </a:p>
          <a:p>
            <a:r>
              <a:rPr lang="en-US" dirty="0"/>
              <a:t>using namespace std;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void main()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/>
              <a:t>	double </a:t>
            </a:r>
            <a:r>
              <a:rPr lang="en-US" dirty="0" err="1"/>
              <a:t>a,b,c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	a=3;</a:t>
            </a:r>
            <a:endParaRPr lang="ru-RU" dirty="0"/>
          </a:p>
          <a:p>
            <a:r>
              <a:rPr lang="en-US" dirty="0"/>
              <a:t>	b=7;</a:t>
            </a:r>
            <a:endParaRPr lang="ru-RU" dirty="0"/>
          </a:p>
          <a:p>
            <a:r>
              <a:rPr lang="en-US" dirty="0"/>
              <a:t>	if(a&gt;b){c=a;} else {c=b;}</a:t>
            </a:r>
            <a:endParaRPr lang="ru-RU" dirty="0"/>
          </a:p>
          <a:p>
            <a:r>
              <a:rPr lang="en-US" dirty="0" err="1" smtClean="0"/>
              <a:t>cout</a:t>
            </a:r>
            <a:r>
              <a:rPr lang="en-US" dirty="0"/>
              <a:t>&lt;&lt;"\</a:t>
            </a:r>
            <a:r>
              <a:rPr lang="en-US" dirty="0" err="1"/>
              <a:t>nMaximal</a:t>
            </a:r>
            <a:r>
              <a:rPr lang="en-US" dirty="0"/>
              <a:t> value is ... "&lt;&lt;c&lt;&lt;</a:t>
            </a:r>
            <a:r>
              <a:rPr lang="en-US" dirty="0" err="1"/>
              <a:t>endl</a:t>
            </a:r>
            <a:r>
              <a:rPr lang="en-US" dirty="0"/>
              <a:t>;</a:t>
            </a:r>
            <a:endParaRPr lang="ru-RU" dirty="0"/>
          </a:p>
          <a:p>
            <a:r>
              <a:rPr lang="ru-RU" dirty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2" y="1196752"/>
            <a:ext cx="416902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C#</a:t>
            </a:r>
            <a:endParaRPr lang="ru-RU" dirty="0"/>
          </a:p>
          <a:p>
            <a:r>
              <a:rPr lang="en-US" dirty="0"/>
              <a:t>using System;</a:t>
            </a:r>
            <a:endParaRPr lang="ru-RU" dirty="0"/>
          </a:p>
          <a:p>
            <a:r>
              <a:rPr lang="en-US" dirty="0"/>
              <a:t>namespace Example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/>
              <a:t>    class Program</a:t>
            </a:r>
            <a:endParaRPr lang="ru-RU" dirty="0"/>
          </a:p>
          <a:p>
            <a:r>
              <a:rPr lang="en-US" dirty="0"/>
              <a:t>    {</a:t>
            </a:r>
            <a:endParaRPr lang="ru-RU" dirty="0"/>
          </a:p>
          <a:p>
            <a:r>
              <a:rPr lang="en-US" dirty="0"/>
              <a:t>        static void Main()</a:t>
            </a:r>
            <a:endParaRPr lang="ru-RU" dirty="0"/>
          </a:p>
          <a:p>
            <a:r>
              <a:rPr lang="en-US" dirty="0"/>
              <a:t>        {</a:t>
            </a:r>
            <a:endParaRPr lang="ru-RU" dirty="0"/>
          </a:p>
          <a:p>
            <a:r>
              <a:rPr lang="en-US" dirty="0"/>
              <a:t>            double a, b, c;</a:t>
            </a:r>
            <a:endParaRPr lang="ru-RU" dirty="0"/>
          </a:p>
          <a:p>
            <a:r>
              <a:rPr lang="en-US" dirty="0"/>
              <a:t>            a = -8;</a:t>
            </a:r>
            <a:endParaRPr lang="ru-RU" dirty="0"/>
          </a:p>
          <a:p>
            <a:r>
              <a:rPr lang="en-US" dirty="0"/>
              <a:t>            b = 6;</a:t>
            </a:r>
            <a:endParaRPr lang="ru-RU" dirty="0"/>
          </a:p>
          <a:p>
            <a:r>
              <a:rPr lang="en-US" dirty="0"/>
              <a:t>            if (a &gt; b) { c = a; } else { c = b; }</a:t>
            </a:r>
            <a:endParaRPr lang="ru-RU" dirty="0"/>
          </a:p>
          <a:p>
            <a:r>
              <a:rPr lang="en-US" dirty="0"/>
              <a:t>            </a:t>
            </a:r>
            <a:r>
              <a:rPr lang="ru-RU" dirty="0" err="1"/>
              <a:t>Console.WriteLine</a:t>
            </a:r>
            <a:r>
              <a:rPr lang="ru-RU" dirty="0"/>
              <a:t>("</a:t>
            </a:r>
            <a:r>
              <a:rPr lang="ru-RU" dirty="0" smtClean="0"/>
              <a:t>Максимальное</a:t>
            </a:r>
          </a:p>
          <a:p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dirty="0"/>
              <a:t>из двух чисел ... " + </a:t>
            </a:r>
            <a:r>
              <a:rPr lang="ru-RU" dirty="0" err="1"/>
              <a:t>c</a:t>
            </a:r>
            <a:r>
              <a:rPr lang="ru-RU" dirty="0"/>
              <a:t>);</a:t>
            </a:r>
          </a:p>
          <a:p>
            <a:r>
              <a:rPr lang="ru-RU" dirty="0"/>
              <a:t>        }</a:t>
            </a:r>
          </a:p>
          <a:p>
            <a:r>
              <a:rPr lang="ru-RU" dirty="0"/>
              <a:t>    }</a:t>
            </a:r>
          </a:p>
          <a:p>
            <a:r>
              <a:rPr lang="ru-RU" dirty="0"/>
              <a:t>}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76672"/>
            <a:ext cx="6076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ru-RU" sz="2400" dirty="0"/>
              <a:t># имеет много общего и с языком </a:t>
            </a:r>
            <a:r>
              <a:rPr lang="en-US" sz="2400" dirty="0"/>
              <a:t>JavaScript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124744"/>
            <a:ext cx="492218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ru-RU" b="1" dirty="0"/>
              <a:t>#</a:t>
            </a:r>
            <a:endParaRPr lang="ru-RU" dirty="0"/>
          </a:p>
          <a:p>
            <a:r>
              <a:rPr lang="en-US" dirty="0"/>
              <a:t>using System;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namespace </a:t>
            </a:r>
            <a:r>
              <a:rPr lang="en-US" dirty="0"/>
              <a:t>Example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/>
              <a:t>    class Program</a:t>
            </a:r>
            <a:endParaRPr lang="ru-RU" dirty="0"/>
          </a:p>
          <a:p>
            <a:r>
              <a:rPr lang="en-US" dirty="0"/>
              <a:t>    {</a:t>
            </a:r>
            <a:endParaRPr lang="ru-RU" dirty="0"/>
          </a:p>
          <a:p>
            <a:r>
              <a:rPr lang="en-US" dirty="0"/>
              <a:t>        static void Main()</a:t>
            </a:r>
            <a:endParaRPr lang="ru-RU" dirty="0"/>
          </a:p>
          <a:p>
            <a:r>
              <a:rPr lang="en-US" dirty="0"/>
              <a:t>        {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 smtClean="0"/>
              <a:t>string </a:t>
            </a:r>
            <a:r>
              <a:rPr lang="en-US" dirty="0"/>
              <a:t>a, b, c, d, </a:t>
            </a:r>
            <a:r>
              <a:rPr lang="en-US" dirty="0" err="1"/>
              <a:t>str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/>
              <a:t>= "О сколько нам открытий чудных";</a:t>
            </a:r>
          </a:p>
          <a:p>
            <a:r>
              <a:rPr lang="ru-RU" dirty="0"/>
              <a:t> </a:t>
            </a:r>
            <a:r>
              <a:rPr lang="ru-RU" dirty="0" err="1" smtClean="0"/>
              <a:t>b</a:t>
            </a:r>
            <a:r>
              <a:rPr lang="ru-RU" dirty="0" smtClean="0"/>
              <a:t> </a:t>
            </a:r>
            <a:r>
              <a:rPr lang="ru-RU" dirty="0"/>
              <a:t>= "\</a:t>
            </a:r>
            <a:r>
              <a:rPr lang="ru-RU" dirty="0" err="1"/>
              <a:t>nГотовят</a:t>
            </a:r>
            <a:r>
              <a:rPr lang="ru-RU" dirty="0"/>
              <a:t> просвещенья дух";</a:t>
            </a:r>
          </a:p>
          <a:p>
            <a:r>
              <a:rPr lang="ru-RU" dirty="0"/>
              <a:t> </a:t>
            </a:r>
            <a:r>
              <a:rPr lang="ru-RU" dirty="0" err="1" smtClean="0"/>
              <a:t>c</a:t>
            </a:r>
            <a:r>
              <a:rPr lang="ru-RU" dirty="0" smtClean="0"/>
              <a:t> </a:t>
            </a:r>
            <a:r>
              <a:rPr lang="ru-RU" dirty="0"/>
              <a:t>= "\</a:t>
            </a:r>
            <a:r>
              <a:rPr lang="ru-RU" dirty="0" err="1"/>
              <a:t>nИ</a:t>
            </a:r>
            <a:r>
              <a:rPr lang="ru-RU" dirty="0"/>
              <a:t> опыт, сын ошибок трудных,";</a:t>
            </a:r>
          </a:p>
          <a:p>
            <a:r>
              <a:rPr lang="ru-RU" dirty="0"/>
              <a:t> </a:t>
            </a:r>
            <a:r>
              <a:rPr lang="ru-RU" dirty="0" err="1" smtClean="0"/>
              <a:t>d</a:t>
            </a:r>
            <a:r>
              <a:rPr lang="ru-RU" dirty="0" smtClean="0"/>
              <a:t> </a:t>
            </a:r>
            <a:r>
              <a:rPr lang="ru-RU" dirty="0"/>
              <a:t>= "\</a:t>
            </a:r>
            <a:r>
              <a:rPr lang="ru-RU" dirty="0" err="1"/>
              <a:t>nИ</a:t>
            </a:r>
            <a:r>
              <a:rPr lang="ru-RU" dirty="0"/>
              <a:t> гений, парадоксов друг";</a:t>
            </a:r>
          </a:p>
          <a:p>
            <a:r>
              <a:rPr lang="ru-RU" dirty="0"/>
              <a:t> </a:t>
            </a:r>
            <a:r>
              <a:rPr lang="en-US" dirty="0" err="1" smtClean="0"/>
              <a:t>str</a:t>
            </a:r>
            <a:r>
              <a:rPr lang="en-US" dirty="0" smtClean="0"/>
              <a:t> </a:t>
            </a:r>
            <a:r>
              <a:rPr lang="en-US" dirty="0"/>
              <a:t>= a + b + c + d;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 err="1" smtClean="0"/>
              <a:t>Console.WriteLine</a:t>
            </a:r>
            <a:r>
              <a:rPr lang="en-US" dirty="0" smtClean="0"/>
              <a:t>(</a:t>
            </a:r>
            <a:r>
              <a:rPr lang="en-US" dirty="0" err="1" smtClean="0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 err="1" smtClean="0"/>
              <a:t>Console.WriteLine</a:t>
            </a:r>
            <a:r>
              <a:rPr lang="en-US" dirty="0"/>
              <a:t>("</a:t>
            </a:r>
            <a:r>
              <a:rPr lang="ru-RU" dirty="0"/>
              <a:t>Нажмите любую кнопку</a:t>
            </a:r>
            <a:r>
              <a:rPr lang="en-US" dirty="0"/>
              <a:t>!");</a:t>
            </a:r>
            <a:endParaRPr lang="ru-RU" dirty="0"/>
          </a:p>
          <a:p>
            <a:r>
              <a:rPr lang="en-US" dirty="0"/>
              <a:t> </a:t>
            </a:r>
            <a:r>
              <a:rPr lang="ru-RU" dirty="0" err="1" smtClean="0"/>
              <a:t>Console.ReadKey</a:t>
            </a:r>
            <a:r>
              <a:rPr lang="ru-RU" dirty="0"/>
              <a:t>();</a:t>
            </a:r>
          </a:p>
          <a:p>
            <a:r>
              <a:rPr lang="ru-RU" dirty="0"/>
              <a:t>        }</a:t>
            </a:r>
          </a:p>
          <a:p>
            <a:r>
              <a:rPr lang="ru-RU" dirty="0"/>
              <a:t>    }</a:t>
            </a:r>
          </a:p>
          <a:p>
            <a:r>
              <a:rPr lang="ru-RU" dirty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4088" y="1556792"/>
            <a:ext cx="354449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JavaScript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&lt;html&gt;</a:t>
            </a:r>
            <a:endParaRPr lang="ru-RU" dirty="0"/>
          </a:p>
          <a:p>
            <a:r>
              <a:rPr lang="en-US" dirty="0"/>
              <a:t>&lt;script type="text/</a:t>
            </a:r>
            <a:r>
              <a:rPr lang="en-US" dirty="0" err="1"/>
              <a:t>javascript</a:t>
            </a:r>
            <a:r>
              <a:rPr lang="en-US" dirty="0"/>
              <a:t>"&gt;</a:t>
            </a:r>
            <a:endParaRPr lang="ru-RU" dirty="0"/>
          </a:p>
          <a:p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a,b,c,d,str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a</a:t>
            </a:r>
            <a:r>
              <a:rPr lang="ru-RU" dirty="0"/>
              <a:t>="Чтоб истину познать,"+"&lt;</a:t>
            </a:r>
            <a:r>
              <a:rPr lang="en-US" dirty="0" err="1"/>
              <a:t>br</a:t>
            </a:r>
            <a:r>
              <a:rPr lang="ru-RU" dirty="0"/>
              <a:t>/&gt;";</a:t>
            </a:r>
          </a:p>
          <a:p>
            <a:r>
              <a:rPr lang="en-US" dirty="0"/>
              <a:t>b</a:t>
            </a:r>
            <a:r>
              <a:rPr lang="ru-RU" dirty="0"/>
              <a:t>="Проникни в суть."+"&lt;</a:t>
            </a:r>
            <a:r>
              <a:rPr lang="en-US" dirty="0" err="1"/>
              <a:t>br</a:t>
            </a:r>
            <a:r>
              <a:rPr lang="ru-RU" dirty="0"/>
              <a:t>/&gt;";</a:t>
            </a:r>
          </a:p>
          <a:p>
            <a:r>
              <a:rPr lang="en-US" dirty="0"/>
              <a:t>c</a:t>
            </a:r>
            <a:r>
              <a:rPr lang="ru-RU" dirty="0"/>
              <a:t>="Вглубь всех вещей"+"&lt;</a:t>
            </a:r>
            <a:r>
              <a:rPr lang="en-US" dirty="0" err="1"/>
              <a:t>br</a:t>
            </a:r>
            <a:r>
              <a:rPr lang="ru-RU" dirty="0"/>
              <a:t>/&gt;";</a:t>
            </a:r>
          </a:p>
          <a:p>
            <a:r>
              <a:rPr lang="en-US" dirty="0"/>
              <a:t>d</a:t>
            </a:r>
            <a:r>
              <a:rPr lang="ru-RU" dirty="0"/>
              <a:t>="Старайся заглянуть";</a:t>
            </a:r>
          </a:p>
          <a:p>
            <a:r>
              <a:rPr lang="en-US" dirty="0" err="1"/>
              <a:t>str</a:t>
            </a:r>
            <a:r>
              <a:rPr lang="ru-RU" dirty="0"/>
              <a:t>=</a:t>
            </a:r>
            <a:r>
              <a:rPr lang="en-US" dirty="0"/>
              <a:t>a</a:t>
            </a:r>
            <a:r>
              <a:rPr lang="ru-RU" dirty="0"/>
              <a:t>+</a:t>
            </a:r>
            <a:r>
              <a:rPr lang="en-US" dirty="0"/>
              <a:t>b</a:t>
            </a:r>
            <a:r>
              <a:rPr lang="ru-RU" dirty="0"/>
              <a:t>+</a:t>
            </a:r>
            <a:r>
              <a:rPr lang="en-US" dirty="0"/>
              <a:t>c</a:t>
            </a:r>
            <a:r>
              <a:rPr lang="ru-RU" dirty="0"/>
              <a:t>+</a:t>
            </a:r>
            <a:r>
              <a:rPr lang="en-US" dirty="0"/>
              <a:t>d</a:t>
            </a:r>
            <a:r>
              <a:rPr lang="ru-RU" dirty="0"/>
              <a:t>;</a:t>
            </a:r>
          </a:p>
          <a:p>
            <a:r>
              <a:rPr lang="en-US" dirty="0" err="1"/>
              <a:t>document.write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&lt;/script&gt;</a:t>
            </a:r>
            <a:endParaRPr lang="ru-RU" dirty="0"/>
          </a:p>
          <a:p>
            <a:r>
              <a:rPr lang="en-US" dirty="0"/>
              <a:t>&lt;/html&gt;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0"/>
            <a:ext cx="8022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Во всех трех языках циклы организованы сходным образом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1052736"/>
            <a:ext cx="363227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C++</a:t>
            </a:r>
            <a:endParaRPr lang="ru-RU" dirty="0"/>
          </a:p>
          <a:p>
            <a:r>
              <a:rPr lang="en-US" dirty="0"/>
              <a:t>#include&lt;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ru-RU" dirty="0"/>
          </a:p>
          <a:p>
            <a:r>
              <a:rPr lang="en-US" dirty="0"/>
              <a:t>using namespace std;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void main()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i,n,sum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n=10;</a:t>
            </a:r>
            <a:endParaRPr lang="ru-RU" dirty="0"/>
          </a:p>
          <a:p>
            <a:r>
              <a:rPr lang="en-US" dirty="0"/>
              <a:t>sum=0;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for(</a:t>
            </a:r>
            <a:r>
              <a:rPr lang="en-US" dirty="0" err="1"/>
              <a:t>i</a:t>
            </a:r>
            <a:r>
              <a:rPr lang="en-US" dirty="0"/>
              <a:t>=1;i&lt;=</a:t>
            </a:r>
            <a:r>
              <a:rPr lang="en-US" dirty="0" err="1"/>
              <a:t>n;i</a:t>
            </a:r>
            <a:r>
              <a:rPr lang="en-US" dirty="0"/>
              <a:t>++)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/>
              <a:t>	</a:t>
            </a:r>
            <a:r>
              <a:rPr lang="en-US" dirty="0" err="1"/>
              <a:t>cout</a:t>
            </a:r>
            <a:r>
              <a:rPr lang="en-US" dirty="0"/>
              <a:t>&lt;&lt;"\n"&lt;&lt;</a:t>
            </a:r>
            <a:r>
              <a:rPr lang="en-US" dirty="0" err="1"/>
              <a:t>i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	sum+=</a:t>
            </a:r>
            <a:r>
              <a:rPr lang="en-US" dirty="0" err="1"/>
              <a:t>i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}</a:t>
            </a:r>
            <a:endParaRPr lang="ru-RU" dirty="0"/>
          </a:p>
          <a:p>
            <a:r>
              <a:rPr lang="en-US" dirty="0"/>
              <a:t>	</a:t>
            </a:r>
            <a:r>
              <a:rPr lang="en-US" dirty="0" err="1"/>
              <a:t>cout</a:t>
            </a:r>
            <a:r>
              <a:rPr lang="en-US" dirty="0"/>
              <a:t>&lt;&lt;"\</a:t>
            </a:r>
            <a:r>
              <a:rPr lang="en-US" dirty="0" err="1"/>
              <a:t>nSum</a:t>
            </a:r>
            <a:r>
              <a:rPr lang="en-US" dirty="0"/>
              <a:t> of first "&lt;&lt;</a:t>
            </a:r>
            <a:r>
              <a:rPr lang="en-US" dirty="0" smtClean="0"/>
              <a:t>n</a:t>
            </a:r>
            <a:endParaRPr lang="ru-RU" dirty="0" smtClean="0"/>
          </a:p>
          <a:p>
            <a:r>
              <a:rPr lang="en-US" dirty="0" smtClean="0"/>
              <a:t>&lt;&lt;" </a:t>
            </a:r>
            <a:r>
              <a:rPr lang="en-US" dirty="0"/>
              <a:t>numbers is ... </a:t>
            </a:r>
            <a:r>
              <a:rPr lang="ru-RU" dirty="0"/>
              <a:t>"&lt;&lt;</a:t>
            </a:r>
            <a:r>
              <a:rPr lang="ru-RU" dirty="0" err="1"/>
              <a:t>sum</a:t>
            </a:r>
            <a:r>
              <a:rPr lang="ru-RU" dirty="0"/>
              <a:t>&lt;&lt;</a:t>
            </a:r>
            <a:r>
              <a:rPr lang="ru-RU" dirty="0" err="1"/>
              <a:t>endl</a:t>
            </a:r>
            <a:r>
              <a:rPr lang="ru-RU" dirty="0"/>
              <a:t>;</a:t>
            </a:r>
          </a:p>
          <a:p>
            <a:r>
              <a:rPr lang="ru-RU" dirty="0" smtClean="0"/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394692"/>
            <a:ext cx="3919663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C#</a:t>
            </a:r>
            <a:endParaRPr lang="ru-RU" dirty="0"/>
          </a:p>
          <a:p>
            <a:r>
              <a:rPr lang="en-US" dirty="0"/>
              <a:t>using System;</a:t>
            </a:r>
            <a:endParaRPr lang="ru-RU" dirty="0"/>
          </a:p>
          <a:p>
            <a:r>
              <a:rPr lang="en-US" dirty="0"/>
              <a:t>namespace Example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/>
              <a:t>    class Program</a:t>
            </a:r>
            <a:endParaRPr lang="ru-RU" dirty="0"/>
          </a:p>
          <a:p>
            <a:r>
              <a:rPr lang="en-US" dirty="0"/>
              <a:t>    {</a:t>
            </a:r>
            <a:endParaRPr lang="ru-RU" dirty="0"/>
          </a:p>
          <a:p>
            <a:r>
              <a:rPr lang="en-US" dirty="0"/>
              <a:t>        static void Main()</a:t>
            </a:r>
            <a:endParaRPr lang="ru-RU" dirty="0"/>
          </a:p>
          <a:p>
            <a:r>
              <a:rPr lang="en-US" dirty="0"/>
              <a:t>        {</a:t>
            </a:r>
            <a:endParaRPr lang="ru-RU" dirty="0"/>
          </a:p>
          <a:p>
            <a:r>
              <a:rPr lang="en-US" dirty="0"/>
              <a:t>        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, n, sum;</a:t>
            </a:r>
            <a:endParaRPr lang="ru-RU" dirty="0"/>
          </a:p>
          <a:p>
            <a:r>
              <a:rPr lang="en-US" dirty="0"/>
              <a:t>            string </a:t>
            </a:r>
            <a:r>
              <a:rPr lang="en-US" dirty="0" err="1"/>
              <a:t>str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            n = 10;</a:t>
            </a:r>
            <a:endParaRPr lang="ru-RU" dirty="0"/>
          </a:p>
          <a:p>
            <a:r>
              <a:rPr lang="en-US" dirty="0"/>
              <a:t>            sum = 0;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            </a:t>
            </a:r>
            <a:r>
              <a:rPr lang="en-US" dirty="0"/>
              <a:t>for (</a:t>
            </a:r>
            <a:r>
              <a:rPr lang="en-US" dirty="0" err="1"/>
              <a:t>i</a:t>
            </a:r>
            <a:r>
              <a:rPr lang="en-US" dirty="0"/>
              <a:t> = 1; </a:t>
            </a:r>
            <a:r>
              <a:rPr lang="en-US" dirty="0" err="1"/>
              <a:t>i</a:t>
            </a:r>
            <a:r>
              <a:rPr lang="en-US" dirty="0"/>
              <a:t> &lt;= n; </a:t>
            </a:r>
            <a:r>
              <a:rPr lang="en-US" dirty="0" err="1"/>
              <a:t>i</a:t>
            </a:r>
            <a:r>
              <a:rPr lang="en-US" dirty="0"/>
              <a:t>++)</a:t>
            </a:r>
            <a:endParaRPr lang="ru-RU" dirty="0"/>
          </a:p>
          <a:p>
            <a:r>
              <a:rPr lang="en-US" dirty="0"/>
              <a:t>            {</a:t>
            </a:r>
            <a:endParaRPr lang="ru-RU" dirty="0"/>
          </a:p>
          <a:p>
            <a:r>
              <a:rPr lang="en-US" dirty="0"/>
              <a:t>                </a:t>
            </a:r>
            <a:r>
              <a:rPr lang="en-US" dirty="0" err="1"/>
              <a:t>Console.WriteLine</a:t>
            </a:r>
            <a:r>
              <a:rPr lang="en-US" dirty="0"/>
              <a:t>("" + </a:t>
            </a:r>
            <a:r>
              <a:rPr lang="en-US" dirty="0" err="1"/>
              <a:t>i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                sum += </a:t>
            </a:r>
            <a:r>
              <a:rPr lang="en-US" dirty="0" err="1"/>
              <a:t>i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            </a:t>
            </a:r>
            <a:r>
              <a:rPr lang="ru-RU" dirty="0"/>
              <a:t>}</a:t>
            </a:r>
          </a:p>
          <a:p>
            <a:r>
              <a:rPr lang="ru-RU" dirty="0"/>
              <a:t>            </a:t>
            </a:r>
            <a:r>
              <a:rPr lang="ru-RU" dirty="0" err="1"/>
              <a:t>str</a:t>
            </a:r>
            <a:r>
              <a:rPr lang="ru-RU" dirty="0"/>
              <a:t> = "Сумма первых " + </a:t>
            </a:r>
            <a:r>
              <a:rPr lang="ru-RU" dirty="0" err="1"/>
              <a:t>n</a:t>
            </a:r>
            <a:r>
              <a:rPr lang="ru-RU" dirty="0"/>
              <a:t> </a:t>
            </a:r>
            <a:r>
              <a:rPr lang="ru-RU" dirty="0" smtClean="0"/>
              <a:t>+</a:t>
            </a:r>
          </a:p>
          <a:p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dirty="0"/>
              <a:t>" членов ряда равна ... </a:t>
            </a:r>
            <a:r>
              <a:rPr lang="en-US" dirty="0"/>
              <a:t>"  + sum;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            </a:t>
            </a:r>
            <a:r>
              <a:rPr lang="en-US" dirty="0" err="1"/>
              <a:t>Console.WriteLine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ru-RU" dirty="0" smtClean="0"/>
              <a:t>      }</a:t>
            </a:r>
            <a:endParaRPr lang="ru-RU" dirty="0"/>
          </a:p>
          <a:p>
            <a:r>
              <a:rPr lang="ru-RU" dirty="0"/>
              <a:t>    }</a:t>
            </a:r>
          </a:p>
          <a:p>
            <a:r>
              <a:rPr lang="ru-RU" dirty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548680"/>
            <a:ext cx="617425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JavaScript: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&lt;html&gt;</a:t>
            </a:r>
            <a:endParaRPr lang="ru-RU" dirty="0"/>
          </a:p>
          <a:p>
            <a:r>
              <a:rPr lang="en-US" dirty="0"/>
              <a:t>&lt;script type="text/</a:t>
            </a:r>
            <a:r>
              <a:rPr lang="en-US" dirty="0" err="1"/>
              <a:t>javascript</a:t>
            </a:r>
            <a:r>
              <a:rPr lang="en-US" dirty="0"/>
              <a:t>"&gt;</a:t>
            </a:r>
            <a:endParaRPr lang="ru-RU" dirty="0"/>
          </a:p>
          <a:p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i,n,sum,str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sum=0;</a:t>
            </a:r>
            <a:endParaRPr lang="ru-RU" dirty="0"/>
          </a:p>
          <a:p>
            <a:r>
              <a:rPr lang="en-US" dirty="0" err="1"/>
              <a:t>str</a:t>
            </a:r>
            <a:r>
              <a:rPr lang="en-US" dirty="0"/>
              <a:t>="";</a:t>
            </a:r>
            <a:endParaRPr lang="ru-RU" dirty="0"/>
          </a:p>
          <a:p>
            <a:r>
              <a:rPr lang="en-US" dirty="0"/>
              <a:t>n=10;</a:t>
            </a:r>
            <a:endParaRPr lang="ru-RU" dirty="0"/>
          </a:p>
          <a:p>
            <a:r>
              <a:rPr lang="en-US" dirty="0"/>
              <a:t>for(</a:t>
            </a:r>
            <a:r>
              <a:rPr lang="en-US" dirty="0" err="1"/>
              <a:t>i</a:t>
            </a:r>
            <a:r>
              <a:rPr lang="en-US" dirty="0"/>
              <a:t>=1;i&lt;=</a:t>
            </a:r>
            <a:r>
              <a:rPr lang="en-US" dirty="0" err="1"/>
              <a:t>n;i</a:t>
            </a:r>
            <a:r>
              <a:rPr lang="en-US" dirty="0"/>
              <a:t>++)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 err="1"/>
              <a:t>str</a:t>
            </a:r>
            <a:r>
              <a:rPr lang="en-US" dirty="0"/>
              <a:t>+=</a:t>
            </a:r>
            <a:r>
              <a:rPr lang="en-US" dirty="0" err="1"/>
              <a:t>i</a:t>
            </a:r>
            <a:r>
              <a:rPr lang="en-US" dirty="0"/>
              <a:t>+"&lt;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endParaRPr lang="ru-RU" dirty="0"/>
          </a:p>
          <a:p>
            <a:r>
              <a:rPr lang="en-US" dirty="0"/>
              <a:t>sum+=</a:t>
            </a:r>
            <a:r>
              <a:rPr lang="en-US" dirty="0" err="1"/>
              <a:t>i</a:t>
            </a:r>
            <a:r>
              <a:rPr lang="en-US" dirty="0"/>
              <a:t>;</a:t>
            </a:r>
            <a:endParaRPr lang="ru-RU" dirty="0"/>
          </a:p>
          <a:p>
            <a:r>
              <a:rPr lang="ru-RU" dirty="0"/>
              <a:t>}</a:t>
            </a:r>
          </a:p>
          <a:p>
            <a:r>
              <a:rPr lang="en-US" dirty="0" err="1"/>
              <a:t>str</a:t>
            </a:r>
            <a:r>
              <a:rPr lang="ru-RU" dirty="0"/>
              <a:t>+="&lt;</a:t>
            </a:r>
            <a:r>
              <a:rPr lang="en-US" dirty="0" err="1"/>
              <a:t>br</a:t>
            </a:r>
            <a:r>
              <a:rPr lang="ru-RU" dirty="0"/>
              <a:t>/&gt;" + "Сумма первых " + </a:t>
            </a:r>
            <a:r>
              <a:rPr lang="en-US" dirty="0"/>
              <a:t>n</a:t>
            </a:r>
            <a:r>
              <a:rPr lang="ru-RU" dirty="0"/>
              <a:t> + " членов ряда = " + </a:t>
            </a:r>
            <a:r>
              <a:rPr lang="en-US" dirty="0"/>
              <a:t>sum</a:t>
            </a:r>
            <a:r>
              <a:rPr lang="ru-RU" dirty="0"/>
              <a:t>;</a:t>
            </a:r>
          </a:p>
          <a:p>
            <a:r>
              <a:rPr lang="ru-RU" dirty="0"/>
              <a:t> </a:t>
            </a:r>
          </a:p>
          <a:p>
            <a:r>
              <a:rPr lang="en-US" dirty="0" err="1"/>
              <a:t>document.write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&lt;/script&gt;</a:t>
            </a:r>
            <a:endParaRPr lang="ru-RU" dirty="0"/>
          </a:p>
          <a:p>
            <a:r>
              <a:rPr lang="en-US" dirty="0"/>
              <a:t>&lt;/html&gt;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0"/>
            <a:ext cx="5781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Сравним способы использования функций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692696"/>
            <a:ext cx="4001673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r>
              <a:rPr lang="ru-RU" sz="1400" b="1" dirty="0"/>
              <a:t>++</a:t>
            </a:r>
            <a:endParaRPr lang="ru-RU" sz="1400" dirty="0"/>
          </a:p>
          <a:p>
            <a:r>
              <a:rPr lang="en-US" sz="1400" dirty="0"/>
              <a:t>#include&lt;</a:t>
            </a:r>
            <a:r>
              <a:rPr lang="en-US" sz="1400" dirty="0" err="1"/>
              <a:t>iostream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#include&lt;</a:t>
            </a:r>
            <a:r>
              <a:rPr lang="en-US" sz="1400" dirty="0" err="1"/>
              <a:t>math.h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using </a:t>
            </a:r>
            <a:r>
              <a:rPr lang="en-US" sz="1400" dirty="0"/>
              <a:t>namespace std;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void </a:t>
            </a:r>
            <a:r>
              <a:rPr lang="en-US" sz="1400" dirty="0"/>
              <a:t>root(double a, double b, double c)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	double d, x1, x2;</a:t>
            </a:r>
            <a:endParaRPr lang="ru-RU" sz="1400" dirty="0"/>
          </a:p>
          <a:p>
            <a:r>
              <a:rPr lang="en-US" sz="1400" dirty="0"/>
              <a:t>	d=</a:t>
            </a:r>
            <a:r>
              <a:rPr lang="en-US" sz="1400" dirty="0" err="1"/>
              <a:t>pow</a:t>
            </a:r>
            <a:r>
              <a:rPr lang="en-US" sz="1400" dirty="0"/>
              <a:t>(b,2)-4*a*c;</a:t>
            </a:r>
            <a:endParaRPr lang="ru-RU" sz="1400" dirty="0"/>
          </a:p>
          <a:p>
            <a:r>
              <a:rPr lang="en-US" sz="1400" dirty="0"/>
              <a:t> </a:t>
            </a:r>
            <a:endParaRPr lang="ru-RU" sz="1400" dirty="0"/>
          </a:p>
          <a:p>
            <a:r>
              <a:rPr lang="en-US" sz="1400" dirty="0"/>
              <a:t>if(d&lt;0) {</a:t>
            </a:r>
            <a:r>
              <a:rPr lang="en-US" sz="1400" dirty="0" err="1"/>
              <a:t>cout</a:t>
            </a:r>
            <a:r>
              <a:rPr lang="en-US" sz="1400" dirty="0"/>
              <a:t>&lt;&lt;"\</a:t>
            </a:r>
            <a:r>
              <a:rPr lang="en-US" sz="1400" dirty="0" err="1"/>
              <a:t>nThere</a:t>
            </a:r>
            <a:r>
              <a:rPr lang="en-US" sz="1400" dirty="0"/>
              <a:t> are no real roots!"&lt;&lt;</a:t>
            </a:r>
            <a:r>
              <a:rPr lang="en-US" sz="1400" dirty="0" err="1"/>
              <a:t>endl</a:t>
            </a:r>
            <a:r>
              <a:rPr lang="en-US" sz="1400" dirty="0"/>
              <a:t>;}</a:t>
            </a:r>
            <a:endParaRPr lang="ru-RU" sz="1400" dirty="0"/>
          </a:p>
          <a:p>
            <a:r>
              <a:rPr lang="en-US" sz="1400" dirty="0"/>
              <a:t>else</a:t>
            </a:r>
            <a:endParaRPr lang="ru-RU" sz="1400" dirty="0"/>
          </a:p>
          <a:p>
            <a:r>
              <a:rPr lang="en-US" sz="1400" dirty="0"/>
              <a:t>	{</a:t>
            </a:r>
            <a:endParaRPr lang="ru-RU" sz="1400" dirty="0"/>
          </a:p>
          <a:p>
            <a:r>
              <a:rPr lang="en-US" sz="1400" dirty="0" smtClean="0"/>
              <a:t>x1</a:t>
            </a:r>
            <a:r>
              <a:rPr lang="en-US" sz="1400" dirty="0"/>
              <a:t>=(-b-</a:t>
            </a:r>
            <a:r>
              <a:rPr lang="en-US" sz="1400" dirty="0" err="1"/>
              <a:t>sqrt</a:t>
            </a:r>
            <a:r>
              <a:rPr lang="en-US" sz="1400" dirty="0"/>
              <a:t>(d))/(2*a);</a:t>
            </a:r>
            <a:endParaRPr lang="ru-RU" sz="1400" dirty="0"/>
          </a:p>
          <a:p>
            <a:r>
              <a:rPr lang="en-US" sz="1400" dirty="0" smtClean="0"/>
              <a:t>x2</a:t>
            </a:r>
            <a:r>
              <a:rPr lang="en-US" sz="1400" dirty="0"/>
              <a:t>=(-</a:t>
            </a:r>
            <a:r>
              <a:rPr lang="en-US" sz="1400" dirty="0" err="1"/>
              <a:t>b+sqrt</a:t>
            </a:r>
            <a:r>
              <a:rPr lang="en-US" sz="1400" dirty="0"/>
              <a:t>(d))/(2*a);</a:t>
            </a:r>
            <a:endParaRPr lang="ru-RU" sz="1400" dirty="0"/>
          </a:p>
          <a:p>
            <a:r>
              <a:rPr lang="en-US" sz="1400" dirty="0" err="1" smtClean="0"/>
              <a:t>cout</a:t>
            </a:r>
            <a:r>
              <a:rPr lang="en-US" sz="1400" dirty="0"/>
              <a:t>&lt;&lt;"\nx1 = "&lt;&lt;x1&lt;&lt;"\nx2 = "&lt;&lt;x2&lt;&lt;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	}</a:t>
            </a:r>
            <a:endParaRPr lang="ru-RU" sz="1400" dirty="0"/>
          </a:p>
          <a:p>
            <a:r>
              <a:rPr lang="en-US" sz="1400" dirty="0"/>
              <a:t>}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void </a:t>
            </a:r>
            <a:r>
              <a:rPr lang="en-US" sz="1400" dirty="0"/>
              <a:t>main()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	void root(double a, double b, double c);</a:t>
            </a:r>
            <a:endParaRPr lang="ru-RU" sz="1400" dirty="0"/>
          </a:p>
          <a:p>
            <a:r>
              <a:rPr lang="en-US" sz="1400" dirty="0"/>
              <a:t>	double </a:t>
            </a:r>
            <a:r>
              <a:rPr lang="en-US" sz="1400" dirty="0" err="1"/>
              <a:t>a,b,c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	a=-8;</a:t>
            </a:r>
            <a:endParaRPr lang="ru-RU" sz="1400" dirty="0"/>
          </a:p>
          <a:p>
            <a:r>
              <a:rPr lang="en-US" sz="1400" dirty="0"/>
              <a:t>	</a:t>
            </a:r>
            <a:r>
              <a:rPr lang="ru-RU" sz="1400" dirty="0"/>
              <a:t>b=3;</a:t>
            </a:r>
          </a:p>
          <a:p>
            <a:r>
              <a:rPr lang="ru-RU" sz="1400" dirty="0"/>
              <a:t>	c=11;</a:t>
            </a:r>
          </a:p>
          <a:p>
            <a:r>
              <a:rPr lang="ru-RU" sz="1400" dirty="0"/>
              <a:t>	</a:t>
            </a:r>
            <a:r>
              <a:rPr lang="ru-RU" sz="1400" dirty="0" err="1"/>
              <a:t>root</a:t>
            </a:r>
            <a:r>
              <a:rPr lang="ru-RU" sz="1400" dirty="0"/>
              <a:t>(</a:t>
            </a:r>
            <a:r>
              <a:rPr lang="ru-RU" sz="1400" dirty="0" err="1"/>
              <a:t>a,b,c</a:t>
            </a:r>
            <a:r>
              <a:rPr lang="ru-RU" sz="1400" dirty="0"/>
              <a:t>);</a:t>
            </a:r>
          </a:p>
          <a:p>
            <a:r>
              <a:rPr lang="ru-RU" sz="1400" dirty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4008" y="476672"/>
            <a:ext cx="4254691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C#</a:t>
            </a:r>
            <a:endParaRPr lang="ru-RU" sz="1400" dirty="0"/>
          </a:p>
          <a:p>
            <a:r>
              <a:rPr lang="en-US" sz="1400" dirty="0"/>
              <a:t>using System;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namespace </a:t>
            </a:r>
            <a:r>
              <a:rPr lang="en-US" sz="1400" dirty="0"/>
              <a:t>Example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    class Program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static void root(double a, double b, double c)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/>
              <a:t>            double d, x1, x2;</a:t>
            </a:r>
            <a:endParaRPr lang="ru-RU" sz="1400" dirty="0"/>
          </a:p>
          <a:p>
            <a:r>
              <a:rPr lang="en-US" sz="1400" dirty="0"/>
              <a:t>            string </a:t>
            </a:r>
            <a:r>
              <a:rPr lang="en-US" sz="1400" dirty="0" err="1"/>
              <a:t>str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d = </a:t>
            </a:r>
            <a:r>
              <a:rPr lang="en-US" sz="1400" dirty="0" err="1"/>
              <a:t>System.Math.Pow</a:t>
            </a:r>
            <a:r>
              <a:rPr lang="en-US" sz="1400" dirty="0"/>
              <a:t>(b, 2) - 4 * a * c;</a:t>
            </a:r>
            <a:endParaRPr lang="ru-RU" sz="1400" dirty="0"/>
          </a:p>
          <a:p>
            <a:r>
              <a:rPr lang="en-US" sz="1400" dirty="0"/>
              <a:t> 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ru-RU" sz="1400" dirty="0" err="1"/>
              <a:t>if</a:t>
            </a:r>
            <a:r>
              <a:rPr lang="ru-RU" sz="1400" dirty="0"/>
              <a:t> (</a:t>
            </a:r>
            <a:r>
              <a:rPr lang="ru-RU" sz="1400" dirty="0" err="1"/>
              <a:t>d</a:t>
            </a:r>
            <a:r>
              <a:rPr lang="ru-RU" sz="1400" dirty="0"/>
              <a:t> &lt; 0) { </a:t>
            </a:r>
            <a:r>
              <a:rPr lang="ru-RU" sz="1400" dirty="0" err="1"/>
              <a:t>str</a:t>
            </a:r>
            <a:r>
              <a:rPr lang="ru-RU" sz="1400" dirty="0"/>
              <a:t> = "Действительных корней нет!"; }</a:t>
            </a:r>
          </a:p>
          <a:p>
            <a:r>
              <a:rPr lang="ru-RU" sz="1400" dirty="0"/>
              <a:t>            </a:t>
            </a:r>
            <a:r>
              <a:rPr lang="en-US" sz="1400" dirty="0"/>
              <a:t>else</a:t>
            </a:r>
            <a:endParaRPr lang="ru-RU" sz="1400" dirty="0"/>
          </a:p>
          <a:p>
            <a:r>
              <a:rPr lang="en-US" sz="1400" dirty="0"/>
              <a:t>            {</a:t>
            </a:r>
            <a:endParaRPr lang="ru-RU" sz="1400" dirty="0"/>
          </a:p>
          <a:p>
            <a:r>
              <a:rPr lang="en-US" sz="1400" dirty="0"/>
              <a:t>                x1 = (-b - </a:t>
            </a:r>
            <a:r>
              <a:rPr lang="en-US" sz="1400" dirty="0" err="1"/>
              <a:t>System.Math.Sqrt</a:t>
            </a:r>
            <a:r>
              <a:rPr lang="en-US" sz="1400" dirty="0"/>
              <a:t>(d)) / (2 * a);</a:t>
            </a:r>
            <a:endParaRPr lang="ru-RU" sz="1400" dirty="0"/>
          </a:p>
          <a:p>
            <a:r>
              <a:rPr lang="en-US" sz="1400" dirty="0"/>
              <a:t>                x2 = (-b + </a:t>
            </a:r>
            <a:r>
              <a:rPr lang="en-US" sz="1400" dirty="0" err="1"/>
              <a:t>System.Math.Sqrt</a:t>
            </a:r>
            <a:r>
              <a:rPr lang="en-US" sz="1400" dirty="0"/>
              <a:t>(d)) / (2 * a);</a:t>
            </a:r>
            <a:endParaRPr lang="ru-RU" sz="1400" dirty="0"/>
          </a:p>
          <a:p>
            <a:r>
              <a:rPr lang="en-US" sz="1400" dirty="0"/>
              <a:t>                </a:t>
            </a:r>
            <a:r>
              <a:rPr lang="en-US" sz="1400" dirty="0" err="1"/>
              <a:t>str</a:t>
            </a:r>
            <a:r>
              <a:rPr lang="en-US" sz="1400" dirty="0"/>
              <a:t> = "x1 = " + x1 + "\nx2 = " + x2;</a:t>
            </a:r>
            <a:endParaRPr lang="ru-RU" sz="1400" dirty="0"/>
          </a:p>
          <a:p>
            <a:r>
              <a:rPr lang="en-US" sz="1400" dirty="0"/>
              <a:t>            }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Console.WriteLine</a:t>
            </a:r>
            <a:r>
              <a:rPr lang="en-US" sz="1400" dirty="0"/>
              <a:t>(</a:t>
            </a:r>
            <a:r>
              <a:rPr lang="en-US" sz="1400" dirty="0" err="1"/>
              <a:t>str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}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    </a:t>
            </a:r>
            <a:r>
              <a:rPr lang="en-US" sz="1400" dirty="0"/>
              <a:t>static void Main()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 smtClean="0"/>
              <a:t>double </a:t>
            </a:r>
            <a:r>
              <a:rPr lang="en-US" sz="1400" dirty="0"/>
              <a:t>a, b, </a:t>
            </a:r>
            <a:r>
              <a:rPr lang="en-US" sz="1400" dirty="0" smtClean="0"/>
              <a:t>c;</a:t>
            </a:r>
            <a:r>
              <a:rPr lang="ru-RU" sz="1400" dirty="0" smtClean="0"/>
              <a:t> </a:t>
            </a:r>
            <a:r>
              <a:rPr lang="en-US" sz="1400" dirty="0" smtClean="0"/>
              <a:t>a=3;</a:t>
            </a:r>
            <a:r>
              <a:rPr lang="ru-RU" sz="1400" dirty="0" smtClean="0"/>
              <a:t>  </a:t>
            </a:r>
            <a:r>
              <a:rPr lang="en-US" sz="1400" dirty="0" smtClean="0"/>
              <a:t>b=-</a:t>
            </a:r>
            <a:r>
              <a:rPr lang="en-US" sz="1400" dirty="0"/>
              <a:t>8</a:t>
            </a:r>
            <a:r>
              <a:rPr lang="en-US" sz="1400" dirty="0" smtClean="0"/>
              <a:t>;</a:t>
            </a:r>
            <a:r>
              <a:rPr lang="ru-RU" sz="1400" dirty="0" smtClean="0"/>
              <a:t>  </a:t>
            </a:r>
            <a:r>
              <a:rPr lang="en-US" sz="1400" dirty="0" smtClean="0"/>
              <a:t>c=-</a:t>
            </a:r>
            <a:r>
              <a:rPr lang="en-US" sz="1400" dirty="0"/>
              <a:t>2</a:t>
            </a:r>
            <a:r>
              <a:rPr lang="en-US" sz="1400" dirty="0" smtClean="0"/>
              <a:t>;</a:t>
            </a:r>
            <a:r>
              <a:rPr lang="ru-RU" sz="1400" dirty="0" smtClean="0"/>
              <a:t> </a:t>
            </a:r>
            <a:r>
              <a:rPr lang="en-US" sz="1400" dirty="0" smtClean="0"/>
              <a:t>   </a:t>
            </a:r>
            <a:r>
              <a:rPr lang="en-US" sz="1400" dirty="0"/>
              <a:t>root(a, b, c);</a:t>
            </a:r>
            <a:endParaRPr lang="ru-RU" sz="1400" dirty="0"/>
          </a:p>
          <a:p>
            <a:r>
              <a:rPr lang="ru-RU" sz="1400" dirty="0" smtClean="0"/>
              <a:t>}</a:t>
            </a:r>
            <a:endParaRPr lang="ru-RU" sz="1400" dirty="0"/>
          </a:p>
          <a:p>
            <a:r>
              <a:rPr lang="ru-RU" sz="1400" dirty="0"/>
              <a:t>    }</a:t>
            </a:r>
          </a:p>
          <a:p>
            <a:r>
              <a:rPr lang="ru-RU" sz="1400" dirty="0"/>
              <a:t>}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548680"/>
            <a:ext cx="76328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JavaScript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&lt;</a:t>
            </a:r>
            <a:r>
              <a:rPr lang="en-US" dirty="0"/>
              <a:t>html&gt;</a:t>
            </a:r>
            <a:endParaRPr lang="ru-RU" dirty="0"/>
          </a:p>
          <a:p>
            <a:r>
              <a:rPr lang="en-US" dirty="0"/>
              <a:t>&lt;script type="text/</a:t>
            </a:r>
            <a:r>
              <a:rPr lang="en-US" dirty="0" err="1"/>
              <a:t>javascript</a:t>
            </a:r>
            <a:r>
              <a:rPr lang="en-US" dirty="0"/>
              <a:t>"&gt;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function </a:t>
            </a:r>
            <a:r>
              <a:rPr lang="en-US" dirty="0"/>
              <a:t>root(</a:t>
            </a:r>
            <a:r>
              <a:rPr lang="en-US" dirty="0" err="1"/>
              <a:t>a,b,c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ru-RU" dirty="0" smtClean="0"/>
              <a:t>      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d,x1,x2;</a:t>
            </a:r>
            <a:endParaRPr lang="ru-RU" dirty="0"/>
          </a:p>
          <a:p>
            <a:r>
              <a:rPr lang="en-US" dirty="0"/>
              <a:t>        d = Math.pow(b, 2) - 4 * a * c;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        </a:t>
            </a:r>
            <a:r>
              <a:rPr lang="en-US" dirty="0"/>
              <a:t>if</a:t>
            </a:r>
            <a:r>
              <a:rPr lang="ru-RU" dirty="0"/>
              <a:t> (</a:t>
            </a:r>
            <a:r>
              <a:rPr lang="en-US" dirty="0"/>
              <a:t>d</a:t>
            </a:r>
            <a:r>
              <a:rPr lang="ru-RU" dirty="0"/>
              <a:t> &lt; 0) { </a:t>
            </a:r>
            <a:r>
              <a:rPr lang="en-US" dirty="0" err="1"/>
              <a:t>str</a:t>
            </a:r>
            <a:r>
              <a:rPr lang="ru-RU" dirty="0"/>
              <a:t> = "Действительных корней нет!"; }</a:t>
            </a:r>
          </a:p>
          <a:p>
            <a:r>
              <a:rPr lang="ru-RU" dirty="0"/>
              <a:t>        </a:t>
            </a:r>
            <a:r>
              <a:rPr lang="en-US" dirty="0"/>
              <a:t>else</a:t>
            </a:r>
            <a:endParaRPr lang="ru-RU" dirty="0"/>
          </a:p>
          <a:p>
            <a:r>
              <a:rPr lang="en-US" dirty="0"/>
              <a:t>            {</a:t>
            </a:r>
            <a:endParaRPr lang="ru-RU" dirty="0"/>
          </a:p>
          <a:p>
            <a:r>
              <a:rPr lang="en-US" dirty="0"/>
              <a:t>                x1 = (-b - </a:t>
            </a:r>
            <a:r>
              <a:rPr lang="en-US" dirty="0" err="1"/>
              <a:t>Math.sqrt</a:t>
            </a:r>
            <a:r>
              <a:rPr lang="en-US" dirty="0"/>
              <a:t>(d)) / (2 * a);</a:t>
            </a:r>
            <a:endParaRPr lang="ru-RU" dirty="0"/>
          </a:p>
          <a:p>
            <a:r>
              <a:rPr lang="en-US" dirty="0"/>
              <a:t>                x2 = (-b + </a:t>
            </a:r>
            <a:r>
              <a:rPr lang="en-US" dirty="0" err="1"/>
              <a:t>Math.sqrt</a:t>
            </a:r>
            <a:r>
              <a:rPr lang="en-US" dirty="0"/>
              <a:t>(d)) / (2 * a);</a:t>
            </a:r>
            <a:endParaRPr lang="ru-RU" dirty="0"/>
          </a:p>
          <a:p>
            <a:r>
              <a:rPr lang="en-US" dirty="0"/>
              <a:t>                </a:t>
            </a:r>
            <a:r>
              <a:rPr lang="en-US" dirty="0" err="1"/>
              <a:t>str</a:t>
            </a:r>
            <a:r>
              <a:rPr lang="en-US" dirty="0"/>
              <a:t> = "x1 = " + x1 + "&lt;</a:t>
            </a:r>
            <a:r>
              <a:rPr lang="en-US" dirty="0" err="1"/>
              <a:t>br</a:t>
            </a:r>
            <a:r>
              <a:rPr lang="en-US" dirty="0"/>
              <a:t>/&gt;" + "x2 = " + x2;</a:t>
            </a:r>
            <a:endParaRPr lang="ru-RU" dirty="0"/>
          </a:p>
          <a:p>
            <a:r>
              <a:rPr lang="en-US" dirty="0"/>
              <a:t>            }</a:t>
            </a:r>
            <a:endParaRPr lang="ru-RU" dirty="0"/>
          </a:p>
          <a:p>
            <a:r>
              <a:rPr lang="en-US" dirty="0"/>
              <a:t>        </a:t>
            </a:r>
            <a:r>
              <a:rPr lang="en-US" dirty="0" err="1"/>
              <a:t>document.write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}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a,b,c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a</a:t>
            </a:r>
            <a:r>
              <a:rPr lang="en-US" dirty="0"/>
              <a:t>=-4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  <a:r>
              <a:rPr lang="en-US" dirty="0" smtClean="0"/>
              <a:t>b=9;</a:t>
            </a:r>
            <a:r>
              <a:rPr lang="ru-RU" dirty="0" smtClean="0"/>
              <a:t> </a:t>
            </a:r>
            <a:r>
              <a:rPr lang="en-US" dirty="0" smtClean="0"/>
              <a:t>c=11;</a:t>
            </a:r>
            <a:r>
              <a:rPr lang="ru-RU" dirty="0" smtClean="0"/>
              <a:t> </a:t>
            </a:r>
            <a:r>
              <a:rPr lang="en-US" dirty="0" smtClean="0"/>
              <a:t>root(</a:t>
            </a:r>
            <a:r>
              <a:rPr lang="en-US" dirty="0" err="1" smtClean="0"/>
              <a:t>a,b,c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&lt;/</a:t>
            </a:r>
            <a:r>
              <a:rPr lang="en-US" dirty="0"/>
              <a:t>script&gt;</a:t>
            </a:r>
            <a:endParaRPr lang="ru-RU" dirty="0"/>
          </a:p>
          <a:p>
            <a:r>
              <a:rPr lang="en-US" dirty="0"/>
              <a:t>&lt;/html</a:t>
            </a:r>
            <a:r>
              <a:rPr lang="en-US" dirty="0" smtClean="0"/>
              <a:t>&gt;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398</Words>
  <Application>Microsoft Office PowerPoint</Application>
  <PresentationFormat>Экран (4:3)</PresentationFormat>
  <Paragraphs>271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29</cp:revision>
  <dcterms:created xsi:type="dcterms:W3CDTF">2011-06-05T15:37:04Z</dcterms:created>
  <dcterms:modified xsi:type="dcterms:W3CDTF">2011-06-05T17:04:41Z</dcterms:modified>
</cp:coreProperties>
</file>