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D47A4C-E9F7-4599-9107-C8993C62BFF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F37773-FA00-497B-8EA8-EC1051A3D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33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C3A2-91CA-4F72-942C-B5A637E3F4FA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C9E0-1ACD-4937-B108-609EC79E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62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4827-F11B-4B64-B17B-76E35D5EC6E7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D343F-5D01-48C0-8B21-6A3A7BB89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27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6F63-A7F3-493F-B5F1-1AB99DD556F9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91A76-F1C9-4207-AADD-F1651FBC4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9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66CEA-76A0-402A-8700-5CA7F542664D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16CFF-B250-421F-A6B6-B7829875E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8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B3E7-6907-4364-BE28-FE9C842E9D8B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AA5A-2F79-4FB4-B16A-9B78B0AE9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9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4BFED-42D4-4D8B-96CB-80AEE0E08A59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51C3C-6344-4980-8D8F-DD0C9252E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9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FD019-5DF3-4A1B-9448-A5F87EF37C78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8E437-8E15-4555-8F86-83FFCD264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9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DAA7C-05E0-4132-A142-EBED293F0544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FA686-30C7-4F63-B628-E4964E23C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7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21907-7026-41C2-B2D2-F1C70212CCD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2861-F9EE-4848-8C9F-C1B1949DF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4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B0953-0CC6-430E-BD05-39754B2E649E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CE4EFA6-DE89-47A7-80A5-FF391FC15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C58EF-7465-4129-95F5-E3DC8C3A67D6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BCED4-5C28-46FF-AF78-FC0C936BF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6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FF7D157-A3E9-4E80-A4DD-379AC428A9E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9712D83-5668-4779-9A77-EF9BAF792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2" r:id="rId2"/>
    <p:sldLayoutId id="2147483780" r:id="rId3"/>
    <p:sldLayoutId id="2147483773" r:id="rId4"/>
    <p:sldLayoutId id="2147483774" r:id="rId5"/>
    <p:sldLayoutId id="2147483775" r:id="rId6"/>
    <p:sldLayoutId id="2147483776" r:id="rId7"/>
    <p:sldLayoutId id="2147483781" r:id="rId8"/>
    <p:sldLayoutId id="2147483782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page_3.pptx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4" r="11094"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9140000">
            <a:off x="671513" y="1717675"/>
            <a:ext cx="5486400" cy="8667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Милое дело после рыбалки закоптить рыбку или сварить уху</a:t>
            </a:r>
            <a:endParaRPr lang="ru-RU" dirty="0"/>
          </a:p>
        </p:txBody>
      </p:sp>
      <p:sp>
        <p:nvSpPr>
          <p:cNvPr id="7172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1143000" y="2181225"/>
            <a:ext cx="6097588" cy="739775"/>
          </a:xfrm>
        </p:spPr>
        <p:txBody>
          <a:bodyPr/>
          <a:lstStyle/>
          <a:p>
            <a:r>
              <a:rPr lang="ru-RU" smtClean="0"/>
              <a:t>(на рисунке лещи и щуки, закопчённые на ольховой стружке)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5805264"/>
            <a:ext cx="6035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pres?slideindex=1&amp;slidetitle="/>
              </a:rPr>
              <a:t>Переход на слайд 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58</TotalTime>
  <Words>26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Милое дело после рыбалки закоптить рыбку или сварить уху</vt:lpstr>
    </vt:vector>
  </TitlesOfParts>
  <Company>3454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Привет! Меня зовут Владимир. Я расскажу Вам о своем увлечении подводной охотой.</dc:title>
  <dc:creator>3453</dc:creator>
  <cp:lastModifiedBy>3453</cp:lastModifiedBy>
  <cp:revision>9</cp:revision>
  <dcterms:created xsi:type="dcterms:W3CDTF">2011-05-19T12:44:51Z</dcterms:created>
  <dcterms:modified xsi:type="dcterms:W3CDTF">2011-05-20T12:11:18Z</dcterms:modified>
</cp:coreProperties>
</file>