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55" r:id="rId1"/>
  </p:sldMasterIdLst>
  <p:notesMasterIdLst>
    <p:notesMasterId r:id="rId83"/>
  </p:notesMasterIdLst>
  <p:handoutMasterIdLst>
    <p:handoutMasterId r:id="rId84"/>
  </p:handoutMasterIdLst>
  <p:sldIdLst>
    <p:sldId id="256" r:id="rId2"/>
    <p:sldId id="364" r:id="rId3"/>
    <p:sldId id="257" r:id="rId4"/>
    <p:sldId id="308" r:id="rId5"/>
    <p:sldId id="309" r:id="rId6"/>
    <p:sldId id="310" r:id="rId7"/>
    <p:sldId id="311" r:id="rId8"/>
    <p:sldId id="313" r:id="rId9"/>
    <p:sldId id="315" r:id="rId10"/>
    <p:sldId id="320" r:id="rId11"/>
    <p:sldId id="321" r:id="rId12"/>
    <p:sldId id="322" r:id="rId13"/>
    <p:sldId id="316" r:id="rId14"/>
    <p:sldId id="317" r:id="rId15"/>
    <p:sldId id="323" r:id="rId16"/>
    <p:sldId id="318" r:id="rId17"/>
    <p:sldId id="324" r:id="rId18"/>
    <p:sldId id="319" r:id="rId19"/>
    <p:sldId id="336" r:id="rId20"/>
    <p:sldId id="325" r:id="rId21"/>
    <p:sldId id="326" r:id="rId22"/>
    <p:sldId id="327" r:id="rId23"/>
    <p:sldId id="328" r:id="rId24"/>
    <p:sldId id="330" r:id="rId25"/>
    <p:sldId id="331" r:id="rId26"/>
    <p:sldId id="339" r:id="rId27"/>
    <p:sldId id="341" r:id="rId28"/>
    <p:sldId id="344" r:id="rId29"/>
    <p:sldId id="345" r:id="rId30"/>
    <p:sldId id="346" r:id="rId31"/>
    <p:sldId id="349" r:id="rId32"/>
    <p:sldId id="350" r:id="rId33"/>
    <p:sldId id="351" r:id="rId34"/>
    <p:sldId id="352" r:id="rId35"/>
    <p:sldId id="353" r:id="rId36"/>
    <p:sldId id="354" r:id="rId37"/>
    <p:sldId id="355" r:id="rId38"/>
    <p:sldId id="356" r:id="rId39"/>
    <p:sldId id="362" r:id="rId40"/>
    <p:sldId id="363" r:id="rId41"/>
    <p:sldId id="333" r:id="rId42"/>
    <p:sldId id="334" r:id="rId43"/>
    <p:sldId id="303" r:id="rId44"/>
    <p:sldId id="365" r:id="rId45"/>
    <p:sldId id="366" r:id="rId46"/>
    <p:sldId id="367" r:id="rId47"/>
    <p:sldId id="368" r:id="rId48"/>
    <p:sldId id="369" r:id="rId49"/>
    <p:sldId id="370" r:id="rId50"/>
    <p:sldId id="372" r:id="rId51"/>
    <p:sldId id="373" r:id="rId52"/>
    <p:sldId id="376" r:id="rId53"/>
    <p:sldId id="377" r:id="rId54"/>
    <p:sldId id="378" r:id="rId55"/>
    <p:sldId id="379" r:id="rId56"/>
    <p:sldId id="380" r:id="rId57"/>
    <p:sldId id="381" r:id="rId58"/>
    <p:sldId id="384" r:id="rId59"/>
    <p:sldId id="385" r:id="rId60"/>
    <p:sldId id="386" r:id="rId61"/>
    <p:sldId id="387" r:id="rId62"/>
    <p:sldId id="388" r:id="rId63"/>
    <p:sldId id="389" r:id="rId64"/>
    <p:sldId id="391" r:id="rId65"/>
    <p:sldId id="392" r:id="rId66"/>
    <p:sldId id="394" r:id="rId67"/>
    <p:sldId id="395" r:id="rId68"/>
    <p:sldId id="396" r:id="rId69"/>
    <p:sldId id="397" r:id="rId70"/>
    <p:sldId id="400" r:id="rId71"/>
    <p:sldId id="401" r:id="rId72"/>
    <p:sldId id="402" r:id="rId73"/>
    <p:sldId id="403" r:id="rId74"/>
    <p:sldId id="404" r:id="rId75"/>
    <p:sldId id="405" r:id="rId76"/>
    <p:sldId id="407" r:id="rId77"/>
    <p:sldId id="409" r:id="rId78"/>
    <p:sldId id="410" r:id="rId79"/>
    <p:sldId id="412" r:id="rId80"/>
    <p:sldId id="413" r:id="rId81"/>
    <p:sldId id="414" r:id="rId82"/>
  </p:sldIdLst>
  <p:sldSz cx="9144000" cy="6858000" type="screen4x3"/>
  <p:notesSz cx="6858000" cy="9144000"/>
  <p:embeddedFontLst>
    <p:embeddedFont>
      <p:font typeface="Segoe UI" pitchFamily="34" charset="0"/>
      <p:regular r:id="rId85"/>
      <p:bold r:id="rId86"/>
      <p:italic r:id="rId87"/>
      <p:boldItalic r:id="rId88"/>
    </p:embeddedFont>
    <p:embeddedFont>
      <p:font typeface="Segoe Light" charset="0"/>
      <p:regular r:id="rId89"/>
      <p:italic r:id="rId90"/>
    </p:embeddedFont>
    <p:embeddedFont>
      <p:font typeface="Consolas" pitchFamily="49" charset="0"/>
      <p:regular r:id="rId91"/>
      <p:bold r:id="rId92"/>
      <p:italic r:id="rId93"/>
      <p:boldItalic r:id="rId94"/>
    </p:embeddedFont>
    <p:embeddedFont>
      <p:font typeface="Segoe" charset="0"/>
      <p:regular r:id="rId95"/>
      <p:bold r:id="rId96"/>
      <p:italic r:id="rId97"/>
      <p:boldItalic r:id="rId98"/>
    </p:embeddedFont>
  </p:embeddedFontLst>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33"/>
    <a:srgbClr val="557EB9"/>
    <a:srgbClr val="FFC211"/>
    <a:srgbClr val="FFFFFF"/>
    <a:srgbClr val="000000"/>
    <a:srgbClr val="292929"/>
    <a:srgbClr val="F8F57B"/>
    <a:srgbClr val="F6AE1E"/>
    <a:srgbClr val="FF0066"/>
    <a:srgbClr val="F3AF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55" autoAdjust="0"/>
    <p:restoredTop sz="77442" autoAdjust="0"/>
  </p:normalViewPr>
  <p:slideViewPr>
    <p:cSldViewPr snapToGrid="0">
      <p:cViewPr varScale="1">
        <p:scale>
          <a:sx n="56" d="100"/>
          <a:sy n="56" d="100"/>
        </p:scale>
        <p:origin x="-1404" y="-96"/>
      </p:cViewPr>
      <p:guideLst>
        <p:guide orient="horz" pos="272"/>
        <p:guide orient="horz" pos="1212"/>
        <p:guide orient="horz" pos="2741"/>
        <p:guide orient="horz" pos="4048"/>
        <p:guide orient="horz" pos="1488"/>
        <p:guide orient="horz" pos="912"/>
        <p:guide orient="horz" pos="2161"/>
        <p:guide orient="horz" pos="3226"/>
        <p:guide pos="2880"/>
        <p:guide pos="240"/>
        <p:guide pos="903"/>
        <p:guide pos="5519"/>
        <p:guide pos="5417"/>
        <p:guide pos="347"/>
        <p:guide pos="4855"/>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72" d="100"/>
          <a:sy n="72" d="100"/>
        </p:scale>
        <p:origin x="-348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handoutMaster" Target="handoutMasters/handoutMaster1.xml"/><Relationship Id="rId89" Type="http://schemas.openxmlformats.org/officeDocument/2006/relationships/font" Target="fonts/font5.fntdata"/><Relationship Id="rId97" Type="http://schemas.openxmlformats.org/officeDocument/2006/relationships/font" Target="fonts/font13.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font" Target="fonts/font3.fntdata"/><Relationship Id="rId102"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font" Target="fonts/font6.fntdata"/><Relationship Id="rId95" Type="http://schemas.openxmlformats.org/officeDocument/2006/relationships/font" Target="fonts/font11.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font" Target="fonts/font1.fntdata"/><Relationship Id="rId93" Type="http://schemas.openxmlformats.org/officeDocument/2006/relationships/font" Target="fonts/font9.fntdata"/><Relationship Id="rId98" Type="http://schemas.openxmlformats.org/officeDocument/2006/relationships/font" Target="fonts/font1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font" Target="fonts/font4.fntdata"/><Relationship Id="rId91" Type="http://schemas.openxmlformats.org/officeDocument/2006/relationships/font" Target="fonts/font7.fntdata"/><Relationship Id="rId96"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font" Target="fonts/font2.fntdata"/><Relationship Id="rId94" Type="http://schemas.openxmlformats.org/officeDocument/2006/relationships/font" Target="fonts/font10.fntdata"/><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Windows Phone 7 </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4/17/2012</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Windows Phone 7 </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4/17/2012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WP7 Annimation ">
    <p:bg>
      <p:bgPr>
        <a:solidFill>
          <a:srgbClr val="FF0000"/>
        </a:solidFill>
        <a:effectLst/>
      </p:bgPr>
    </p:bg>
    <p:spTree>
      <p:nvGrpSpPr>
        <p:cNvPr id="1" name=""/>
        <p:cNvGrpSpPr/>
        <p:nvPr/>
      </p:nvGrpSpPr>
      <p:grpSpPr>
        <a:xfrm>
          <a:off x="0" y="0"/>
          <a:ext cx="0" cy="0"/>
          <a:chOff x="0" y="0"/>
          <a:chExt cx="0" cy="0"/>
        </a:xfrm>
      </p:grpSpPr>
      <p:sp>
        <p:nvSpPr>
          <p:cNvPr id="14" name="Title 1"/>
          <p:cNvSpPr txBox="1">
            <a:spLocks/>
          </p:cNvSpPr>
          <p:nvPr/>
        </p:nvSpPr>
        <p:spPr>
          <a:xfrm>
            <a:off x="6565940" y="2428875"/>
            <a:ext cx="2187433" cy="2221991"/>
          </a:xfrm>
          <a:prstGeom prst="rect">
            <a:avLst/>
          </a:prstGeom>
        </p:spPr>
        <p:txBody>
          <a:bodyPr vert="horz" wrap="square" lIns="182880" tIns="182880" rIns="182880" bIns="182880" rtlCol="0" anchor="ctr" anchorCtr="0">
            <a:noAutofit/>
          </a:bodyPr>
          <a:lstStyle>
            <a:lvl1pPr algn="l" defTabSz="914363" rtl="0" eaLnBrk="1" latinLnBrk="0" hangingPunct="1">
              <a:lnSpc>
                <a:spcPct val="90000"/>
              </a:lnSpc>
              <a:spcBef>
                <a:spcPct val="0"/>
              </a:spcBef>
              <a:buNone/>
              <a:tabLst>
                <a:tab pos="1504361" algn="l"/>
              </a:tabLst>
              <a:defRPr lang="en-US" sz="4800" b="0" kern="1200" cap="none" spc="-113" baseline="0" dirty="0">
                <a:ln w="3175">
                  <a:noFill/>
                </a:ln>
                <a:gradFill>
                  <a:gsLst>
                    <a:gs pos="0">
                      <a:schemeClr val="bg2"/>
                    </a:gs>
                    <a:gs pos="100000">
                      <a:schemeClr val="bg2"/>
                    </a:gs>
                  </a:gsLst>
                  <a:lin ang="5400000" scaled="0"/>
                </a:gradFill>
                <a:effectLst/>
                <a:latin typeface="Segoe Light" pitchFamily="34" charset="0"/>
                <a:ea typeface="+mn-ea"/>
                <a:cs typeface="+mn-cs"/>
              </a:defRPr>
            </a:lvl1pPr>
          </a:lstStyle>
          <a:p>
            <a:pPr algn="ctr" defTabSz="685961"/>
            <a:r>
              <a:rPr lang="en-US" sz="7200" dirty="0" smtClean="0">
                <a:latin typeface="+mj-lt"/>
              </a:rPr>
              <a:t>7</a:t>
            </a:r>
            <a:endParaRPr lang="en-US" sz="7200" dirty="0">
              <a:latin typeface="+mj-lt"/>
            </a:endParaRPr>
          </a:p>
        </p:txBody>
      </p:sp>
      <p:sp>
        <p:nvSpPr>
          <p:cNvPr id="16" name="Subtitle 2"/>
          <p:cNvSpPr>
            <a:spLocks noGrp="1"/>
          </p:cNvSpPr>
          <p:nvPr>
            <p:ph type="subTitle" idx="1"/>
          </p:nvPr>
        </p:nvSpPr>
        <p:spPr>
          <a:xfrm>
            <a:off x="550840" y="5426822"/>
            <a:ext cx="5598586" cy="374295"/>
          </a:xfrm>
        </p:spPr>
        <p:txBody>
          <a:bodyPr vert="horz" wrap="square" lIns="0" tIns="0" rIns="0" bIns="0" rtlCol="0" anchor="t">
            <a:spAutoFit/>
          </a:bodyPr>
          <a:lstStyle>
            <a:lvl1pPr marL="0" indent="0">
              <a:spcBef>
                <a:spcPts val="0"/>
              </a:spcBef>
              <a:buFontTx/>
              <a:buNone/>
              <a:defRPr lang="en-US" sz="2700" b="0" kern="1200" spc="-150" dirty="0">
                <a:solidFill>
                  <a:schemeClr val="bg1"/>
                </a:solidFill>
                <a:latin typeface="Segoe Light" pitchFamily="34" charset="0"/>
                <a:ea typeface="+mn-ea"/>
                <a:cs typeface="+mn-cs"/>
              </a:defRPr>
            </a:lvl1pPr>
          </a:lstStyle>
          <a:p>
            <a:pPr marL="0" lvl="0" indent="0" algn="l" defTabSz="685961" rtl="0" eaLnBrk="1" latinLnBrk="0" hangingPunct="1">
              <a:lnSpc>
                <a:spcPct val="90000"/>
              </a:lnSpc>
              <a:spcBef>
                <a:spcPts val="0"/>
              </a:spcBef>
              <a:buClr>
                <a:schemeClr val="tx2"/>
              </a:buClr>
              <a:buSzPct val="90000"/>
              <a:buFontTx/>
              <a:buNone/>
            </a:pPr>
            <a:r>
              <a:rPr lang="en-US" smtClean="0"/>
              <a:t>Click to edit Master subtitle style</a:t>
            </a:r>
            <a:endParaRPr lang="en-US" dirty="0"/>
          </a:p>
        </p:txBody>
      </p:sp>
      <p:sp>
        <p:nvSpPr>
          <p:cNvPr id="17" name="Text Placeholder 8"/>
          <p:cNvSpPr>
            <a:spLocks noGrp="1"/>
          </p:cNvSpPr>
          <p:nvPr>
            <p:ph type="body" sz="quarter" idx="10" hasCustomPrompt="1"/>
          </p:nvPr>
        </p:nvSpPr>
        <p:spPr>
          <a:xfrm>
            <a:off x="550863" y="5823667"/>
            <a:ext cx="5679569" cy="291118"/>
          </a:xfrm>
        </p:spPr>
        <p:txBody>
          <a:bodyPr/>
          <a:lstStyle>
            <a:lvl1pPr marL="0" indent="0">
              <a:spcBef>
                <a:spcPts val="0"/>
              </a:spcBef>
              <a:buFontTx/>
              <a:buNone/>
              <a:defRPr sz="2100">
                <a:latin typeface="Segoe Light" pitchFamily="34" charset="0"/>
              </a:defRPr>
            </a:lvl1pPr>
          </a:lstStyle>
          <a:p>
            <a:r>
              <a:rPr lang="en-US" dirty="0" smtClean="0"/>
              <a:t>Click to edit Master subtitle style</a:t>
            </a:r>
            <a:endParaRPr lang="en-US" dirty="0"/>
          </a:p>
        </p:txBody>
      </p:sp>
      <p:sp>
        <p:nvSpPr>
          <p:cNvPr id="18" name="Text Placeholder 8"/>
          <p:cNvSpPr>
            <a:spLocks noGrp="1"/>
          </p:cNvSpPr>
          <p:nvPr>
            <p:ph type="body" sz="quarter" idx="11" hasCustomPrompt="1"/>
          </p:nvPr>
        </p:nvSpPr>
        <p:spPr>
          <a:xfrm>
            <a:off x="550864" y="6135082"/>
            <a:ext cx="5667056" cy="291118"/>
          </a:xfrm>
        </p:spPr>
        <p:txBody>
          <a:bodyPr/>
          <a:lstStyle>
            <a:lvl1pPr marL="0" indent="0">
              <a:spcBef>
                <a:spcPts val="0"/>
              </a:spcBef>
              <a:buFontTx/>
              <a:buNone/>
              <a:defRPr sz="2100">
                <a:solidFill>
                  <a:schemeClr val="tx1"/>
                </a:solidFill>
                <a:latin typeface="Segoe Light" pitchFamily="34" charset="0"/>
              </a:defRPr>
            </a:lvl1pPr>
          </a:lstStyle>
          <a:p>
            <a:r>
              <a:rPr lang="en-US" dirty="0" smtClean="0"/>
              <a:t>Click to edit Master subtitle style</a:t>
            </a:r>
            <a:endParaRPr lang="en-US" dirty="0"/>
          </a:p>
        </p:txBody>
      </p:sp>
      <p:sp>
        <p:nvSpPr>
          <p:cNvPr id="28" name="Title 1"/>
          <p:cNvSpPr>
            <a:spLocks noGrp="1"/>
          </p:cNvSpPr>
          <p:nvPr>
            <p:ph type="ctrTitle"/>
          </p:nvPr>
        </p:nvSpPr>
        <p:spPr>
          <a:xfrm>
            <a:off x="555738" y="2924048"/>
            <a:ext cx="4114800" cy="1098296"/>
          </a:xfrm>
        </p:spPr>
        <p:txBody>
          <a:bodyPr anchor="ctr" anchorCtr="0">
            <a:noAutofit/>
          </a:bodyPr>
          <a:lstStyle>
            <a:lvl1pPr>
              <a:lnSpc>
                <a:spcPct val="90000"/>
              </a:lnSpc>
              <a:tabLst>
                <a:tab pos="1504361" algn="l"/>
              </a:tabLst>
              <a:defRPr lang="en-US" sz="4400" b="0" kern="1200" cap="none" spc="-150" baseline="0" dirty="0">
                <a:ln w="3175">
                  <a:noFill/>
                </a:ln>
                <a:gradFill>
                  <a:gsLst>
                    <a:gs pos="0">
                      <a:schemeClr val="bg2"/>
                    </a:gs>
                    <a:gs pos="100000">
                      <a:schemeClr val="bg2"/>
                    </a:gs>
                  </a:gsLst>
                  <a:lin ang="5400000" scaled="0"/>
                </a:gradFill>
                <a:effectLst/>
                <a:latin typeface="Segoe Light" pitchFamily="34" charset="0"/>
                <a:ea typeface="+mn-ea"/>
                <a:cs typeface="+mn-cs"/>
              </a:defRPr>
            </a:lvl1pPr>
          </a:lstStyle>
          <a:p>
            <a:pPr lvl="0" algn="l" defTabSz="685961" rtl="0" eaLnBrk="1" latinLnBrk="0" hangingPunct="1">
              <a:lnSpc>
                <a:spcPct val="90000"/>
              </a:lnSpc>
              <a:spcBef>
                <a:spcPct val="0"/>
              </a:spcBef>
              <a:buNone/>
            </a:pPr>
            <a:r>
              <a:rPr lang="en-US" smtClean="0"/>
              <a:t>Click to edit Master title style</a:t>
            </a:r>
            <a:endParaRPr lang="en-US" dirty="0"/>
          </a:p>
        </p:txBody>
      </p:sp>
      <p:sp>
        <p:nvSpPr>
          <p:cNvPr id="3" name="Text Placeholder 2"/>
          <p:cNvSpPr>
            <a:spLocks noGrp="1"/>
          </p:cNvSpPr>
          <p:nvPr>
            <p:ph type="body" sz="quarter" idx="12"/>
          </p:nvPr>
        </p:nvSpPr>
        <p:spPr>
          <a:xfrm>
            <a:off x="550863" y="4206875"/>
            <a:ext cx="4125912" cy="332399"/>
          </a:xfrm>
        </p:spPr>
        <p:txBody>
          <a:bodyPr/>
          <a:lstStyle>
            <a:lvl1pPr marL="0" indent="0">
              <a:buNone/>
              <a:defRPr sz="2400">
                <a:solidFill>
                  <a:schemeClr val="bg1"/>
                </a:solidFill>
              </a:defRPr>
            </a:lvl1pPr>
          </a:lstStyle>
          <a:p>
            <a:pPr lvl="0"/>
            <a:r>
              <a:rPr lang="en-US" smtClean="0"/>
              <a:t>Click to edit Master text styles</a:t>
            </a:r>
          </a:p>
        </p:txBody>
      </p:sp>
      <p:pic>
        <p:nvPicPr>
          <p:cNvPr id="12" name="Picture 2" descr="\\fs1\users\apalmer\My Documents\20110614\mango\Picture1.png"/>
          <p:cNvPicPr>
            <a:picLocks noChangeAspect="1" noChangeArrowheads="1"/>
          </p:cNvPicPr>
          <p:nvPr/>
        </p:nvPicPr>
        <p:blipFill rotWithShape="1">
          <a:blip r:embed="rId2">
            <a:extLst>
              <a:ext uri="{28A0092B-C50C-407E-A947-70E740481C1C}">
                <a14:useLocalDpi xmlns:a14="http://schemas.microsoft.com/office/drawing/2010/main" val="0"/>
              </a:ext>
            </a:extLst>
          </a:blip>
          <a:srcRect r="19660"/>
          <a:stretch/>
        </p:blipFill>
        <p:spPr bwMode="auto">
          <a:xfrm>
            <a:off x="6257576" y="-29848"/>
            <a:ext cx="3566160" cy="6887847"/>
          </a:xfrm>
          <a:prstGeom prst="rect">
            <a:avLst/>
          </a:prstGeom>
          <a:noFill/>
          <a:extLst>
            <a:ext uri="{909E8E84-426E-40DD-AFC4-6F175D3DCCD1}">
              <a14:hiddenFill xmlns:a14="http://schemas.microsoft.com/office/drawing/2010/main">
                <a:solidFill>
                  <a:srgbClr val="FFFFFF"/>
                </a:solidFill>
              </a14:hiddenFill>
            </a:ext>
          </a:extLst>
        </p:spPr>
      </p:pic>
      <p:grpSp>
        <p:nvGrpSpPr>
          <p:cNvPr id="62" name="Group 61"/>
          <p:cNvGrpSpPr/>
          <p:nvPr/>
        </p:nvGrpSpPr>
        <p:grpSpPr>
          <a:xfrm>
            <a:off x="607602" y="834920"/>
            <a:ext cx="5400843" cy="734800"/>
            <a:chOff x="781049" y="589835"/>
            <a:chExt cx="4156675" cy="565528"/>
          </a:xfrm>
        </p:grpSpPr>
        <p:sp>
          <p:nvSpPr>
            <p:cNvPr id="63" name="Rectangle 8"/>
            <p:cNvSpPr>
              <a:spLocks noChangeArrowheads="1"/>
            </p:cNvSpPr>
            <p:nvPr userDrawn="1"/>
          </p:nvSpPr>
          <p:spPr bwMode="auto">
            <a:xfrm>
              <a:off x="781049" y="589835"/>
              <a:ext cx="564611" cy="565528"/>
            </a:xfrm>
            <a:prstGeom prst="rect">
              <a:avLst/>
            </a:prstGeom>
            <a:solidFill>
              <a:srgbClr val="FFFFF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spc="-150"/>
            </a:p>
          </p:txBody>
        </p:sp>
        <p:sp>
          <p:nvSpPr>
            <p:cNvPr id="64" name="Freeform 9"/>
            <p:cNvSpPr>
              <a:spLocks/>
            </p:cNvSpPr>
            <p:nvPr userDrawn="1"/>
          </p:nvSpPr>
          <p:spPr bwMode="auto">
            <a:xfrm>
              <a:off x="1488646" y="683326"/>
              <a:ext cx="480286" cy="369381"/>
            </a:xfrm>
            <a:custGeom>
              <a:avLst/>
              <a:gdLst>
                <a:gd name="T0" fmla="*/ 0 w 524"/>
                <a:gd name="T1" fmla="*/ 0 h 403"/>
                <a:gd name="T2" fmla="*/ 53 w 524"/>
                <a:gd name="T3" fmla="*/ 0 h 403"/>
                <a:gd name="T4" fmla="*/ 138 w 524"/>
                <a:gd name="T5" fmla="*/ 310 h 403"/>
                <a:gd name="T6" fmla="*/ 142 w 524"/>
                <a:gd name="T7" fmla="*/ 329 h 403"/>
                <a:gd name="T8" fmla="*/ 145 w 524"/>
                <a:gd name="T9" fmla="*/ 350 h 403"/>
                <a:gd name="T10" fmla="*/ 146 w 524"/>
                <a:gd name="T11" fmla="*/ 350 h 403"/>
                <a:gd name="T12" fmla="*/ 149 w 524"/>
                <a:gd name="T13" fmla="*/ 333 h 403"/>
                <a:gd name="T14" fmla="*/ 154 w 524"/>
                <a:gd name="T15" fmla="*/ 310 h 403"/>
                <a:gd name="T16" fmla="*/ 244 w 524"/>
                <a:gd name="T17" fmla="*/ 0 h 403"/>
                <a:gd name="T18" fmla="*/ 289 w 524"/>
                <a:gd name="T19" fmla="*/ 0 h 403"/>
                <a:gd name="T20" fmla="*/ 374 w 524"/>
                <a:gd name="T21" fmla="*/ 313 h 403"/>
                <a:gd name="T22" fmla="*/ 381 w 524"/>
                <a:gd name="T23" fmla="*/ 350 h 403"/>
                <a:gd name="T24" fmla="*/ 383 w 524"/>
                <a:gd name="T25" fmla="*/ 350 h 403"/>
                <a:gd name="T26" fmla="*/ 385 w 524"/>
                <a:gd name="T27" fmla="*/ 333 h 403"/>
                <a:gd name="T28" fmla="*/ 391 w 524"/>
                <a:gd name="T29" fmla="*/ 311 h 403"/>
                <a:gd name="T30" fmla="*/ 473 w 524"/>
                <a:gd name="T31" fmla="*/ 0 h 403"/>
                <a:gd name="T32" fmla="*/ 524 w 524"/>
                <a:gd name="T33" fmla="*/ 0 h 403"/>
                <a:gd name="T34" fmla="*/ 410 w 524"/>
                <a:gd name="T35" fmla="*/ 403 h 403"/>
                <a:gd name="T36" fmla="*/ 355 w 524"/>
                <a:gd name="T37" fmla="*/ 403 h 403"/>
                <a:gd name="T38" fmla="*/ 271 w 524"/>
                <a:gd name="T39" fmla="*/ 109 h 403"/>
                <a:gd name="T40" fmla="*/ 267 w 524"/>
                <a:gd name="T41" fmla="*/ 88 h 403"/>
                <a:gd name="T42" fmla="*/ 266 w 524"/>
                <a:gd name="T43" fmla="*/ 67 h 403"/>
                <a:gd name="T44" fmla="*/ 264 w 524"/>
                <a:gd name="T45" fmla="*/ 67 h 403"/>
                <a:gd name="T46" fmla="*/ 256 w 524"/>
                <a:gd name="T47" fmla="*/ 107 h 403"/>
                <a:gd name="T48" fmla="*/ 174 w 524"/>
                <a:gd name="T49" fmla="*/ 403 h 403"/>
                <a:gd name="T50" fmla="*/ 119 w 524"/>
                <a:gd name="T51" fmla="*/ 403 h 403"/>
                <a:gd name="T52" fmla="*/ 0 w 524"/>
                <a:gd name="T53"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24" h="403">
                  <a:moveTo>
                    <a:pt x="0" y="0"/>
                  </a:moveTo>
                  <a:lnTo>
                    <a:pt x="53" y="0"/>
                  </a:lnTo>
                  <a:lnTo>
                    <a:pt x="138" y="310"/>
                  </a:lnTo>
                  <a:lnTo>
                    <a:pt x="142" y="329"/>
                  </a:lnTo>
                  <a:lnTo>
                    <a:pt x="145" y="350"/>
                  </a:lnTo>
                  <a:lnTo>
                    <a:pt x="146" y="350"/>
                  </a:lnTo>
                  <a:lnTo>
                    <a:pt x="149" y="333"/>
                  </a:lnTo>
                  <a:lnTo>
                    <a:pt x="154" y="310"/>
                  </a:lnTo>
                  <a:lnTo>
                    <a:pt x="244" y="0"/>
                  </a:lnTo>
                  <a:lnTo>
                    <a:pt x="289" y="0"/>
                  </a:lnTo>
                  <a:lnTo>
                    <a:pt x="374" y="313"/>
                  </a:lnTo>
                  <a:lnTo>
                    <a:pt x="381" y="350"/>
                  </a:lnTo>
                  <a:lnTo>
                    <a:pt x="383" y="350"/>
                  </a:lnTo>
                  <a:lnTo>
                    <a:pt x="385" y="333"/>
                  </a:lnTo>
                  <a:lnTo>
                    <a:pt x="391" y="311"/>
                  </a:lnTo>
                  <a:lnTo>
                    <a:pt x="473" y="0"/>
                  </a:lnTo>
                  <a:lnTo>
                    <a:pt x="524" y="0"/>
                  </a:lnTo>
                  <a:lnTo>
                    <a:pt x="410" y="403"/>
                  </a:lnTo>
                  <a:lnTo>
                    <a:pt x="355" y="403"/>
                  </a:lnTo>
                  <a:lnTo>
                    <a:pt x="271" y="109"/>
                  </a:lnTo>
                  <a:lnTo>
                    <a:pt x="267" y="88"/>
                  </a:lnTo>
                  <a:lnTo>
                    <a:pt x="266" y="67"/>
                  </a:lnTo>
                  <a:lnTo>
                    <a:pt x="264" y="67"/>
                  </a:lnTo>
                  <a:lnTo>
                    <a:pt x="256" y="107"/>
                  </a:lnTo>
                  <a:lnTo>
                    <a:pt x="174" y="403"/>
                  </a:lnTo>
                  <a:lnTo>
                    <a:pt x="119" y="403"/>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pc="-150"/>
            </a:p>
          </p:txBody>
        </p:sp>
        <p:sp>
          <p:nvSpPr>
            <p:cNvPr id="65" name="Freeform 10"/>
            <p:cNvSpPr>
              <a:spLocks noEditPoints="1"/>
            </p:cNvSpPr>
            <p:nvPr userDrawn="1"/>
          </p:nvSpPr>
          <p:spPr bwMode="auto">
            <a:xfrm>
              <a:off x="1990930" y="666827"/>
              <a:ext cx="54995" cy="385879"/>
            </a:xfrm>
            <a:custGeom>
              <a:avLst/>
              <a:gdLst>
                <a:gd name="T0" fmla="*/ 6 w 60"/>
                <a:gd name="T1" fmla="*/ 134 h 421"/>
                <a:gd name="T2" fmla="*/ 53 w 60"/>
                <a:gd name="T3" fmla="*/ 134 h 421"/>
                <a:gd name="T4" fmla="*/ 53 w 60"/>
                <a:gd name="T5" fmla="*/ 421 h 421"/>
                <a:gd name="T6" fmla="*/ 6 w 60"/>
                <a:gd name="T7" fmla="*/ 421 h 421"/>
                <a:gd name="T8" fmla="*/ 6 w 60"/>
                <a:gd name="T9" fmla="*/ 134 h 421"/>
                <a:gd name="T10" fmla="*/ 30 w 60"/>
                <a:gd name="T11" fmla="*/ 0 h 421"/>
                <a:gd name="T12" fmla="*/ 37 w 60"/>
                <a:gd name="T13" fmla="*/ 0 h 421"/>
                <a:gd name="T14" fmla="*/ 42 w 60"/>
                <a:gd name="T15" fmla="*/ 3 h 421"/>
                <a:gd name="T16" fmla="*/ 48 w 60"/>
                <a:gd name="T17" fmla="*/ 5 h 421"/>
                <a:gd name="T18" fmla="*/ 52 w 60"/>
                <a:gd name="T19" fmla="*/ 8 h 421"/>
                <a:gd name="T20" fmla="*/ 56 w 60"/>
                <a:gd name="T21" fmla="*/ 14 h 421"/>
                <a:gd name="T22" fmla="*/ 59 w 60"/>
                <a:gd name="T23" fmla="*/ 18 h 421"/>
                <a:gd name="T24" fmla="*/ 60 w 60"/>
                <a:gd name="T25" fmla="*/ 23 h 421"/>
                <a:gd name="T26" fmla="*/ 60 w 60"/>
                <a:gd name="T27" fmla="*/ 30 h 421"/>
                <a:gd name="T28" fmla="*/ 60 w 60"/>
                <a:gd name="T29" fmla="*/ 36 h 421"/>
                <a:gd name="T30" fmla="*/ 59 w 60"/>
                <a:gd name="T31" fmla="*/ 41 h 421"/>
                <a:gd name="T32" fmla="*/ 56 w 60"/>
                <a:gd name="T33" fmla="*/ 47 h 421"/>
                <a:gd name="T34" fmla="*/ 52 w 60"/>
                <a:gd name="T35" fmla="*/ 51 h 421"/>
                <a:gd name="T36" fmla="*/ 48 w 60"/>
                <a:gd name="T37" fmla="*/ 55 h 421"/>
                <a:gd name="T38" fmla="*/ 42 w 60"/>
                <a:gd name="T39" fmla="*/ 58 h 421"/>
                <a:gd name="T40" fmla="*/ 37 w 60"/>
                <a:gd name="T41" fmla="*/ 59 h 421"/>
                <a:gd name="T42" fmla="*/ 30 w 60"/>
                <a:gd name="T43" fmla="*/ 61 h 421"/>
                <a:gd name="T44" fmla="*/ 23 w 60"/>
                <a:gd name="T45" fmla="*/ 59 h 421"/>
                <a:gd name="T46" fmla="*/ 15 w 60"/>
                <a:gd name="T47" fmla="*/ 56 h 421"/>
                <a:gd name="T48" fmla="*/ 9 w 60"/>
                <a:gd name="T49" fmla="*/ 52 h 421"/>
                <a:gd name="T50" fmla="*/ 5 w 60"/>
                <a:gd name="T51" fmla="*/ 47 h 421"/>
                <a:gd name="T52" fmla="*/ 2 w 60"/>
                <a:gd name="T53" fmla="*/ 41 h 421"/>
                <a:gd name="T54" fmla="*/ 1 w 60"/>
                <a:gd name="T55" fmla="*/ 36 h 421"/>
                <a:gd name="T56" fmla="*/ 0 w 60"/>
                <a:gd name="T57" fmla="*/ 30 h 421"/>
                <a:gd name="T58" fmla="*/ 1 w 60"/>
                <a:gd name="T59" fmla="*/ 23 h 421"/>
                <a:gd name="T60" fmla="*/ 2 w 60"/>
                <a:gd name="T61" fmla="*/ 18 h 421"/>
                <a:gd name="T62" fmla="*/ 5 w 60"/>
                <a:gd name="T63" fmla="*/ 14 h 421"/>
                <a:gd name="T64" fmla="*/ 9 w 60"/>
                <a:gd name="T65" fmla="*/ 8 h 421"/>
                <a:gd name="T66" fmla="*/ 15 w 60"/>
                <a:gd name="T67" fmla="*/ 4 h 421"/>
                <a:gd name="T68" fmla="*/ 23 w 60"/>
                <a:gd name="T69" fmla="*/ 1 h 421"/>
                <a:gd name="T70" fmla="*/ 30 w 60"/>
                <a:gd name="T71" fmla="*/ 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 h="421">
                  <a:moveTo>
                    <a:pt x="6" y="134"/>
                  </a:moveTo>
                  <a:lnTo>
                    <a:pt x="53" y="134"/>
                  </a:lnTo>
                  <a:lnTo>
                    <a:pt x="53" y="421"/>
                  </a:lnTo>
                  <a:lnTo>
                    <a:pt x="6" y="421"/>
                  </a:lnTo>
                  <a:lnTo>
                    <a:pt x="6" y="134"/>
                  </a:lnTo>
                  <a:close/>
                  <a:moveTo>
                    <a:pt x="30" y="0"/>
                  </a:moveTo>
                  <a:lnTo>
                    <a:pt x="37" y="0"/>
                  </a:lnTo>
                  <a:lnTo>
                    <a:pt x="42" y="3"/>
                  </a:lnTo>
                  <a:lnTo>
                    <a:pt x="48" y="5"/>
                  </a:lnTo>
                  <a:lnTo>
                    <a:pt x="52" y="8"/>
                  </a:lnTo>
                  <a:lnTo>
                    <a:pt x="56" y="14"/>
                  </a:lnTo>
                  <a:lnTo>
                    <a:pt x="59" y="18"/>
                  </a:lnTo>
                  <a:lnTo>
                    <a:pt x="60" y="23"/>
                  </a:lnTo>
                  <a:lnTo>
                    <a:pt x="60" y="30"/>
                  </a:lnTo>
                  <a:lnTo>
                    <a:pt x="60" y="36"/>
                  </a:lnTo>
                  <a:lnTo>
                    <a:pt x="59" y="41"/>
                  </a:lnTo>
                  <a:lnTo>
                    <a:pt x="56" y="47"/>
                  </a:lnTo>
                  <a:lnTo>
                    <a:pt x="52" y="51"/>
                  </a:lnTo>
                  <a:lnTo>
                    <a:pt x="48" y="55"/>
                  </a:lnTo>
                  <a:lnTo>
                    <a:pt x="42" y="58"/>
                  </a:lnTo>
                  <a:lnTo>
                    <a:pt x="37" y="59"/>
                  </a:lnTo>
                  <a:lnTo>
                    <a:pt x="30" y="61"/>
                  </a:lnTo>
                  <a:lnTo>
                    <a:pt x="23" y="59"/>
                  </a:lnTo>
                  <a:lnTo>
                    <a:pt x="15" y="56"/>
                  </a:lnTo>
                  <a:lnTo>
                    <a:pt x="9" y="52"/>
                  </a:lnTo>
                  <a:lnTo>
                    <a:pt x="5" y="47"/>
                  </a:lnTo>
                  <a:lnTo>
                    <a:pt x="2" y="41"/>
                  </a:lnTo>
                  <a:lnTo>
                    <a:pt x="1" y="36"/>
                  </a:lnTo>
                  <a:lnTo>
                    <a:pt x="0" y="30"/>
                  </a:lnTo>
                  <a:lnTo>
                    <a:pt x="1" y="23"/>
                  </a:lnTo>
                  <a:lnTo>
                    <a:pt x="2" y="18"/>
                  </a:lnTo>
                  <a:lnTo>
                    <a:pt x="5" y="14"/>
                  </a:lnTo>
                  <a:lnTo>
                    <a:pt x="9" y="8"/>
                  </a:lnTo>
                  <a:lnTo>
                    <a:pt x="15" y="4"/>
                  </a:lnTo>
                  <a:lnTo>
                    <a:pt x="23" y="1"/>
                  </a:lnTo>
                  <a:lnTo>
                    <a:pt x="3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pc="-150"/>
            </a:p>
          </p:txBody>
        </p:sp>
        <p:sp>
          <p:nvSpPr>
            <p:cNvPr id="66" name="Freeform 11"/>
            <p:cNvSpPr>
              <a:spLocks/>
            </p:cNvSpPr>
            <p:nvPr userDrawn="1"/>
          </p:nvSpPr>
          <p:spPr bwMode="auto">
            <a:xfrm>
              <a:off x="2103669" y="783233"/>
              <a:ext cx="219062" cy="269473"/>
            </a:xfrm>
            <a:custGeom>
              <a:avLst/>
              <a:gdLst>
                <a:gd name="T0" fmla="*/ 142 w 239"/>
                <a:gd name="T1" fmla="*/ 0 h 294"/>
                <a:gd name="T2" fmla="*/ 164 w 239"/>
                <a:gd name="T3" fmla="*/ 1 h 294"/>
                <a:gd name="T4" fmla="*/ 183 w 239"/>
                <a:gd name="T5" fmla="*/ 7 h 294"/>
                <a:gd name="T6" fmla="*/ 201 w 239"/>
                <a:gd name="T7" fmla="*/ 16 h 294"/>
                <a:gd name="T8" fmla="*/ 215 w 239"/>
                <a:gd name="T9" fmla="*/ 30 h 294"/>
                <a:gd name="T10" fmla="*/ 226 w 239"/>
                <a:gd name="T11" fmla="*/ 48 h 294"/>
                <a:gd name="T12" fmla="*/ 233 w 239"/>
                <a:gd name="T13" fmla="*/ 67 h 294"/>
                <a:gd name="T14" fmla="*/ 238 w 239"/>
                <a:gd name="T15" fmla="*/ 92 h 294"/>
                <a:gd name="T16" fmla="*/ 239 w 239"/>
                <a:gd name="T17" fmla="*/ 118 h 294"/>
                <a:gd name="T18" fmla="*/ 239 w 239"/>
                <a:gd name="T19" fmla="*/ 294 h 294"/>
                <a:gd name="T20" fmla="*/ 193 w 239"/>
                <a:gd name="T21" fmla="*/ 294 h 294"/>
                <a:gd name="T22" fmla="*/ 193 w 239"/>
                <a:gd name="T23" fmla="*/ 131 h 294"/>
                <a:gd name="T24" fmla="*/ 191 w 239"/>
                <a:gd name="T25" fmla="*/ 103 h 294"/>
                <a:gd name="T26" fmla="*/ 186 w 239"/>
                <a:gd name="T27" fmla="*/ 80 h 294"/>
                <a:gd name="T28" fmla="*/ 176 w 239"/>
                <a:gd name="T29" fmla="*/ 62 h 294"/>
                <a:gd name="T30" fmla="*/ 164 w 239"/>
                <a:gd name="T31" fmla="*/ 49 h 294"/>
                <a:gd name="T32" fmla="*/ 146 w 239"/>
                <a:gd name="T33" fmla="*/ 41 h 294"/>
                <a:gd name="T34" fmla="*/ 127 w 239"/>
                <a:gd name="T35" fmla="*/ 38 h 294"/>
                <a:gd name="T36" fmla="*/ 105 w 239"/>
                <a:gd name="T37" fmla="*/ 41 h 294"/>
                <a:gd name="T38" fmla="*/ 85 w 239"/>
                <a:gd name="T39" fmla="*/ 51 h 294"/>
                <a:gd name="T40" fmla="*/ 69 w 239"/>
                <a:gd name="T41" fmla="*/ 64 h 294"/>
                <a:gd name="T42" fmla="*/ 57 w 239"/>
                <a:gd name="T43" fmla="*/ 84 h 294"/>
                <a:gd name="T44" fmla="*/ 48 w 239"/>
                <a:gd name="T45" fmla="*/ 106 h 294"/>
                <a:gd name="T46" fmla="*/ 46 w 239"/>
                <a:gd name="T47" fmla="*/ 131 h 294"/>
                <a:gd name="T48" fmla="*/ 46 w 239"/>
                <a:gd name="T49" fmla="*/ 294 h 294"/>
                <a:gd name="T50" fmla="*/ 0 w 239"/>
                <a:gd name="T51" fmla="*/ 294 h 294"/>
                <a:gd name="T52" fmla="*/ 0 w 239"/>
                <a:gd name="T53" fmla="*/ 7 h 294"/>
                <a:gd name="T54" fmla="*/ 46 w 239"/>
                <a:gd name="T55" fmla="*/ 7 h 294"/>
                <a:gd name="T56" fmla="*/ 46 w 239"/>
                <a:gd name="T57" fmla="*/ 55 h 294"/>
                <a:gd name="T58" fmla="*/ 47 w 239"/>
                <a:gd name="T59" fmla="*/ 55 h 294"/>
                <a:gd name="T60" fmla="*/ 65 w 239"/>
                <a:gd name="T61" fmla="*/ 30 h 294"/>
                <a:gd name="T62" fmla="*/ 87 w 239"/>
                <a:gd name="T63" fmla="*/ 13 h 294"/>
                <a:gd name="T64" fmla="*/ 113 w 239"/>
                <a:gd name="T65" fmla="*/ 2 h 294"/>
                <a:gd name="T66" fmla="*/ 142 w 239"/>
                <a:gd name="T6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9" h="294">
                  <a:moveTo>
                    <a:pt x="142" y="0"/>
                  </a:moveTo>
                  <a:lnTo>
                    <a:pt x="164" y="1"/>
                  </a:lnTo>
                  <a:lnTo>
                    <a:pt x="183" y="7"/>
                  </a:lnTo>
                  <a:lnTo>
                    <a:pt x="201" y="16"/>
                  </a:lnTo>
                  <a:lnTo>
                    <a:pt x="215" y="30"/>
                  </a:lnTo>
                  <a:lnTo>
                    <a:pt x="226" y="48"/>
                  </a:lnTo>
                  <a:lnTo>
                    <a:pt x="233" y="67"/>
                  </a:lnTo>
                  <a:lnTo>
                    <a:pt x="238" y="92"/>
                  </a:lnTo>
                  <a:lnTo>
                    <a:pt x="239" y="118"/>
                  </a:lnTo>
                  <a:lnTo>
                    <a:pt x="239" y="294"/>
                  </a:lnTo>
                  <a:lnTo>
                    <a:pt x="193" y="294"/>
                  </a:lnTo>
                  <a:lnTo>
                    <a:pt x="193" y="131"/>
                  </a:lnTo>
                  <a:lnTo>
                    <a:pt x="191" y="103"/>
                  </a:lnTo>
                  <a:lnTo>
                    <a:pt x="186" y="80"/>
                  </a:lnTo>
                  <a:lnTo>
                    <a:pt x="176" y="62"/>
                  </a:lnTo>
                  <a:lnTo>
                    <a:pt x="164" y="49"/>
                  </a:lnTo>
                  <a:lnTo>
                    <a:pt x="146" y="41"/>
                  </a:lnTo>
                  <a:lnTo>
                    <a:pt x="127" y="38"/>
                  </a:lnTo>
                  <a:lnTo>
                    <a:pt x="105" y="41"/>
                  </a:lnTo>
                  <a:lnTo>
                    <a:pt x="85" y="51"/>
                  </a:lnTo>
                  <a:lnTo>
                    <a:pt x="69" y="64"/>
                  </a:lnTo>
                  <a:lnTo>
                    <a:pt x="57" y="84"/>
                  </a:lnTo>
                  <a:lnTo>
                    <a:pt x="48" y="106"/>
                  </a:lnTo>
                  <a:lnTo>
                    <a:pt x="46" y="131"/>
                  </a:lnTo>
                  <a:lnTo>
                    <a:pt x="46" y="294"/>
                  </a:lnTo>
                  <a:lnTo>
                    <a:pt x="0" y="294"/>
                  </a:lnTo>
                  <a:lnTo>
                    <a:pt x="0" y="7"/>
                  </a:lnTo>
                  <a:lnTo>
                    <a:pt x="46" y="7"/>
                  </a:lnTo>
                  <a:lnTo>
                    <a:pt x="46" y="55"/>
                  </a:lnTo>
                  <a:lnTo>
                    <a:pt x="47" y="55"/>
                  </a:lnTo>
                  <a:lnTo>
                    <a:pt x="65" y="30"/>
                  </a:lnTo>
                  <a:lnTo>
                    <a:pt x="87" y="13"/>
                  </a:lnTo>
                  <a:lnTo>
                    <a:pt x="113" y="2"/>
                  </a:lnTo>
                  <a:lnTo>
                    <a:pt x="14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pc="-150"/>
            </a:p>
          </p:txBody>
        </p:sp>
        <p:sp>
          <p:nvSpPr>
            <p:cNvPr id="67" name="Freeform 12"/>
            <p:cNvSpPr>
              <a:spLocks noEditPoints="1"/>
            </p:cNvSpPr>
            <p:nvPr userDrawn="1"/>
          </p:nvSpPr>
          <p:spPr bwMode="auto">
            <a:xfrm>
              <a:off x="2361227" y="661328"/>
              <a:ext cx="242893" cy="397794"/>
            </a:xfrm>
            <a:custGeom>
              <a:avLst/>
              <a:gdLst>
                <a:gd name="T0" fmla="*/ 139 w 265"/>
                <a:gd name="T1" fmla="*/ 171 h 434"/>
                <a:gd name="T2" fmla="*/ 112 w 265"/>
                <a:gd name="T3" fmla="*/ 175 h 434"/>
                <a:gd name="T4" fmla="*/ 89 w 265"/>
                <a:gd name="T5" fmla="*/ 185 h 434"/>
                <a:gd name="T6" fmla="*/ 71 w 265"/>
                <a:gd name="T7" fmla="*/ 203 h 434"/>
                <a:gd name="T8" fmla="*/ 59 w 265"/>
                <a:gd name="T9" fmla="*/ 225 h 434"/>
                <a:gd name="T10" fmla="*/ 51 w 265"/>
                <a:gd name="T11" fmla="*/ 254 h 434"/>
                <a:gd name="T12" fmla="*/ 48 w 265"/>
                <a:gd name="T13" fmla="*/ 288 h 434"/>
                <a:gd name="T14" fmla="*/ 51 w 265"/>
                <a:gd name="T15" fmla="*/ 320 h 434"/>
                <a:gd name="T16" fmla="*/ 59 w 265"/>
                <a:gd name="T17" fmla="*/ 348 h 434"/>
                <a:gd name="T18" fmla="*/ 73 w 265"/>
                <a:gd name="T19" fmla="*/ 370 h 434"/>
                <a:gd name="T20" fmla="*/ 89 w 265"/>
                <a:gd name="T21" fmla="*/ 383 h 434"/>
                <a:gd name="T22" fmla="*/ 110 w 265"/>
                <a:gd name="T23" fmla="*/ 393 h 434"/>
                <a:gd name="T24" fmla="*/ 133 w 265"/>
                <a:gd name="T25" fmla="*/ 396 h 434"/>
                <a:gd name="T26" fmla="*/ 158 w 265"/>
                <a:gd name="T27" fmla="*/ 393 h 434"/>
                <a:gd name="T28" fmla="*/ 178 w 265"/>
                <a:gd name="T29" fmla="*/ 383 h 434"/>
                <a:gd name="T30" fmla="*/ 196 w 265"/>
                <a:gd name="T31" fmla="*/ 367 h 434"/>
                <a:gd name="T32" fmla="*/ 209 w 265"/>
                <a:gd name="T33" fmla="*/ 346 h 434"/>
                <a:gd name="T34" fmla="*/ 217 w 265"/>
                <a:gd name="T35" fmla="*/ 324 h 434"/>
                <a:gd name="T36" fmla="*/ 220 w 265"/>
                <a:gd name="T37" fmla="*/ 298 h 434"/>
                <a:gd name="T38" fmla="*/ 220 w 265"/>
                <a:gd name="T39" fmla="*/ 255 h 434"/>
                <a:gd name="T40" fmla="*/ 217 w 265"/>
                <a:gd name="T41" fmla="*/ 233 h 434"/>
                <a:gd name="T42" fmla="*/ 210 w 265"/>
                <a:gd name="T43" fmla="*/ 214 h 434"/>
                <a:gd name="T44" fmla="*/ 198 w 265"/>
                <a:gd name="T45" fmla="*/ 196 h 434"/>
                <a:gd name="T46" fmla="*/ 180 w 265"/>
                <a:gd name="T47" fmla="*/ 182 h 434"/>
                <a:gd name="T48" fmla="*/ 161 w 265"/>
                <a:gd name="T49" fmla="*/ 174 h 434"/>
                <a:gd name="T50" fmla="*/ 139 w 265"/>
                <a:gd name="T51" fmla="*/ 171 h 434"/>
                <a:gd name="T52" fmla="*/ 220 w 265"/>
                <a:gd name="T53" fmla="*/ 0 h 434"/>
                <a:gd name="T54" fmla="*/ 265 w 265"/>
                <a:gd name="T55" fmla="*/ 0 h 434"/>
                <a:gd name="T56" fmla="*/ 265 w 265"/>
                <a:gd name="T57" fmla="*/ 427 h 434"/>
                <a:gd name="T58" fmla="*/ 220 w 265"/>
                <a:gd name="T59" fmla="*/ 427 h 434"/>
                <a:gd name="T60" fmla="*/ 220 w 265"/>
                <a:gd name="T61" fmla="*/ 379 h 434"/>
                <a:gd name="T62" fmla="*/ 218 w 265"/>
                <a:gd name="T63" fmla="*/ 379 h 434"/>
                <a:gd name="T64" fmla="*/ 204 w 265"/>
                <a:gd name="T65" fmla="*/ 398 h 434"/>
                <a:gd name="T66" fmla="*/ 187 w 265"/>
                <a:gd name="T67" fmla="*/ 415 h 434"/>
                <a:gd name="T68" fmla="*/ 167 w 265"/>
                <a:gd name="T69" fmla="*/ 426 h 434"/>
                <a:gd name="T70" fmla="*/ 145 w 265"/>
                <a:gd name="T71" fmla="*/ 433 h 434"/>
                <a:gd name="T72" fmla="*/ 119 w 265"/>
                <a:gd name="T73" fmla="*/ 434 h 434"/>
                <a:gd name="T74" fmla="*/ 95 w 265"/>
                <a:gd name="T75" fmla="*/ 433 h 434"/>
                <a:gd name="T76" fmla="*/ 71 w 265"/>
                <a:gd name="T77" fmla="*/ 426 h 434"/>
                <a:gd name="T78" fmla="*/ 52 w 265"/>
                <a:gd name="T79" fmla="*/ 414 h 434"/>
                <a:gd name="T80" fmla="*/ 34 w 265"/>
                <a:gd name="T81" fmla="*/ 397 h 434"/>
                <a:gd name="T82" fmla="*/ 19 w 265"/>
                <a:gd name="T83" fmla="*/ 376 h 434"/>
                <a:gd name="T84" fmla="*/ 8 w 265"/>
                <a:gd name="T85" fmla="*/ 352 h 434"/>
                <a:gd name="T86" fmla="*/ 2 w 265"/>
                <a:gd name="T87" fmla="*/ 323 h 434"/>
                <a:gd name="T88" fmla="*/ 0 w 265"/>
                <a:gd name="T89" fmla="*/ 291 h 434"/>
                <a:gd name="T90" fmla="*/ 2 w 265"/>
                <a:gd name="T91" fmla="*/ 257 h 434"/>
                <a:gd name="T92" fmla="*/ 9 w 265"/>
                <a:gd name="T93" fmla="*/ 225 h 434"/>
                <a:gd name="T94" fmla="*/ 20 w 265"/>
                <a:gd name="T95" fmla="*/ 199 h 434"/>
                <a:gd name="T96" fmla="*/ 37 w 265"/>
                <a:gd name="T97" fmla="*/ 175 h 434"/>
                <a:gd name="T98" fmla="*/ 56 w 265"/>
                <a:gd name="T99" fmla="*/ 156 h 434"/>
                <a:gd name="T100" fmla="*/ 78 w 265"/>
                <a:gd name="T101" fmla="*/ 144 h 434"/>
                <a:gd name="T102" fmla="*/ 104 w 265"/>
                <a:gd name="T103" fmla="*/ 135 h 434"/>
                <a:gd name="T104" fmla="*/ 132 w 265"/>
                <a:gd name="T105" fmla="*/ 133 h 434"/>
                <a:gd name="T106" fmla="*/ 159 w 265"/>
                <a:gd name="T107" fmla="*/ 135 h 434"/>
                <a:gd name="T108" fmla="*/ 182 w 265"/>
                <a:gd name="T109" fmla="*/ 144 h 434"/>
                <a:gd name="T110" fmla="*/ 203 w 265"/>
                <a:gd name="T111" fmla="*/ 159 h 434"/>
                <a:gd name="T112" fmla="*/ 218 w 265"/>
                <a:gd name="T113" fmla="*/ 179 h 434"/>
                <a:gd name="T114" fmla="*/ 220 w 265"/>
                <a:gd name="T115" fmla="*/ 179 h 434"/>
                <a:gd name="T116" fmla="*/ 220 w 265"/>
                <a:gd name="T117"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5" h="434">
                  <a:moveTo>
                    <a:pt x="139" y="171"/>
                  </a:moveTo>
                  <a:lnTo>
                    <a:pt x="112" y="175"/>
                  </a:lnTo>
                  <a:lnTo>
                    <a:pt x="89" y="185"/>
                  </a:lnTo>
                  <a:lnTo>
                    <a:pt x="71" y="203"/>
                  </a:lnTo>
                  <a:lnTo>
                    <a:pt x="59" y="225"/>
                  </a:lnTo>
                  <a:lnTo>
                    <a:pt x="51" y="254"/>
                  </a:lnTo>
                  <a:lnTo>
                    <a:pt x="48" y="288"/>
                  </a:lnTo>
                  <a:lnTo>
                    <a:pt x="51" y="320"/>
                  </a:lnTo>
                  <a:lnTo>
                    <a:pt x="59" y="348"/>
                  </a:lnTo>
                  <a:lnTo>
                    <a:pt x="73" y="370"/>
                  </a:lnTo>
                  <a:lnTo>
                    <a:pt x="89" y="383"/>
                  </a:lnTo>
                  <a:lnTo>
                    <a:pt x="110" y="393"/>
                  </a:lnTo>
                  <a:lnTo>
                    <a:pt x="133" y="396"/>
                  </a:lnTo>
                  <a:lnTo>
                    <a:pt x="158" y="393"/>
                  </a:lnTo>
                  <a:lnTo>
                    <a:pt x="178" y="383"/>
                  </a:lnTo>
                  <a:lnTo>
                    <a:pt x="196" y="367"/>
                  </a:lnTo>
                  <a:lnTo>
                    <a:pt x="209" y="346"/>
                  </a:lnTo>
                  <a:lnTo>
                    <a:pt x="217" y="324"/>
                  </a:lnTo>
                  <a:lnTo>
                    <a:pt x="220" y="298"/>
                  </a:lnTo>
                  <a:lnTo>
                    <a:pt x="220" y="255"/>
                  </a:lnTo>
                  <a:lnTo>
                    <a:pt x="217" y="233"/>
                  </a:lnTo>
                  <a:lnTo>
                    <a:pt x="210" y="214"/>
                  </a:lnTo>
                  <a:lnTo>
                    <a:pt x="198" y="196"/>
                  </a:lnTo>
                  <a:lnTo>
                    <a:pt x="180" y="182"/>
                  </a:lnTo>
                  <a:lnTo>
                    <a:pt x="161" y="174"/>
                  </a:lnTo>
                  <a:lnTo>
                    <a:pt x="139" y="171"/>
                  </a:lnTo>
                  <a:close/>
                  <a:moveTo>
                    <a:pt x="220" y="0"/>
                  </a:moveTo>
                  <a:lnTo>
                    <a:pt x="265" y="0"/>
                  </a:lnTo>
                  <a:lnTo>
                    <a:pt x="265" y="427"/>
                  </a:lnTo>
                  <a:lnTo>
                    <a:pt x="220" y="427"/>
                  </a:lnTo>
                  <a:lnTo>
                    <a:pt x="220" y="379"/>
                  </a:lnTo>
                  <a:lnTo>
                    <a:pt x="218" y="379"/>
                  </a:lnTo>
                  <a:lnTo>
                    <a:pt x="204" y="398"/>
                  </a:lnTo>
                  <a:lnTo>
                    <a:pt x="187" y="415"/>
                  </a:lnTo>
                  <a:lnTo>
                    <a:pt x="167" y="426"/>
                  </a:lnTo>
                  <a:lnTo>
                    <a:pt x="145" y="433"/>
                  </a:lnTo>
                  <a:lnTo>
                    <a:pt x="119" y="434"/>
                  </a:lnTo>
                  <a:lnTo>
                    <a:pt x="95" y="433"/>
                  </a:lnTo>
                  <a:lnTo>
                    <a:pt x="71" y="426"/>
                  </a:lnTo>
                  <a:lnTo>
                    <a:pt x="52" y="414"/>
                  </a:lnTo>
                  <a:lnTo>
                    <a:pt x="34" y="397"/>
                  </a:lnTo>
                  <a:lnTo>
                    <a:pt x="19" y="376"/>
                  </a:lnTo>
                  <a:lnTo>
                    <a:pt x="8" y="352"/>
                  </a:lnTo>
                  <a:lnTo>
                    <a:pt x="2" y="323"/>
                  </a:lnTo>
                  <a:lnTo>
                    <a:pt x="0" y="291"/>
                  </a:lnTo>
                  <a:lnTo>
                    <a:pt x="2" y="257"/>
                  </a:lnTo>
                  <a:lnTo>
                    <a:pt x="9" y="225"/>
                  </a:lnTo>
                  <a:lnTo>
                    <a:pt x="20" y="199"/>
                  </a:lnTo>
                  <a:lnTo>
                    <a:pt x="37" y="175"/>
                  </a:lnTo>
                  <a:lnTo>
                    <a:pt x="56" y="156"/>
                  </a:lnTo>
                  <a:lnTo>
                    <a:pt x="78" y="144"/>
                  </a:lnTo>
                  <a:lnTo>
                    <a:pt x="104" y="135"/>
                  </a:lnTo>
                  <a:lnTo>
                    <a:pt x="132" y="133"/>
                  </a:lnTo>
                  <a:lnTo>
                    <a:pt x="159" y="135"/>
                  </a:lnTo>
                  <a:lnTo>
                    <a:pt x="182" y="144"/>
                  </a:lnTo>
                  <a:lnTo>
                    <a:pt x="203" y="159"/>
                  </a:lnTo>
                  <a:lnTo>
                    <a:pt x="218" y="179"/>
                  </a:lnTo>
                  <a:lnTo>
                    <a:pt x="220" y="179"/>
                  </a:lnTo>
                  <a:lnTo>
                    <a:pt x="22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pc="-150"/>
            </a:p>
          </p:txBody>
        </p:sp>
        <p:sp>
          <p:nvSpPr>
            <p:cNvPr id="68" name="Freeform 13"/>
            <p:cNvSpPr>
              <a:spLocks noEditPoints="1"/>
            </p:cNvSpPr>
            <p:nvPr userDrawn="1"/>
          </p:nvSpPr>
          <p:spPr bwMode="auto">
            <a:xfrm>
              <a:off x="2649032" y="783233"/>
              <a:ext cx="260308" cy="275890"/>
            </a:xfrm>
            <a:custGeom>
              <a:avLst/>
              <a:gdLst>
                <a:gd name="T0" fmla="*/ 143 w 284"/>
                <a:gd name="T1" fmla="*/ 38 h 301"/>
                <a:gd name="T2" fmla="*/ 117 w 284"/>
                <a:gd name="T3" fmla="*/ 42 h 301"/>
                <a:gd name="T4" fmla="*/ 94 w 284"/>
                <a:gd name="T5" fmla="*/ 51 h 301"/>
                <a:gd name="T6" fmla="*/ 75 w 284"/>
                <a:gd name="T7" fmla="*/ 67 h 301"/>
                <a:gd name="T8" fmla="*/ 62 w 284"/>
                <a:gd name="T9" fmla="*/ 84 h 301"/>
                <a:gd name="T10" fmla="*/ 54 w 284"/>
                <a:gd name="T11" fmla="*/ 103 h 301"/>
                <a:gd name="T12" fmla="*/ 49 w 284"/>
                <a:gd name="T13" fmla="*/ 126 h 301"/>
                <a:gd name="T14" fmla="*/ 47 w 284"/>
                <a:gd name="T15" fmla="*/ 153 h 301"/>
                <a:gd name="T16" fmla="*/ 50 w 284"/>
                <a:gd name="T17" fmla="*/ 184 h 301"/>
                <a:gd name="T18" fmla="*/ 60 w 284"/>
                <a:gd name="T19" fmla="*/ 212 h 301"/>
                <a:gd name="T20" fmla="*/ 73 w 284"/>
                <a:gd name="T21" fmla="*/ 234 h 301"/>
                <a:gd name="T22" fmla="*/ 93 w 284"/>
                <a:gd name="T23" fmla="*/ 249 h 301"/>
                <a:gd name="T24" fmla="*/ 116 w 284"/>
                <a:gd name="T25" fmla="*/ 259 h 301"/>
                <a:gd name="T26" fmla="*/ 143 w 284"/>
                <a:gd name="T27" fmla="*/ 263 h 301"/>
                <a:gd name="T28" fmla="*/ 165 w 284"/>
                <a:gd name="T29" fmla="*/ 260 h 301"/>
                <a:gd name="T30" fmla="*/ 183 w 284"/>
                <a:gd name="T31" fmla="*/ 254 h 301"/>
                <a:gd name="T32" fmla="*/ 200 w 284"/>
                <a:gd name="T33" fmla="*/ 246 h 301"/>
                <a:gd name="T34" fmla="*/ 214 w 284"/>
                <a:gd name="T35" fmla="*/ 232 h 301"/>
                <a:gd name="T36" fmla="*/ 226 w 284"/>
                <a:gd name="T37" fmla="*/ 210 h 301"/>
                <a:gd name="T38" fmla="*/ 234 w 284"/>
                <a:gd name="T39" fmla="*/ 184 h 301"/>
                <a:gd name="T40" fmla="*/ 237 w 284"/>
                <a:gd name="T41" fmla="*/ 151 h 301"/>
                <a:gd name="T42" fmla="*/ 234 w 284"/>
                <a:gd name="T43" fmla="*/ 125 h 301"/>
                <a:gd name="T44" fmla="*/ 229 w 284"/>
                <a:gd name="T45" fmla="*/ 103 h 301"/>
                <a:gd name="T46" fmla="*/ 222 w 284"/>
                <a:gd name="T47" fmla="*/ 82 h 301"/>
                <a:gd name="T48" fmla="*/ 211 w 284"/>
                <a:gd name="T49" fmla="*/ 67 h 301"/>
                <a:gd name="T50" fmla="*/ 193 w 284"/>
                <a:gd name="T51" fmla="*/ 51 h 301"/>
                <a:gd name="T52" fmla="*/ 171 w 284"/>
                <a:gd name="T53" fmla="*/ 42 h 301"/>
                <a:gd name="T54" fmla="*/ 143 w 284"/>
                <a:gd name="T55" fmla="*/ 38 h 301"/>
                <a:gd name="T56" fmla="*/ 146 w 284"/>
                <a:gd name="T57" fmla="*/ 0 h 301"/>
                <a:gd name="T58" fmla="*/ 178 w 284"/>
                <a:gd name="T59" fmla="*/ 2 h 301"/>
                <a:gd name="T60" fmla="*/ 204 w 284"/>
                <a:gd name="T61" fmla="*/ 9 h 301"/>
                <a:gd name="T62" fmla="*/ 227 w 284"/>
                <a:gd name="T63" fmla="*/ 22 h 301"/>
                <a:gd name="T64" fmla="*/ 248 w 284"/>
                <a:gd name="T65" fmla="*/ 40 h 301"/>
                <a:gd name="T66" fmla="*/ 263 w 284"/>
                <a:gd name="T67" fmla="*/ 62 h 301"/>
                <a:gd name="T68" fmla="*/ 274 w 284"/>
                <a:gd name="T69" fmla="*/ 86 h 301"/>
                <a:gd name="T70" fmla="*/ 281 w 284"/>
                <a:gd name="T71" fmla="*/ 117 h 301"/>
                <a:gd name="T72" fmla="*/ 284 w 284"/>
                <a:gd name="T73" fmla="*/ 150 h 301"/>
                <a:gd name="T74" fmla="*/ 281 w 284"/>
                <a:gd name="T75" fmla="*/ 183 h 301"/>
                <a:gd name="T76" fmla="*/ 274 w 284"/>
                <a:gd name="T77" fmla="*/ 212 h 301"/>
                <a:gd name="T78" fmla="*/ 262 w 284"/>
                <a:gd name="T79" fmla="*/ 238 h 301"/>
                <a:gd name="T80" fmla="*/ 245 w 284"/>
                <a:gd name="T81" fmla="*/ 260 h 301"/>
                <a:gd name="T82" fmla="*/ 223 w 284"/>
                <a:gd name="T83" fmla="*/ 278 h 301"/>
                <a:gd name="T84" fmla="*/ 200 w 284"/>
                <a:gd name="T85" fmla="*/ 292 h 301"/>
                <a:gd name="T86" fmla="*/ 171 w 284"/>
                <a:gd name="T87" fmla="*/ 300 h 301"/>
                <a:gd name="T88" fmla="*/ 141 w 284"/>
                <a:gd name="T89" fmla="*/ 301 h 301"/>
                <a:gd name="T90" fmla="*/ 109 w 284"/>
                <a:gd name="T91" fmla="*/ 300 h 301"/>
                <a:gd name="T92" fmla="*/ 82 w 284"/>
                <a:gd name="T93" fmla="*/ 292 h 301"/>
                <a:gd name="T94" fmla="*/ 58 w 284"/>
                <a:gd name="T95" fmla="*/ 278 h 301"/>
                <a:gd name="T96" fmla="*/ 38 w 284"/>
                <a:gd name="T97" fmla="*/ 260 h 301"/>
                <a:gd name="T98" fmla="*/ 21 w 284"/>
                <a:gd name="T99" fmla="*/ 238 h 301"/>
                <a:gd name="T100" fmla="*/ 9 w 284"/>
                <a:gd name="T101" fmla="*/ 213 h 301"/>
                <a:gd name="T102" fmla="*/ 2 w 284"/>
                <a:gd name="T103" fmla="*/ 186 h 301"/>
                <a:gd name="T104" fmla="*/ 0 w 284"/>
                <a:gd name="T105" fmla="*/ 154 h 301"/>
                <a:gd name="T106" fmla="*/ 3 w 284"/>
                <a:gd name="T107" fmla="*/ 118 h 301"/>
                <a:gd name="T108" fmla="*/ 10 w 284"/>
                <a:gd name="T109" fmla="*/ 88 h 301"/>
                <a:gd name="T110" fmla="*/ 24 w 284"/>
                <a:gd name="T111" fmla="*/ 60 h 301"/>
                <a:gd name="T112" fmla="*/ 42 w 284"/>
                <a:gd name="T113" fmla="*/ 38 h 301"/>
                <a:gd name="T114" fmla="*/ 64 w 284"/>
                <a:gd name="T115" fmla="*/ 20 h 301"/>
                <a:gd name="T116" fmla="*/ 88 w 284"/>
                <a:gd name="T117" fmla="*/ 9 h 301"/>
                <a:gd name="T118" fmla="*/ 116 w 284"/>
                <a:gd name="T119" fmla="*/ 1 h 301"/>
                <a:gd name="T120" fmla="*/ 146 w 284"/>
                <a:gd name="T12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4" h="301">
                  <a:moveTo>
                    <a:pt x="143" y="38"/>
                  </a:moveTo>
                  <a:lnTo>
                    <a:pt x="117" y="42"/>
                  </a:lnTo>
                  <a:lnTo>
                    <a:pt x="94" y="51"/>
                  </a:lnTo>
                  <a:lnTo>
                    <a:pt x="75" y="67"/>
                  </a:lnTo>
                  <a:lnTo>
                    <a:pt x="62" y="84"/>
                  </a:lnTo>
                  <a:lnTo>
                    <a:pt x="54" y="103"/>
                  </a:lnTo>
                  <a:lnTo>
                    <a:pt x="49" y="126"/>
                  </a:lnTo>
                  <a:lnTo>
                    <a:pt x="47" y="153"/>
                  </a:lnTo>
                  <a:lnTo>
                    <a:pt x="50" y="184"/>
                  </a:lnTo>
                  <a:lnTo>
                    <a:pt x="60" y="212"/>
                  </a:lnTo>
                  <a:lnTo>
                    <a:pt x="73" y="234"/>
                  </a:lnTo>
                  <a:lnTo>
                    <a:pt x="93" y="249"/>
                  </a:lnTo>
                  <a:lnTo>
                    <a:pt x="116" y="259"/>
                  </a:lnTo>
                  <a:lnTo>
                    <a:pt x="143" y="263"/>
                  </a:lnTo>
                  <a:lnTo>
                    <a:pt x="165" y="260"/>
                  </a:lnTo>
                  <a:lnTo>
                    <a:pt x="183" y="254"/>
                  </a:lnTo>
                  <a:lnTo>
                    <a:pt x="200" y="246"/>
                  </a:lnTo>
                  <a:lnTo>
                    <a:pt x="214" y="232"/>
                  </a:lnTo>
                  <a:lnTo>
                    <a:pt x="226" y="210"/>
                  </a:lnTo>
                  <a:lnTo>
                    <a:pt x="234" y="184"/>
                  </a:lnTo>
                  <a:lnTo>
                    <a:pt x="237" y="151"/>
                  </a:lnTo>
                  <a:lnTo>
                    <a:pt x="234" y="125"/>
                  </a:lnTo>
                  <a:lnTo>
                    <a:pt x="229" y="103"/>
                  </a:lnTo>
                  <a:lnTo>
                    <a:pt x="222" y="82"/>
                  </a:lnTo>
                  <a:lnTo>
                    <a:pt x="211" y="67"/>
                  </a:lnTo>
                  <a:lnTo>
                    <a:pt x="193" y="51"/>
                  </a:lnTo>
                  <a:lnTo>
                    <a:pt x="171" y="42"/>
                  </a:lnTo>
                  <a:lnTo>
                    <a:pt x="143" y="38"/>
                  </a:lnTo>
                  <a:close/>
                  <a:moveTo>
                    <a:pt x="146" y="0"/>
                  </a:moveTo>
                  <a:lnTo>
                    <a:pt x="178" y="2"/>
                  </a:lnTo>
                  <a:lnTo>
                    <a:pt x="204" y="9"/>
                  </a:lnTo>
                  <a:lnTo>
                    <a:pt x="227" y="22"/>
                  </a:lnTo>
                  <a:lnTo>
                    <a:pt x="248" y="40"/>
                  </a:lnTo>
                  <a:lnTo>
                    <a:pt x="263" y="62"/>
                  </a:lnTo>
                  <a:lnTo>
                    <a:pt x="274" y="86"/>
                  </a:lnTo>
                  <a:lnTo>
                    <a:pt x="281" y="117"/>
                  </a:lnTo>
                  <a:lnTo>
                    <a:pt x="284" y="150"/>
                  </a:lnTo>
                  <a:lnTo>
                    <a:pt x="281" y="183"/>
                  </a:lnTo>
                  <a:lnTo>
                    <a:pt x="274" y="212"/>
                  </a:lnTo>
                  <a:lnTo>
                    <a:pt x="262" y="238"/>
                  </a:lnTo>
                  <a:lnTo>
                    <a:pt x="245" y="260"/>
                  </a:lnTo>
                  <a:lnTo>
                    <a:pt x="223" y="278"/>
                  </a:lnTo>
                  <a:lnTo>
                    <a:pt x="200" y="292"/>
                  </a:lnTo>
                  <a:lnTo>
                    <a:pt x="171" y="300"/>
                  </a:lnTo>
                  <a:lnTo>
                    <a:pt x="141" y="301"/>
                  </a:lnTo>
                  <a:lnTo>
                    <a:pt x="109" y="300"/>
                  </a:lnTo>
                  <a:lnTo>
                    <a:pt x="82" y="292"/>
                  </a:lnTo>
                  <a:lnTo>
                    <a:pt x="58" y="278"/>
                  </a:lnTo>
                  <a:lnTo>
                    <a:pt x="38" y="260"/>
                  </a:lnTo>
                  <a:lnTo>
                    <a:pt x="21" y="238"/>
                  </a:lnTo>
                  <a:lnTo>
                    <a:pt x="9" y="213"/>
                  </a:lnTo>
                  <a:lnTo>
                    <a:pt x="2" y="186"/>
                  </a:lnTo>
                  <a:lnTo>
                    <a:pt x="0" y="154"/>
                  </a:lnTo>
                  <a:lnTo>
                    <a:pt x="3" y="118"/>
                  </a:lnTo>
                  <a:lnTo>
                    <a:pt x="10" y="88"/>
                  </a:lnTo>
                  <a:lnTo>
                    <a:pt x="24" y="60"/>
                  </a:lnTo>
                  <a:lnTo>
                    <a:pt x="42" y="38"/>
                  </a:lnTo>
                  <a:lnTo>
                    <a:pt x="64" y="20"/>
                  </a:lnTo>
                  <a:lnTo>
                    <a:pt x="88" y="9"/>
                  </a:lnTo>
                  <a:lnTo>
                    <a:pt x="116" y="1"/>
                  </a:lnTo>
                  <a:lnTo>
                    <a:pt x="146"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pc="-150"/>
            </a:p>
          </p:txBody>
        </p:sp>
        <p:sp>
          <p:nvSpPr>
            <p:cNvPr id="69" name="Freeform 14"/>
            <p:cNvSpPr>
              <a:spLocks/>
            </p:cNvSpPr>
            <p:nvPr userDrawn="1"/>
          </p:nvSpPr>
          <p:spPr bwMode="auto">
            <a:xfrm>
              <a:off x="2916672" y="789649"/>
              <a:ext cx="369381" cy="263058"/>
            </a:xfrm>
            <a:custGeom>
              <a:avLst/>
              <a:gdLst>
                <a:gd name="T0" fmla="*/ 0 w 403"/>
                <a:gd name="T1" fmla="*/ 0 h 287"/>
                <a:gd name="T2" fmla="*/ 48 w 403"/>
                <a:gd name="T3" fmla="*/ 0 h 287"/>
                <a:gd name="T4" fmla="*/ 108 w 403"/>
                <a:gd name="T5" fmla="*/ 216 h 287"/>
                <a:gd name="T6" fmla="*/ 113 w 403"/>
                <a:gd name="T7" fmla="*/ 242 h 287"/>
                <a:gd name="T8" fmla="*/ 114 w 403"/>
                <a:gd name="T9" fmla="*/ 242 h 287"/>
                <a:gd name="T10" fmla="*/ 115 w 403"/>
                <a:gd name="T11" fmla="*/ 230 h 287"/>
                <a:gd name="T12" fmla="*/ 119 w 403"/>
                <a:gd name="T13" fmla="*/ 216 h 287"/>
                <a:gd name="T14" fmla="*/ 185 w 403"/>
                <a:gd name="T15" fmla="*/ 0 h 287"/>
                <a:gd name="T16" fmla="*/ 228 w 403"/>
                <a:gd name="T17" fmla="*/ 0 h 287"/>
                <a:gd name="T18" fmla="*/ 287 w 403"/>
                <a:gd name="T19" fmla="*/ 217 h 287"/>
                <a:gd name="T20" fmla="*/ 290 w 403"/>
                <a:gd name="T21" fmla="*/ 228 h 287"/>
                <a:gd name="T22" fmla="*/ 291 w 403"/>
                <a:gd name="T23" fmla="*/ 243 h 287"/>
                <a:gd name="T24" fmla="*/ 294 w 403"/>
                <a:gd name="T25" fmla="*/ 243 h 287"/>
                <a:gd name="T26" fmla="*/ 295 w 403"/>
                <a:gd name="T27" fmla="*/ 231 h 287"/>
                <a:gd name="T28" fmla="*/ 298 w 403"/>
                <a:gd name="T29" fmla="*/ 217 h 287"/>
                <a:gd name="T30" fmla="*/ 357 w 403"/>
                <a:gd name="T31" fmla="*/ 0 h 287"/>
                <a:gd name="T32" fmla="*/ 403 w 403"/>
                <a:gd name="T33" fmla="*/ 0 h 287"/>
                <a:gd name="T34" fmla="*/ 316 w 403"/>
                <a:gd name="T35" fmla="*/ 287 h 287"/>
                <a:gd name="T36" fmla="*/ 268 w 403"/>
                <a:gd name="T37" fmla="*/ 287 h 287"/>
                <a:gd name="T38" fmla="*/ 209 w 403"/>
                <a:gd name="T39" fmla="*/ 81 h 287"/>
                <a:gd name="T40" fmla="*/ 206 w 403"/>
                <a:gd name="T41" fmla="*/ 68 h 287"/>
                <a:gd name="T42" fmla="*/ 205 w 403"/>
                <a:gd name="T43" fmla="*/ 55 h 287"/>
                <a:gd name="T44" fmla="*/ 203 w 403"/>
                <a:gd name="T45" fmla="*/ 55 h 287"/>
                <a:gd name="T46" fmla="*/ 202 w 403"/>
                <a:gd name="T47" fmla="*/ 66 h 287"/>
                <a:gd name="T48" fmla="*/ 198 w 403"/>
                <a:gd name="T49" fmla="*/ 81 h 287"/>
                <a:gd name="T50" fmla="*/ 133 w 403"/>
                <a:gd name="T51" fmla="*/ 287 h 287"/>
                <a:gd name="T52" fmla="*/ 88 w 403"/>
                <a:gd name="T53" fmla="*/ 287 h 287"/>
                <a:gd name="T54" fmla="*/ 0 w 403"/>
                <a:gd name="T55"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3" h="287">
                  <a:moveTo>
                    <a:pt x="0" y="0"/>
                  </a:moveTo>
                  <a:lnTo>
                    <a:pt x="48" y="0"/>
                  </a:lnTo>
                  <a:lnTo>
                    <a:pt x="108" y="216"/>
                  </a:lnTo>
                  <a:lnTo>
                    <a:pt x="113" y="242"/>
                  </a:lnTo>
                  <a:lnTo>
                    <a:pt x="114" y="242"/>
                  </a:lnTo>
                  <a:lnTo>
                    <a:pt x="115" y="230"/>
                  </a:lnTo>
                  <a:lnTo>
                    <a:pt x="119" y="216"/>
                  </a:lnTo>
                  <a:lnTo>
                    <a:pt x="185" y="0"/>
                  </a:lnTo>
                  <a:lnTo>
                    <a:pt x="228" y="0"/>
                  </a:lnTo>
                  <a:lnTo>
                    <a:pt x="287" y="217"/>
                  </a:lnTo>
                  <a:lnTo>
                    <a:pt x="290" y="228"/>
                  </a:lnTo>
                  <a:lnTo>
                    <a:pt x="291" y="243"/>
                  </a:lnTo>
                  <a:lnTo>
                    <a:pt x="294" y="243"/>
                  </a:lnTo>
                  <a:lnTo>
                    <a:pt x="295" y="231"/>
                  </a:lnTo>
                  <a:lnTo>
                    <a:pt x="298" y="217"/>
                  </a:lnTo>
                  <a:lnTo>
                    <a:pt x="357" y="0"/>
                  </a:lnTo>
                  <a:lnTo>
                    <a:pt x="403" y="0"/>
                  </a:lnTo>
                  <a:lnTo>
                    <a:pt x="316" y="287"/>
                  </a:lnTo>
                  <a:lnTo>
                    <a:pt x="268" y="287"/>
                  </a:lnTo>
                  <a:lnTo>
                    <a:pt x="209" y="81"/>
                  </a:lnTo>
                  <a:lnTo>
                    <a:pt x="206" y="68"/>
                  </a:lnTo>
                  <a:lnTo>
                    <a:pt x="205" y="55"/>
                  </a:lnTo>
                  <a:lnTo>
                    <a:pt x="203" y="55"/>
                  </a:lnTo>
                  <a:lnTo>
                    <a:pt x="202" y="66"/>
                  </a:lnTo>
                  <a:lnTo>
                    <a:pt x="198" y="81"/>
                  </a:lnTo>
                  <a:lnTo>
                    <a:pt x="133" y="287"/>
                  </a:lnTo>
                  <a:lnTo>
                    <a:pt x="88" y="287"/>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pc="-150"/>
            </a:p>
          </p:txBody>
        </p:sp>
        <p:sp>
          <p:nvSpPr>
            <p:cNvPr id="70" name="Freeform 15"/>
            <p:cNvSpPr>
              <a:spLocks/>
            </p:cNvSpPr>
            <p:nvPr userDrawn="1"/>
          </p:nvSpPr>
          <p:spPr bwMode="auto">
            <a:xfrm>
              <a:off x="3296135" y="783233"/>
              <a:ext cx="162234" cy="275890"/>
            </a:xfrm>
            <a:custGeom>
              <a:avLst/>
              <a:gdLst>
                <a:gd name="T0" fmla="*/ 101 w 177"/>
                <a:gd name="T1" fmla="*/ 0 h 301"/>
                <a:gd name="T2" fmla="*/ 134 w 177"/>
                <a:gd name="T3" fmla="*/ 2 h 301"/>
                <a:gd name="T4" fmla="*/ 163 w 177"/>
                <a:gd name="T5" fmla="*/ 13 h 301"/>
                <a:gd name="T6" fmla="*/ 163 w 177"/>
                <a:gd name="T7" fmla="*/ 59 h 301"/>
                <a:gd name="T8" fmla="*/ 144 w 177"/>
                <a:gd name="T9" fmla="*/ 48 h 301"/>
                <a:gd name="T10" fmla="*/ 122 w 177"/>
                <a:gd name="T11" fmla="*/ 41 h 301"/>
                <a:gd name="T12" fmla="*/ 99 w 177"/>
                <a:gd name="T13" fmla="*/ 38 h 301"/>
                <a:gd name="T14" fmla="*/ 78 w 177"/>
                <a:gd name="T15" fmla="*/ 41 h 301"/>
                <a:gd name="T16" fmla="*/ 61 w 177"/>
                <a:gd name="T17" fmla="*/ 51 h 301"/>
                <a:gd name="T18" fmla="*/ 50 w 177"/>
                <a:gd name="T19" fmla="*/ 63 h 301"/>
                <a:gd name="T20" fmla="*/ 48 w 177"/>
                <a:gd name="T21" fmla="*/ 80 h 301"/>
                <a:gd name="T22" fmla="*/ 50 w 177"/>
                <a:gd name="T23" fmla="*/ 96 h 301"/>
                <a:gd name="T24" fmla="*/ 59 w 177"/>
                <a:gd name="T25" fmla="*/ 108 h 301"/>
                <a:gd name="T26" fmla="*/ 68 w 177"/>
                <a:gd name="T27" fmla="*/ 115 h 301"/>
                <a:gd name="T28" fmla="*/ 83 w 177"/>
                <a:gd name="T29" fmla="*/ 124 h 301"/>
                <a:gd name="T30" fmla="*/ 103 w 177"/>
                <a:gd name="T31" fmla="*/ 133 h 301"/>
                <a:gd name="T32" fmla="*/ 134 w 177"/>
                <a:gd name="T33" fmla="*/ 148 h 301"/>
                <a:gd name="T34" fmla="*/ 155 w 177"/>
                <a:gd name="T35" fmla="*/ 165 h 301"/>
                <a:gd name="T36" fmla="*/ 167 w 177"/>
                <a:gd name="T37" fmla="*/ 180 h 301"/>
                <a:gd name="T38" fmla="*/ 174 w 177"/>
                <a:gd name="T39" fmla="*/ 198 h 301"/>
                <a:gd name="T40" fmla="*/ 177 w 177"/>
                <a:gd name="T41" fmla="*/ 217 h 301"/>
                <a:gd name="T42" fmla="*/ 174 w 177"/>
                <a:gd name="T43" fmla="*/ 241 h 301"/>
                <a:gd name="T44" fmla="*/ 165 w 177"/>
                <a:gd name="T45" fmla="*/ 260 h 301"/>
                <a:gd name="T46" fmla="*/ 151 w 177"/>
                <a:gd name="T47" fmla="*/ 277 h 301"/>
                <a:gd name="T48" fmla="*/ 129 w 177"/>
                <a:gd name="T49" fmla="*/ 290 h 301"/>
                <a:gd name="T50" fmla="*/ 103 w 177"/>
                <a:gd name="T51" fmla="*/ 299 h 301"/>
                <a:gd name="T52" fmla="*/ 71 w 177"/>
                <a:gd name="T53" fmla="*/ 301 h 301"/>
                <a:gd name="T54" fmla="*/ 45 w 177"/>
                <a:gd name="T55" fmla="*/ 300 h 301"/>
                <a:gd name="T56" fmla="*/ 22 w 177"/>
                <a:gd name="T57" fmla="*/ 294 h 301"/>
                <a:gd name="T58" fmla="*/ 0 w 177"/>
                <a:gd name="T59" fmla="*/ 285 h 301"/>
                <a:gd name="T60" fmla="*/ 0 w 177"/>
                <a:gd name="T61" fmla="*/ 235 h 301"/>
                <a:gd name="T62" fmla="*/ 23 w 177"/>
                <a:gd name="T63" fmla="*/ 250 h 301"/>
                <a:gd name="T64" fmla="*/ 48 w 177"/>
                <a:gd name="T65" fmla="*/ 260 h 301"/>
                <a:gd name="T66" fmla="*/ 75 w 177"/>
                <a:gd name="T67" fmla="*/ 263 h 301"/>
                <a:gd name="T68" fmla="*/ 94 w 177"/>
                <a:gd name="T69" fmla="*/ 261 h 301"/>
                <a:gd name="T70" fmla="*/ 110 w 177"/>
                <a:gd name="T71" fmla="*/ 256 h 301"/>
                <a:gd name="T72" fmla="*/ 121 w 177"/>
                <a:gd name="T73" fmla="*/ 248 h 301"/>
                <a:gd name="T74" fmla="*/ 127 w 177"/>
                <a:gd name="T75" fmla="*/ 237 h 301"/>
                <a:gd name="T76" fmla="*/ 129 w 177"/>
                <a:gd name="T77" fmla="*/ 223 h 301"/>
                <a:gd name="T78" fmla="*/ 126 w 177"/>
                <a:gd name="T79" fmla="*/ 206 h 301"/>
                <a:gd name="T80" fmla="*/ 118 w 177"/>
                <a:gd name="T81" fmla="*/ 194 h 301"/>
                <a:gd name="T82" fmla="*/ 107 w 177"/>
                <a:gd name="T83" fmla="*/ 187 h 301"/>
                <a:gd name="T84" fmla="*/ 90 w 177"/>
                <a:gd name="T85" fmla="*/ 177 h 301"/>
                <a:gd name="T86" fmla="*/ 70 w 177"/>
                <a:gd name="T87" fmla="*/ 168 h 301"/>
                <a:gd name="T88" fmla="*/ 48 w 177"/>
                <a:gd name="T89" fmla="*/ 157 h 301"/>
                <a:gd name="T90" fmla="*/ 31 w 177"/>
                <a:gd name="T91" fmla="*/ 146 h 301"/>
                <a:gd name="T92" fmla="*/ 19 w 177"/>
                <a:gd name="T93" fmla="*/ 135 h 301"/>
                <a:gd name="T94" fmla="*/ 8 w 177"/>
                <a:gd name="T95" fmla="*/ 121 h 301"/>
                <a:gd name="T96" fmla="*/ 2 w 177"/>
                <a:gd name="T97" fmla="*/ 103 h 301"/>
                <a:gd name="T98" fmla="*/ 1 w 177"/>
                <a:gd name="T99" fmla="*/ 82 h 301"/>
                <a:gd name="T100" fmla="*/ 4 w 177"/>
                <a:gd name="T101" fmla="*/ 60 h 301"/>
                <a:gd name="T102" fmla="*/ 13 w 177"/>
                <a:gd name="T103" fmla="*/ 41 h 301"/>
                <a:gd name="T104" fmla="*/ 28 w 177"/>
                <a:gd name="T105" fmla="*/ 23 h 301"/>
                <a:gd name="T106" fmla="*/ 49 w 177"/>
                <a:gd name="T107" fmla="*/ 9 h 301"/>
                <a:gd name="T108" fmla="*/ 74 w 177"/>
                <a:gd name="T109" fmla="*/ 2 h 301"/>
                <a:gd name="T110" fmla="*/ 101 w 177"/>
                <a:gd name="T11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7" h="301">
                  <a:moveTo>
                    <a:pt x="101" y="0"/>
                  </a:moveTo>
                  <a:lnTo>
                    <a:pt x="134" y="2"/>
                  </a:lnTo>
                  <a:lnTo>
                    <a:pt x="163" y="13"/>
                  </a:lnTo>
                  <a:lnTo>
                    <a:pt x="163" y="59"/>
                  </a:lnTo>
                  <a:lnTo>
                    <a:pt x="144" y="48"/>
                  </a:lnTo>
                  <a:lnTo>
                    <a:pt x="122" y="41"/>
                  </a:lnTo>
                  <a:lnTo>
                    <a:pt x="99" y="38"/>
                  </a:lnTo>
                  <a:lnTo>
                    <a:pt x="78" y="41"/>
                  </a:lnTo>
                  <a:lnTo>
                    <a:pt x="61" y="51"/>
                  </a:lnTo>
                  <a:lnTo>
                    <a:pt x="50" y="63"/>
                  </a:lnTo>
                  <a:lnTo>
                    <a:pt x="48" y="80"/>
                  </a:lnTo>
                  <a:lnTo>
                    <a:pt x="50" y="96"/>
                  </a:lnTo>
                  <a:lnTo>
                    <a:pt x="59" y="108"/>
                  </a:lnTo>
                  <a:lnTo>
                    <a:pt x="68" y="115"/>
                  </a:lnTo>
                  <a:lnTo>
                    <a:pt x="83" y="124"/>
                  </a:lnTo>
                  <a:lnTo>
                    <a:pt x="103" y="133"/>
                  </a:lnTo>
                  <a:lnTo>
                    <a:pt x="134" y="148"/>
                  </a:lnTo>
                  <a:lnTo>
                    <a:pt x="155" y="165"/>
                  </a:lnTo>
                  <a:lnTo>
                    <a:pt x="167" y="180"/>
                  </a:lnTo>
                  <a:lnTo>
                    <a:pt x="174" y="198"/>
                  </a:lnTo>
                  <a:lnTo>
                    <a:pt x="177" y="217"/>
                  </a:lnTo>
                  <a:lnTo>
                    <a:pt x="174" y="241"/>
                  </a:lnTo>
                  <a:lnTo>
                    <a:pt x="165" y="260"/>
                  </a:lnTo>
                  <a:lnTo>
                    <a:pt x="151" y="277"/>
                  </a:lnTo>
                  <a:lnTo>
                    <a:pt x="129" y="290"/>
                  </a:lnTo>
                  <a:lnTo>
                    <a:pt x="103" y="299"/>
                  </a:lnTo>
                  <a:lnTo>
                    <a:pt x="71" y="301"/>
                  </a:lnTo>
                  <a:lnTo>
                    <a:pt x="45" y="300"/>
                  </a:lnTo>
                  <a:lnTo>
                    <a:pt x="22" y="294"/>
                  </a:lnTo>
                  <a:lnTo>
                    <a:pt x="0" y="285"/>
                  </a:lnTo>
                  <a:lnTo>
                    <a:pt x="0" y="235"/>
                  </a:lnTo>
                  <a:lnTo>
                    <a:pt x="23" y="250"/>
                  </a:lnTo>
                  <a:lnTo>
                    <a:pt x="48" y="260"/>
                  </a:lnTo>
                  <a:lnTo>
                    <a:pt x="75" y="263"/>
                  </a:lnTo>
                  <a:lnTo>
                    <a:pt x="94" y="261"/>
                  </a:lnTo>
                  <a:lnTo>
                    <a:pt x="110" y="256"/>
                  </a:lnTo>
                  <a:lnTo>
                    <a:pt x="121" y="248"/>
                  </a:lnTo>
                  <a:lnTo>
                    <a:pt x="127" y="237"/>
                  </a:lnTo>
                  <a:lnTo>
                    <a:pt x="129" y="223"/>
                  </a:lnTo>
                  <a:lnTo>
                    <a:pt x="126" y="206"/>
                  </a:lnTo>
                  <a:lnTo>
                    <a:pt x="118" y="194"/>
                  </a:lnTo>
                  <a:lnTo>
                    <a:pt x="107" y="187"/>
                  </a:lnTo>
                  <a:lnTo>
                    <a:pt x="90" y="177"/>
                  </a:lnTo>
                  <a:lnTo>
                    <a:pt x="70" y="168"/>
                  </a:lnTo>
                  <a:lnTo>
                    <a:pt x="48" y="157"/>
                  </a:lnTo>
                  <a:lnTo>
                    <a:pt x="31" y="146"/>
                  </a:lnTo>
                  <a:lnTo>
                    <a:pt x="19" y="135"/>
                  </a:lnTo>
                  <a:lnTo>
                    <a:pt x="8" y="121"/>
                  </a:lnTo>
                  <a:lnTo>
                    <a:pt x="2" y="103"/>
                  </a:lnTo>
                  <a:lnTo>
                    <a:pt x="1" y="82"/>
                  </a:lnTo>
                  <a:lnTo>
                    <a:pt x="4" y="60"/>
                  </a:lnTo>
                  <a:lnTo>
                    <a:pt x="13" y="41"/>
                  </a:lnTo>
                  <a:lnTo>
                    <a:pt x="28" y="23"/>
                  </a:lnTo>
                  <a:lnTo>
                    <a:pt x="49" y="9"/>
                  </a:lnTo>
                  <a:lnTo>
                    <a:pt x="74" y="2"/>
                  </a:lnTo>
                  <a:lnTo>
                    <a:pt x="101"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pc="-150"/>
            </a:p>
          </p:txBody>
        </p:sp>
        <p:sp>
          <p:nvSpPr>
            <p:cNvPr id="71" name="Freeform 16"/>
            <p:cNvSpPr>
              <a:spLocks noEditPoints="1"/>
            </p:cNvSpPr>
            <p:nvPr userDrawn="1"/>
          </p:nvSpPr>
          <p:spPr bwMode="auto">
            <a:xfrm>
              <a:off x="3467535" y="780483"/>
              <a:ext cx="54078" cy="53161"/>
            </a:xfrm>
            <a:custGeom>
              <a:avLst/>
              <a:gdLst>
                <a:gd name="T0" fmla="*/ 23 w 59"/>
                <a:gd name="T1" fmla="*/ 27 h 58"/>
                <a:gd name="T2" fmla="*/ 31 w 59"/>
                <a:gd name="T3" fmla="*/ 27 h 58"/>
                <a:gd name="T4" fmla="*/ 35 w 59"/>
                <a:gd name="T5" fmla="*/ 23 h 58"/>
                <a:gd name="T6" fmla="*/ 35 w 59"/>
                <a:gd name="T7" fmla="*/ 18 h 58"/>
                <a:gd name="T8" fmla="*/ 31 w 59"/>
                <a:gd name="T9" fmla="*/ 15 h 58"/>
                <a:gd name="T10" fmla="*/ 23 w 59"/>
                <a:gd name="T11" fmla="*/ 15 h 58"/>
                <a:gd name="T12" fmla="*/ 28 w 59"/>
                <a:gd name="T13" fmla="*/ 11 h 58"/>
                <a:gd name="T14" fmla="*/ 35 w 59"/>
                <a:gd name="T15" fmla="*/ 12 h 58"/>
                <a:gd name="T16" fmla="*/ 41 w 59"/>
                <a:gd name="T17" fmla="*/ 16 h 58"/>
                <a:gd name="T18" fmla="*/ 41 w 59"/>
                <a:gd name="T19" fmla="*/ 25 h 58"/>
                <a:gd name="T20" fmla="*/ 35 w 59"/>
                <a:gd name="T21" fmla="*/ 29 h 58"/>
                <a:gd name="T22" fmla="*/ 33 w 59"/>
                <a:gd name="T23" fmla="*/ 30 h 58"/>
                <a:gd name="T24" fmla="*/ 37 w 59"/>
                <a:gd name="T25" fmla="*/ 34 h 58"/>
                <a:gd name="T26" fmla="*/ 44 w 59"/>
                <a:gd name="T27" fmla="*/ 48 h 58"/>
                <a:gd name="T28" fmla="*/ 33 w 59"/>
                <a:gd name="T29" fmla="*/ 38 h 58"/>
                <a:gd name="T30" fmla="*/ 28 w 59"/>
                <a:gd name="T31" fmla="*/ 33 h 58"/>
                <a:gd name="T32" fmla="*/ 23 w 59"/>
                <a:gd name="T33" fmla="*/ 32 h 58"/>
                <a:gd name="T34" fmla="*/ 17 w 59"/>
                <a:gd name="T35" fmla="*/ 48 h 58"/>
                <a:gd name="T36" fmla="*/ 28 w 59"/>
                <a:gd name="T37" fmla="*/ 4 h 58"/>
                <a:gd name="T38" fmla="*/ 16 w 59"/>
                <a:gd name="T39" fmla="*/ 7 h 58"/>
                <a:gd name="T40" fmla="*/ 6 w 59"/>
                <a:gd name="T41" fmla="*/ 16 h 58"/>
                <a:gd name="T42" fmla="*/ 2 w 59"/>
                <a:gd name="T43" fmla="*/ 29 h 58"/>
                <a:gd name="T44" fmla="*/ 6 w 59"/>
                <a:gd name="T45" fmla="*/ 43 h 58"/>
                <a:gd name="T46" fmla="*/ 16 w 59"/>
                <a:gd name="T47" fmla="*/ 52 h 58"/>
                <a:gd name="T48" fmla="*/ 28 w 59"/>
                <a:gd name="T49" fmla="*/ 55 h 58"/>
                <a:gd name="T50" fmla="*/ 42 w 59"/>
                <a:gd name="T51" fmla="*/ 52 h 58"/>
                <a:gd name="T52" fmla="*/ 52 w 59"/>
                <a:gd name="T53" fmla="*/ 43 h 58"/>
                <a:gd name="T54" fmla="*/ 55 w 59"/>
                <a:gd name="T55" fmla="*/ 29 h 58"/>
                <a:gd name="T56" fmla="*/ 52 w 59"/>
                <a:gd name="T57" fmla="*/ 16 h 58"/>
                <a:gd name="T58" fmla="*/ 42 w 59"/>
                <a:gd name="T59" fmla="*/ 7 h 58"/>
                <a:gd name="T60" fmla="*/ 28 w 59"/>
                <a:gd name="T61" fmla="*/ 4 h 58"/>
                <a:gd name="T62" fmla="*/ 37 w 59"/>
                <a:gd name="T63" fmla="*/ 1 h 58"/>
                <a:gd name="T64" fmla="*/ 49 w 59"/>
                <a:gd name="T65" fmla="*/ 8 h 58"/>
                <a:gd name="T66" fmla="*/ 56 w 59"/>
                <a:gd name="T67" fmla="*/ 18 h 58"/>
                <a:gd name="T68" fmla="*/ 59 w 59"/>
                <a:gd name="T69" fmla="*/ 29 h 58"/>
                <a:gd name="T70" fmla="*/ 56 w 59"/>
                <a:gd name="T71" fmla="*/ 41 h 58"/>
                <a:gd name="T72" fmla="*/ 49 w 59"/>
                <a:gd name="T73" fmla="*/ 49 h 58"/>
                <a:gd name="T74" fmla="*/ 37 w 59"/>
                <a:gd name="T75" fmla="*/ 58 h 58"/>
                <a:gd name="T76" fmla="*/ 23 w 59"/>
                <a:gd name="T77" fmla="*/ 58 h 58"/>
                <a:gd name="T78" fmla="*/ 12 w 59"/>
                <a:gd name="T79" fmla="*/ 54 h 58"/>
                <a:gd name="T80" fmla="*/ 4 w 59"/>
                <a:gd name="T81" fmla="*/ 45 h 58"/>
                <a:gd name="T82" fmla="*/ 0 w 59"/>
                <a:gd name="T83" fmla="*/ 36 h 58"/>
                <a:gd name="T84" fmla="*/ 1 w 59"/>
                <a:gd name="T85" fmla="*/ 22 h 58"/>
                <a:gd name="T86" fmla="*/ 8 w 59"/>
                <a:gd name="T87" fmla="*/ 8 h 58"/>
                <a:gd name="T88" fmla="*/ 17 w 59"/>
                <a:gd name="T89" fmla="*/ 3 h 58"/>
                <a:gd name="T90" fmla="*/ 28 w 59"/>
                <a:gd name="T9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 h="58">
                  <a:moveTo>
                    <a:pt x="23" y="15"/>
                  </a:moveTo>
                  <a:lnTo>
                    <a:pt x="23" y="27"/>
                  </a:lnTo>
                  <a:lnTo>
                    <a:pt x="28" y="27"/>
                  </a:lnTo>
                  <a:lnTo>
                    <a:pt x="31" y="27"/>
                  </a:lnTo>
                  <a:lnTo>
                    <a:pt x="34" y="26"/>
                  </a:lnTo>
                  <a:lnTo>
                    <a:pt x="35" y="23"/>
                  </a:lnTo>
                  <a:lnTo>
                    <a:pt x="35" y="21"/>
                  </a:lnTo>
                  <a:lnTo>
                    <a:pt x="35" y="18"/>
                  </a:lnTo>
                  <a:lnTo>
                    <a:pt x="34" y="16"/>
                  </a:lnTo>
                  <a:lnTo>
                    <a:pt x="31" y="15"/>
                  </a:lnTo>
                  <a:lnTo>
                    <a:pt x="27" y="15"/>
                  </a:lnTo>
                  <a:lnTo>
                    <a:pt x="23" y="15"/>
                  </a:lnTo>
                  <a:close/>
                  <a:moveTo>
                    <a:pt x="17" y="11"/>
                  </a:moveTo>
                  <a:lnTo>
                    <a:pt x="28" y="11"/>
                  </a:lnTo>
                  <a:lnTo>
                    <a:pt x="33" y="11"/>
                  </a:lnTo>
                  <a:lnTo>
                    <a:pt x="35" y="12"/>
                  </a:lnTo>
                  <a:lnTo>
                    <a:pt x="38" y="14"/>
                  </a:lnTo>
                  <a:lnTo>
                    <a:pt x="41" y="16"/>
                  </a:lnTo>
                  <a:lnTo>
                    <a:pt x="41" y="21"/>
                  </a:lnTo>
                  <a:lnTo>
                    <a:pt x="41" y="25"/>
                  </a:lnTo>
                  <a:lnTo>
                    <a:pt x="39" y="27"/>
                  </a:lnTo>
                  <a:lnTo>
                    <a:pt x="35" y="29"/>
                  </a:lnTo>
                  <a:lnTo>
                    <a:pt x="33" y="30"/>
                  </a:lnTo>
                  <a:lnTo>
                    <a:pt x="33" y="30"/>
                  </a:lnTo>
                  <a:lnTo>
                    <a:pt x="34" y="32"/>
                  </a:lnTo>
                  <a:lnTo>
                    <a:pt x="37" y="34"/>
                  </a:lnTo>
                  <a:lnTo>
                    <a:pt x="38" y="37"/>
                  </a:lnTo>
                  <a:lnTo>
                    <a:pt x="44" y="48"/>
                  </a:lnTo>
                  <a:lnTo>
                    <a:pt x="37" y="48"/>
                  </a:lnTo>
                  <a:lnTo>
                    <a:pt x="33" y="38"/>
                  </a:lnTo>
                  <a:lnTo>
                    <a:pt x="31" y="34"/>
                  </a:lnTo>
                  <a:lnTo>
                    <a:pt x="28" y="33"/>
                  </a:lnTo>
                  <a:lnTo>
                    <a:pt x="26" y="32"/>
                  </a:lnTo>
                  <a:lnTo>
                    <a:pt x="23" y="32"/>
                  </a:lnTo>
                  <a:lnTo>
                    <a:pt x="23" y="48"/>
                  </a:lnTo>
                  <a:lnTo>
                    <a:pt x="17" y="48"/>
                  </a:lnTo>
                  <a:lnTo>
                    <a:pt x="17" y="11"/>
                  </a:lnTo>
                  <a:close/>
                  <a:moveTo>
                    <a:pt x="28" y="4"/>
                  </a:moveTo>
                  <a:lnTo>
                    <a:pt x="22" y="4"/>
                  </a:lnTo>
                  <a:lnTo>
                    <a:pt x="16" y="7"/>
                  </a:lnTo>
                  <a:lnTo>
                    <a:pt x="11" y="11"/>
                  </a:lnTo>
                  <a:lnTo>
                    <a:pt x="6" y="16"/>
                  </a:lnTo>
                  <a:lnTo>
                    <a:pt x="4" y="22"/>
                  </a:lnTo>
                  <a:lnTo>
                    <a:pt x="2" y="29"/>
                  </a:lnTo>
                  <a:lnTo>
                    <a:pt x="4" y="37"/>
                  </a:lnTo>
                  <a:lnTo>
                    <a:pt x="6" y="43"/>
                  </a:lnTo>
                  <a:lnTo>
                    <a:pt x="11" y="48"/>
                  </a:lnTo>
                  <a:lnTo>
                    <a:pt x="16" y="52"/>
                  </a:lnTo>
                  <a:lnTo>
                    <a:pt x="22" y="55"/>
                  </a:lnTo>
                  <a:lnTo>
                    <a:pt x="28" y="55"/>
                  </a:lnTo>
                  <a:lnTo>
                    <a:pt x="35" y="55"/>
                  </a:lnTo>
                  <a:lnTo>
                    <a:pt x="42" y="52"/>
                  </a:lnTo>
                  <a:lnTo>
                    <a:pt x="48" y="48"/>
                  </a:lnTo>
                  <a:lnTo>
                    <a:pt x="52" y="43"/>
                  </a:lnTo>
                  <a:lnTo>
                    <a:pt x="53" y="37"/>
                  </a:lnTo>
                  <a:lnTo>
                    <a:pt x="55" y="29"/>
                  </a:lnTo>
                  <a:lnTo>
                    <a:pt x="53" y="22"/>
                  </a:lnTo>
                  <a:lnTo>
                    <a:pt x="52" y="16"/>
                  </a:lnTo>
                  <a:lnTo>
                    <a:pt x="48" y="11"/>
                  </a:lnTo>
                  <a:lnTo>
                    <a:pt x="42" y="7"/>
                  </a:lnTo>
                  <a:lnTo>
                    <a:pt x="35" y="4"/>
                  </a:lnTo>
                  <a:lnTo>
                    <a:pt x="28" y="4"/>
                  </a:lnTo>
                  <a:close/>
                  <a:moveTo>
                    <a:pt x="28" y="0"/>
                  </a:moveTo>
                  <a:lnTo>
                    <a:pt x="37" y="1"/>
                  </a:lnTo>
                  <a:lnTo>
                    <a:pt x="44" y="4"/>
                  </a:lnTo>
                  <a:lnTo>
                    <a:pt x="49" y="8"/>
                  </a:lnTo>
                  <a:lnTo>
                    <a:pt x="53" y="12"/>
                  </a:lnTo>
                  <a:lnTo>
                    <a:pt x="56" y="18"/>
                  </a:lnTo>
                  <a:lnTo>
                    <a:pt x="57" y="23"/>
                  </a:lnTo>
                  <a:lnTo>
                    <a:pt x="59" y="29"/>
                  </a:lnTo>
                  <a:lnTo>
                    <a:pt x="57" y="36"/>
                  </a:lnTo>
                  <a:lnTo>
                    <a:pt x="56" y="41"/>
                  </a:lnTo>
                  <a:lnTo>
                    <a:pt x="53" y="45"/>
                  </a:lnTo>
                  <a:lnTo>
                    <a:pt x="49" y="49"/>
                  </a:lnTo>
                  <a:lnTo>
                    <a:pt x="44" y="55"/>
                  </a:lnTo>
                  <a:lnTo>
                    <a:pt x="37" y="58"/>
                  </a:lnTo>
                  <a:lnTo>
                    <a:pt x="28" y="58"/>
                  </a:lnTo>
                  <a:lnTo>
                    <a:pt x="23" y="58"/>
                  </a:lnTo>
                  <a:lnTo>
                    <a:pt x="17" y="56"/>
                  </a:lnTo>
                  <a:lnTo>
                    <a:pt x="12" y="54"/>
                  </a:lnTo>
                  <a:lnTo>
                    <a:pt x="8" y="51"/>
                  </a:lnTo>
                  <a:lnTo>
                    <a:pt x="4" y="45"/>
                  </a:lnTo>
                  <a:lnTo>
                    <a:pt x="1" y="41"/>
                  </a:lnTo>
                  <a:lnTo>
                    <a:pt x="0" y="36"/>
                  </a:lnTo>
                  <a:lnTo>
                    <a:pt x="0" y="30"/>
                  </a:lnTo>
                  <a:lnTo>
                    <a:pt x="1" y="22"/>
                  </a:lnTo>
                  <a:lnTo>
                    <a:pt x="4" y="15"/>
                  </a:lnTo>
                  <a:lnTo>
                    <a:pt x="8" y="8"/>
                  </a:lnTo>
                  <a:lnTo>
                    <a:pt x="12" y="5"/>
                  </a:lnTo>
                  <a:lnTo>
                    <a:pt x="17" y="3"/>
                  </a:lnTo>
                  <a:lnTo>
                    <a:pt x="23" y="1"/>
                  </a:lnTo>
                  <a:lnTo>
                    <a:pt x="28"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pc="-150"/>
            </a:p>
          </p:txBody>
        </p:sp>
        <p:sp>
          <p:nvSpPr>
            <p:cNvPr id="72" name="Freeform 17"/>
            <p:cNvSpPr>
              <a:spLocks noEditPoints="1"/>
            </p:cNvSpPr>
            <p:nvPr userDrawn="1"/>
          </p:nvSpPr>
          <p:spPr bwMode="auto">
            <a:xfrm>
              <a:off x="3619687" y="683326"/>
              <a:ext cx="225478" cy="369381"/>
            </a:xfrm>
            <a:custGeom>
              <a:avLst/>
              <a:gdLst>
                <a:gd name="T0" fmla="*/ 47 w 246"/>
                <a:gd name="T1" fmla="*/ 43 h 403"/>
                <a:gd name="T2" fmla="*/ 47 w 246"/>
                <a:gd name="T3" fmla="*/ 208 h 403"/>
                <a:gd name="T4" fmla="*/ 96 w 246"/>
                <a:gd name="T5" fmla="*/ 208 h 403"/>
                <a:gd name="T6" fmla="*/ 126 w 246"/>
                <a:gd name="T7" fmla="*/ 206 h 403"/>
                <a:gd name="T8" fmla="*/ 151 w 246"/>
                <a:gd name="T9" fmla="*/ 198 h 403"/>
                <a:gd name="T10" fmla="*/ 172 w 246"/>
                <a:gd name="T11" fmla="*/ 186 h 403"/>
                <a:gd name="T12" fmla="*/ 185 w 246"/>
                <a:gd name="T13" fmla="*/ 169 h 403"/>
                <a:gd name="T14" fmla="*/ 194 w 246"/>
                <a:gd name="T15" fmla="*/ 149 h 403"/>
                <a:gd name="T16" fmla="*/ 196 w 246"/>
                <a:gd name="T17" fmla="*/ 122 h 403"/>
                <a:gd name="T18" fmla="*/ 194 w 246"/>
                <a:gd name="T19" fmla="*/ 99 h 403"/>
                <a:gd name="T20" fmla="*/ 187 w 246"/>
                <a:gd name="T21" fmla="*/ 78 h 403"/>
                <a:gd name="T22" fmla="*/ 173 w 246"/>
                <a:gd name="T23" fmla="*/ 63 h 403"/>
                <a:gd name="T24" fmla="*/ 155 w 246"/>
                <a:gd name="T25" fmla="*/ 52 h 403"/>
                <a:gd name="T26" fmla="*/ 132 w 246"/>
                <a:gd name="T27" fmla="*/ 45 h 403"/>
                <a:gd name="T28" fmla="*/ 102 w 246"/>
                <a:gd name="T29" fmla="*/ 43 h 403"/>
                <a:gd name="T30" fmla="*/ 47 w 246"/>
                <a:gd name="T31" fmla="*/ 43 h 403"/>
                <a:gd name="T32" fmla="*/ 0 w 246"/>
                <a:gd name="T33" fmla="*/ 0 h 403"/>
                <a:gd name="T34" fmla="*/ 110 w 246"/>
                <a:gd name="T35" fmla="*/ 0 h 403"/>
                <a:gd name="T36" fmla="*/ 141 w 246"/>
                <a:gd name="T37" fmla="*/ 1 h 403"/>
                <a:gd name="T38" fmla="*/ 169 w 246"/>
                <a:gd name="T39" fmla="*/ 8 h 403"/>
                <a:gd name="T40" fmla="*/ 192 w 246"/>
                <a:gd name="T41" fmla="*/ 18 h 403"/>
                <a:gd name="T42" fmla="*/ 212 w 246"/>
                <a:gd name="T43" fmla="*/ 32 h 403"/>
                <a:gd name="T44" fmla="*/ 227 w 246"/>
                <a:gd name="T45" fmla="*/ 49 h 403"/>
                <a:gd name="T46" fmla="*/ 238 w 246"/>
                <a:gd name="T47" fmla="*/ 70 h 403"/>
                <a:gd name="T48" fmla="*/ 245 w 246"/>
                <a:gd name="T49" fmla="*/ 93 h 403"/>
                <a:gd name="T50" fmla="*/ 246 w 246"/>
                <a:gd name="T51" fmla="*/ 121 h 403"/>
                <a:gd name="T52" fmla="*/ 245 w 246"/>
                <a:gd name="T53" fmla="*/ 147 h 403"/>
                <a:gd name="T54" fmla="*/ 238 w 246"/>
                <a:gd name="T55" fmla="*/ 171 h 403"/>
                <a:gd name="T56" fmla="*/ 225 w 246"/>
                <a:gd name="T57" fmla="*/ 193 h 403"/>
                <a:gd name="T58" fmla="*/ 210 w 246"/>
                <a:gd name="T59" fmla="*/ 212 h 403"/>
                <a:gd name="T60" fmla="*/ 188 w 246"/>
                <a:gd name="T61" fmla="*/ 228 h 403"/>
                <a:gd name="T62" fmla="*/ 162 w 246"/>
                <a:gd name="T63" fmla="*/ 241 h 403"/>
                <a:gd name="T64" fmla="*/ 133 w 246"/>
                <a:gd name="T65" fmla="*/ 248 h 403"/>
                <a:gd name="T66" fmla="*/ 100 w 246"/>
                <a:gd name="T67" fmla="*/ 251 h 403"/>
                <a:gd name="T68" fmla="*/ 47 w 246"/>
                <a:gd name="T69" fmla="*/ 251 h 403"/>
                <a:gd name="T70" fmla="*/ 47 w 246"/>
                <a:gd name="T71" fmla="*/ 403 h 403"/>
                <a:gd name="T72" fmla="*/ 0 w 246"/>
                <a:gd name="T73" fmla="*/ 403 h 403"/>
                <a:gd name="T74" fmla="*/ 0 w 246"/>
                <a:gd name="T75"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6" h="403">
                  <a:moveTo>
                    <a:pt x="47" y="43"/>
                  </a:moveTo>
                  <a:lnTo>
                    <a:pt x="47" y="208"/>
                  </a:lnTo>
                  <a:lnTo>
                    <a:pt x="96" y="208"/>
                  </a:lnTo>
                  <a:lnTo>
                    <a:pt x="126" y="206"/>
                  </a:lnTo>
                  <a:lnTo>
                    <a:pt x="151" y="198"/>
                  </a:lnTo>
                  <a:lnTo>
                    <a:pt x="172" y="186"/>
                  </a:lnTo>
                  <a:lnTo>
                    <a:pt x="185" y="169"/>
                  </a:lnTo>
                  <a:lnTo>
                    <a:pt x="194" y="149"/>
                  </a:lnTo>
                  <a:lnTo>
                    <a:pt x="196" y="122"/>
                  </a:lnTo>
                  <a:lnTo>
                    <a:pt x="194" y="99"/>
                  </a:lnTo>
                  <a:lnTo>
                    <a:pt x="187" y="78"/>
                  </a:lnTo>
                  <a:lnTo>
                    <a:pt x="173" y="63"/>
                  </a:lnTo>
                  <a:lnTo>
                    <a:pt x="155" y="52"/>
                  </a:lnTo>
                  <a:lnTo>
                    <a:pt x="132" y="45"/>
                  </a:lnTo>
                  <a:lnTo>
                    <a:pt x="102" y="43"/>
                  </a:lnTo>
                  <a:lnTo>
                    <a:pt x="47" y="43"/>
                  </a:lnTo>
                  <a:close/>
                  <a:moveTo>
                    <a:pt x="0" y="0"/>
                  </a:moveTo>
                  <a:lnTo>
                    <a:pt x="110" y="0"/>
                  </a:lnTo>
                  <a:lnTo>
                    <a:pt x="141" y="1"/>
                  </a:lnTo>
                  <a:lnTo>
                    <a:pt x="169" y="8"/>
                  </a:lnTo>
                  <a:lnTo>
                    <a:pt x="192" y="18"/>
                  </a:lnTo>
                  <a:lnTo>
                    <a:pt x="212" y="32"/>
                  </a:lnTo>
                  <a:lnTo>
                    <a:pt x="227" y="49"/>
                  </a:lnTo>
                  <a:lnTo>
                    <a:pt x="238" y="70"/>
                  </a:lnTo>
                  <a:lnTo>
                    <a:pt x="245" y="93"/>
                  </a:lnTo>
                  <a:lnTo>
                    <a:pt x="246" y="121"/>
                  </a:lnTo>
                  <a:lnTo>
                    <a:pt x="245" y="147"/>
                  </a:lnTo>
                  <a:lnTo>
                    <a:pt x="238" y="171"/>
                  </a:lnTo>
                  <a:lnTo>
                    <a:pt x="225" y="193"/>
                  </a:lnTo>
                  <a:lnTo>
                    <a:pt x="210" y="212"/>
                  </a:lnTo>
                  <a:lnTo>
                    <a:pt x="188" y="228"/>
                  </a:lnTo>
                  <a:lnTo>
                    <a:pt x="162" y="241"/>
                  </a:lnTo>
                  <a:lnTo>
                    <a:pt x="133" y="248"/>
                  </a:lnTo>
                  <a:lnTo>
                    <a:pt x="100" y="251"/>
                  </a:lnTo>
                  <a:lnTo>
                    <a:pt x="47" y="251"/>
                  </a:lnTo>
                  <a:lnTo>
                    <a:pt x="47" y="403"/>
                  </a:lnTo>
                  <a:lnTo>
                    <a:pt x="0" y="403"/>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pc="-150"/>
            </a:p>
          </p:txBody>
        </p:sp>
        <p:sp>
          <p:nvSpPr>
            <p:cNvPr id="73" name="Freeform 18"/>
            <p:cNvSpPr>
              <a:spLocks/>
            </p:cNvSpPr>
            <p:nvPr userDrawn="1"/>
          </p:nvSpPr>
          <p:spPr bwMode="auto">
            <a:xfrm>
              <a:off x="3888244" y="661328"/>
              <a:ext cx="219062" cy="391378"/>
            </a:xfrm>
            <a:custGeom>
              <a:avLst/>
              <a:gdLst>
                <a:gd name="T0" fmla="*/ 0 w 239"/>
                <a:gd name="T1" fmla="*/ 0 h 427"/>
                <a:gd name="T2" fmla="*/ 46 w 239"/>
                <a:gd name="T3" fmla="*/ 0 h 427"/>
                <a:gd name="T4" fmla="*/ 46 w 239"/>
                <a:gd name="T5" fmla="*/ 188 h 427"/>
                <a:gd name="T6" fmla="*/ 48 w 239"/>
                <a:gd name="T7" fmla="*/ 188 h 427"/>
                <a:gd name="T8" fmla="*/ 66 w 239"/>
                <a:gd name="T9" fmla="*/ 163 h 427"/>
                <a:gd name="T10" fmla="*/ 88 w 239"/>
                <a:gd name="T11" fmla="*/ 146 h 427"/>
                <a:gd name="T12" fmla="*/ 112 w 239"/>
                <a:gd name="T13" fmla="*/ 135 h 427"/>
                <a:gd name="T14" fmla="*/ 141 w 239"/>
                <a:gd name="T15" fmla="*/ 133 h 427"/>
                <a:gd name="T16" fmla="*/ 167 w 239"/>
                <a:gd name="T17" fmla="*/ 134 h 427"/>
                <a:gd name="T18" fmla="*/ 189 w 239"/>
                <a:gd name="T19" fmla="*/ 142 h 427"/>
                <a:gd name="T20" fmla="*/ 207 w 239"/>
                <a:gd name="T21" fmla="*/ 153 h 427"/>
                <a:gd name="T22" fmla="*/ 221 w 239"/>
                <a:gd name="T23" fmla="*/ 171 h 427"/>
                <a:gd name="T24" fmla="*/ 231 w 239"/>
                <a:gd name="T25" fmla="*/ 192 h 427"/>
                <a:gd name="T26" fmla="*/ 237 w 239"/>
                <a:gd name="T27" fmla="*/ 219 h 427"/>
                <a:gd name="T28" fmla="*/ 239 w 239"/>
                <a:gd name="T29" fmla="*/ 250 h 427"/>
                <a:gd name="T30" fmla="*/ 239 w 239"/>
                <a:gd name="T31" fmla="*/ 427 h 427"/>
                <a:gd name="T32" fmla="*/ 193 w 239"/>
                <a:gd name="T33" fmla="*/ 427 h 427"/>
                <a:gd name="T34" fmla="*/ 193 w 239"/>
                <a:gd name="T35" fmla="*/ 262 h 427"/>
                <a:gd name="T36" fmla="*/ 191 w 239"/>
                <a:gd name="T37" fmla="*/ 235 h 427"/>
                <a:gd name="T38" fmla="*/ 185 w 239"/>
                <a:gd name="T39" fmla="*/ 211 h 427"/>
                <a:gd name="T40" fmla="*/ 176 w 239"/>
                <a:gd name="T41" fmla="*/ 195 h 427"/>
                <a:gd name="T42" fmla="*/ 163 w 239"/>
                <a:gd name="T43" fmla="*/ 182 h 427"/>
                <a:gd name="T44" fmla="*/ 147 w 239"/>
                <a:gd name="T45" fmla="*/ 174 h 427"/>
                <a:gd name="T46" fmla="*/ 126 w 239"/>
                <a:gd name="T47" fmla="*/ 171 h 427"/>
                <a:gd name="T48" fmla="*/ 105 w 239"/>
                <a:gd name="T49" fmla="*/ 174 h 427"/>
                <a:gd name="T50" fmla="*/ 86 w 239"/>
                <a:gd name="T51" fmla="*/ 182 h 427"/>
                <a:gd name="T52" fmla="*/ 70 w 239"/>
                <a:gd name="T53" fmla="*/ 197 h 427"/>
                <a:gd name="T54" fmla="*/ 56 w 239"/>
                <a:gd name="T55" fmla="*/ 215 h 427"/>
                <a:gd name="T56" fmla="*/ 49 w 239"/>
                <a:gd name="T57" fmla="*/ 239 h 427"/>
                <a:gd name="T58" fmla="*/ 46 w 239"/>
                <a:gd name="T59" fmla="*/ 265 h 427"/>
                <a:gd name="T60" fmla="*/ 46 w 239"/>
                <a:gd name="T61" fmla="*/ 427 h 427"/>
                <a:gd name="T62" fmla="*/ 0 w 239"/>
                <a:gd name="T63" fmla="*/ 427 h 427"/>
                <a:gd name="T64" fmla="*/ 0 w 239"/>
                <a:gd name="T65"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9" h="427">
                  <a:moveTo>
                    <a:pt x="0" y="0"/>
                  </a:moveTo>
                  <a:lnTo>
                    <a:pt x="46" y="0"/>
                  </a:lnTo>
                  <a:lnTo>
                    <a:pt x="46" y="188"/>
                  </a:lnTo>
                  <a:lnTo>
                    <a:pt x="48" y="188"/>
                  </a:lnTo>
                  <a:lnTo>
                    <a:pt x="66" y="163"/>
                  </a:lnTo>
                  <a:lnTo>
                    <a:pt x="88" y="146"/>
                  </a:lnTo>
                  <a:lnTo>
                    <a:pt x="112" y="135"/>
                  </a:lnTo>
                  <a:lnTo>
                    <a:pt x="141" y="133"/>
                  </a:lnTo>
                  <a:lnTo>
                    <a:pt x="167" y="134"/>
                  </a:lnTo>
                  <a:lnTo>
                    <a:pt x="189" y="142"/>
                  </a:lnTo>
                  <a:lnTo>
                    <a:pt x="207" y="153"/>
                  </a:lnTo>
                  <a:lnTo>
                    <a:pt x="221" y="171"/>
                  </a:lnTo>
                  <a:lnTo>
                    <a:pt x="231" y="192"/>
                  </a:lnTo>
                  <a:lnTo>
                    <a:pt x="237" y="219"/>
                  </a:lnTo>
                  <a:lnTo>
                    <a:pt x="239" y="250"/>
                  </a:lnTo>
                  <a:lnTo>
                    <a:pt x="239" y="427"/>
                  </a:lnTo>
                  <a:lnTo>
                    <a:pt x="193" y="427"/>
                  </a:lnTo>
                  <a:lnTo>
                    <a:pt x="193" y="262"/>
                  </a:lnTo>
                  <a:lnTo>
                    <a:pt x="191" y="235"/>
                  </a:lnTo>
                  <a:lnTo>
                    <a:pt x="185" y="211"/>
                  </a:lnTo>
                  <a:lnTo>
                    <a:pt x="176" y="195"/>
                  </a:lnTo>
                  <a:lnTo>
                    <a:pt x="163" y="182"/>
                  </a:lnTo>
                  <a:lnTo>
                    <a:pt x="147" y="174"/>
                  </a:lnTo>
                  <a:lnTo>
                    <a:pt x="126" y="171"/>
                  </a:lnTo>
                  <a:lnTo>
                    <a:pt x="105" y="174"/>
                  </a:lnTo>
                  <a:lnTo>
                    <a:pt x="86" y="182"/>
                  </a:lnTo>
                  <a:lnTo>
                    <a:pt x="70" y="197"/>
                  </a:lnTo>
                  <a:lnTo>
                    <a:pt x="56" y="215"/>
                  </a:lnTo>
                  <a:lnTo>
                    <a:pt x="49" y="239"/>
                  </a:lnTo>
                  <a:lnTo>
                    <a:pt x="46" y="265"/>
                  </a:lnTo>
                  <a:lnTo>
                    <a:pt x="46" y="427"/>
                  </a:lnTo>
                  <a:lnTo>
                    <a:pt x="0" y="427"/>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pc="-150"/>
            </a:p>
          </p:txBody>
        </p:sp>
        <p:sp>
          <p:nvSpPr>
            <p:cNvPr id="74" name="Freeform 19"/>
            <p:cNvSpPr>
              <a:spLocks noEditPoints="1"/>
            </p:cNvSpPr>
            <p:nvPr userDrawn="1"/>
          </p:nvSpPr>
          <p:spPr bwMode="auto">
            <a:xfrm>
              <a:off x="4145802" y="783233"/>
              <a:ext cx="260308" cy="275890"/>
            </a:xfrm>
            <a:custGeom>
              <a:avLst/>
              <a:gdLst>
                <a:gd name="T0" fmla="*/ 143 w 284"/>
                <a:gd name="T1" fmla="*/ 38 h 301"/>
                <a:gd name="T2" fmla="*/ 117 w 284"/>
                <a:gd name="T3" fmla="*/ 42 h 301"/>
                <a:gd name="T4" fmla="*/ 94 w 284"/>
                <a:gd name="T5" fmla="*/ 51 h 301"/>
                <a:gd name="T6" fmla="*/ 75 w 284"/>
                <a:gd name="T7" fmla="*/ 67 h 301"/>
                <a:gd name="T8" fmla="*/ 62 w 284"/>
                <a:gd name="T9" fmla="*/ 84 h 301"/>
                <a:gd name="T10" fmla="*/ 54 w 284"/>
                <a:gd name="T11" fmla="*/ 103 h 301"/>
                <a:gd name="T12" fmla="*/ 49 w 284"/>
                <a:gd name="T13" fmla="*/ 126 h 301"/>
                <a:gd name="T14" fmla="*/ 47 w 284"/>
                <a:gd name="T15" fmla="*/ 153 h 301"/>
                <a:gd name="T16" fmla="*/ 50 w 284"/>
                <a:gd name="T17" fmla="*/ 184 h 301"/>
                <a:gd name="T18" fmla="*/ 58 w 284"/>
                <a:gd name="T19" fmla="*/ 212 h 301"/>
                <a:gd name="T20" fmla="*/ 73 w 284"/>
                <a:gd name="T21" fmla="*/ 234 h 301"/>
                <a:gd name="T22" fmla="*/ 93 w 284"/>
                <a:gd name="T23" fmla="*/ 249 h 301"/>
                <a:gd name="T24" fmla="*/ 116 w 284"/>
                <a:gd name="T25" fmla="*/ 259 h 301"/>
                <a:gd name="T26" fmla="*/ 143 w 284"/>
                <a:gd name="T27" fmla="*/ 263 h 301"/>
                <a:gd name="T28" fmla="*/ 165 w 284"/>
                <a:gd name="T29" fmla="*/ 260 h 301"/>
                <a:gd name="T30" fmla="*/ 183 w 284"/>
                <a:gd name="T31" fmla="*/ 254 h 301"/>
                <a:gd name="T32" fmla="*/ 200 w 284"/>
                <a:gd name="T33" fmla="*/ 246 h 301"/>
                <a:gd name="T34" fmla="*/ 213 w 284"/>
                <a:gd name="T35" fmla="*/ 232 h 301"/>
                <a:gd name="T36" fmla="*/ 226 w 284"/>
                <a:gd name="T37" fmla="*/ 210 h 301"/>
                <a:gd name="T38" fmla="*/ 234 w 284"/>
                <a:gd name="T39" fmla="*/ 184 h 301"/>
                <a:gd name="T40" fmla="*/ 237 w 284"/>
                <a:gd name="T41" fmla="*/ 151 h 301"/>
                <a:gd name="T42" fmla="*/ 234 w 284"/>
                <a:gd name="T43" fmla="*/ 125 h 301"/>
                <a:gd name="T44" fmla="*/ 230 w 284"/>
                <a:gd name="T45" fmla="*/ 103 h 301"/>
                <a:gd name="T46" fmla="*/ 222 w 284"/>
                <a:gd name="T47" fmla="*/ 82 h 301"/>
                <a:gd name="T48" fmla="*/ 211 w 284"/>
                <a:gd name="T49" fmla="*/ 67 h 301"/>
                <a:gd name="T50" fmla="*/ 193 w 284"/>
                <a:gd name="T51" fmla="*/ 51 h 301"/>
                <a:gd name="T52" fmla="*/ 171 w 284"/>
                <a:gd name="T53" fmla="*/ 42 h 301"/>
                <a:gd name="T54" fmla="*/ 143 w 284"/>
                <a:gd name="T55" fmla="*/ 38 h 301"/>
                <a:gd name="T56" fmla="*/ 146 w 284"/>
                <a:gd name="T57" fmla="*/ 0 h 301"/>
                <a:gd name="T58" fmla="*/ 178 w 284"/>
                <a:gd name="T59" fmla="*/ 2 h 301"/>
                <a:gd name="T60" fmla="*/ 204 w 284"/>
                <a:gd name="T61" fmla="*/ 9 h 301"/>
                <a:gd name="T62" fmla="*/ 227 w 284"/>
                <a:gd name="T63" fmla="*/ 22 h 301"/>
                <a:gd name="T64" fmla="*/ 248 w 284"/>
                <a:gd name="T65" fmla="*/ 40 h 301"/>
                <a:gd name="T66" fmla="*/ 263 w 284"/>
                <a:gd name="T67" fmla="*/ 62 h 301"/>
                <a:gd name="T68" fmla="*/ 274 w 284"/>
                <a:gd name="T69" fmla="*/ 86 h 301"/>
                <a:gd name="T70" fmla="*/ 281 w 284"/>
                <a:gd name="T71" fmla="*/ 117 h 301"/>
                <a:gd name="T72" fmla="*/ 284 w 284"/>
                <a:gd name="T73" fmla="*/ 150 h 301"/>
                <a:gd name="T74" fmla="*/ 281 w 284"/>
                <a:gd name="T75" fmla="*/ 183 h 301"/>
                <a:gd name="T76" fmla="*/ 274 w 284"/>
                <a:gd name="T77" fmla="*/ 212 h 301"/>
                <a:gd name="T78" fmla="*/ 262 w 284"/>
                <a:gd name="T79" fmla="*/ 238 h 301"/>
                <a:gd name="T80" fmla="*/ 245 w 284"/>
                <a:gd name="T81" fmla="*/ 260 h 301"/>
                <a:gd name="T82" fmla="*/ 223 w 284"/>
                <a:gd name="T83" fmla="*/ 278 h 301"/>
                <a:gd name="T84" fmla="*/ 200 w 284"/>
                <a:gd name="T85" fmla="*/ 292 h 301"/>
                <a:gd name="T86" fmla="*/ 171 w 284"/>
                <a:gd name="T87" fmla="*/ 300 h 301"/>
                <a:gd name="T88" fmla="*/ 141 w 284"/>
                <a:gd name="T89" fmla="*/ 301 h 301"/>
                <a:gd name="T90" fmla="*/ 109 w 284"/>
                <a:gd name="T91" fmla="*/ 300 h 301"/>
                <a:gd name="T92" fmla="*/ 82 w 284"/>
                <a:gd name="T93" fmla="*/ 292 h 301"/>
                <a:gd name="T94" fmla="*/ 58 w 284"/>
                <a:gd name="T95" fmla="*/ 278 h 301"/>
                <a:gd name="T96" fmla="*/ 38 w 284"/>
                <a:gd name="T97" fmla="*/ 260 h 301"/>
                <a:gd name="T98" fmla="*/ 21 w 284"/>
                <a:gd name="T99" fmla="*/ 238 h 301"/>
                <a:gd name="T100" fmla="*/ 9 w 284"/>
                <a:gd name="T101" fmla="*/ 213 h 301"/>
                <a:gd name="T102" fmla="*/ 2 w 284"/>
                <a:gd name="T103" fmla="*/ 186 h 301"/>
                <a:gd name="T104" fmla="*/ 0 w 284"/>
                <a:gd name="T105" fmla="*/ 154 h 301"/>
                <a:gd name="T106" fmla="*/ 3 w 284"/>
                <a:gd name="T107" fmla="*/ 118 h 301"/>
                <a:gd name="T108" fmla="*/ 10 w 284"/>
                <a:gd name="T109" fmla="*/ 88 h 301"/>
                <a:gd name="T110" fmla="*/ 24 w 284"/>
                <a:gd name="T111" fmla="*/ 60 h 301"/>
                <a:gd name="T112" fmla="*/ 42 w 284"/>
                <a:gd name="T113" fmla="*/ 38 h 301"/>
                <a:gd name="T114" fmla="*/ 64 w 284"/>
                <a:gd name="T115" fmla="*/ 20 h 301"/>
                <a:gd name="T116" fmla="*/ 88 w 284"/>
                <a:gd name="T117" fmla="*/ 9 h 301"/>
                <a:gd name="T118" fmla="*/ 116 w 284"/>
                <a:gd name="T119" fmla="*/ 1 h 301"/>
                <a:gd name="T120" fmla="*/ 146 w 284"/>
                <a:gd name="T12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4" h="301">
                  <a:moveTo>
                    <a:pt x="143" y="38"/>
                  </a:moveTo>
                  <a:lnTo>
                    <a:pt x="117" y="42"/>
                  </a:lnTo>
                  <a:lnTo>
                    <a:pt x="94" y="51"/>
                  </a:lnTo>
                  <a:lnTo>
                    <a:pt x="75" y="67"/>
                  </a:lnTo>
                  <a:lnTo>
                    <a:pt x="62" y="84"/>
                  </a:lnTo>
                  <a:lnTo>
                    <a:pt x="54" y="103"/>
                  </a:lnTo>
                  <a:lnTo>
                    <a:pt x="49" y="126"/>
                  </a:lnTo>
                  <a:lnTo>
                    <a:pt x="47" y="153"/>
                  </a:lnTo>
                  <a:lnTo>
                    <a:pt x="50" y="184"/>
                  </a:lnTo>
                  <a:lnTo>
                    <a:pt x="58" y="212"/>
                  </a:lnTo>
                  <a:lnTo>
                    <a:pt x="73" y="234"/>
                  </a:lnTo>
                  <a:lnTo>
                    <a:pt x="93" y="249"/>
                  </a:lnTo>
                  <a:lnTo>
                    <a:pt x="116" y="259"/>
                  </a:lnTo>
                  <a:lnTo>
                    <a:pt x="143" y="263"/>
                  </a:lnTo>
                  <a:lnTo>
                    <a:pt x="165" y="260"/>
                  </a:lnTo>
                  <a:lnTo>
                    <a:pt x="183" y="254"/>
                  </a:lnTo>
                  <a:lnTo>
                    <a:pt x="200" y="246"/>
                  </a:lnTo>
                  <a:lnTo>
                    <a:pt x="213" y="232"/>
                  </a:lnTo>
                  <a:lnTo>
                    <a:pt x="226" y="210"/>
                  </a:lnTo>
                  <a:lnTo>
                    <a:pt x="234" y="184"/>
                  </a:lnTo>
                  <a:lnTo>
                    <a:pt x="237" y="151"/>
                  </a:lnTo>
                  <a:lnTo>
                    <a:pt x="234" y="125"/>
                  </a:lnTo>
                  <a:lnTo>
                    <a:pt x="230" y="103"/>
                  </a:lnTo>
                  <a:lnTo>
                    <a:pt x="222" y="82"/>
                  </a:lnTo>
                  <a:lnTo>
                    <a:pt x="211" y="67"/>
                  </a:lnTo>
                  <a:lnTo>
                    <a:pt x="193" y="51"/>
                  </a:lnTo>
                  <a:lnTo>
                    <a:pt x="171" y="42"/>
                  </a:lnTo>
                  <a:lnTo>
                    <a:pt x="143" y="38"/>
                  </a:lnTo>
                  <a:close/>
                  <a:moveTo>
                    <a:pt x="146" y="0"/>
                  </a:moveTo>
                  <a:lnTo>
                    <a:pt x="178" y="2"/>
                  </a:lnTo>
                  <a:lnTo>
                    <a:pt x="204" y="9"/>
                  </a:lnTo>
                  <a:lnTo>
                    <a:pt x="227" y="22"/>
                  </a:lnTo>
                  <a:lnTo>
                    <a:pt x="248" y="40"/>
                  </a:lnTo>
                  <a:lnTo>
                    <a:pt x="263" y="62"/>
                  </a:lnTo>
                  <a:lnTo>
                    <a:pt x="274" y="86"/>
                  </a:lnTo>
                  <a:lnTo>
                    <a:pt x="281" y="117"/>
                  </a:lnTo>
                  <a:lnTo>
                    <a:pt x="284" y="150"/>
                  </a:lnTo>
                  <a:lnTo>
                    <a:pt x="281" y="183"/>
                  </a:lnTo>
                  <a:lnTo>
                    <a:pt x="274" y="212"/>
                  </a:lnTo>
                  <a:lnTo>
                    <a:pt x="262" y="238"/>
                  </a:lnTo>
                  <a:lnTo>
                    <a:pt x="245" y="260"/>
                  </a:lnTo>
                  <a:lnTo>
                    <a:pt x="223" y="278"/>
                  </a:lnTo>
                  <a:lnTo>
                    <a:pt x="200" y="292"/>
                  </a:lnTo>
                  <a:lnTo>
                    <a:pt x="171" y="300"/>
                  </a:lnTo>
                  <a:lnTo>
                    <a:pt x="141" y="301"/>
                  </a:lnTo>
                  <a:lnTo>
                    <a:pt x="109" y="300"/>
                  </a:lnTo>
                  <a:lnTo>
                    <a:pt x="82" y="292"/>
                  </a:lnTo>
                  <a:lnTo>
                    <a:pt x="58" y="278"/>
                  </a:lnTo>
                  <a:lnTo>
                    <a:pt x="38" y="260"/>
                  </a:lnTo>
                  <a:lnTo>
                    <a:pt x="21" y="238"/>
                  </a:lnTo>
                  <a:lnTo>
                    <a:pt x="9" y="213"/>
                  </a:lnTo>
                  <a:lnTo>
                    <a:pt x="2" y="186"/>
                  </a:lnTo>
                  <a:lnTo>
                    <a:pt x="0" y="154"/>
                  </a:lnTo>
                  <a:lnTo>
                    <a:pt x="3" y="118"/>
                  </a:lnTo>
                  <a:lnTo>
                    <a:pt x="10" y="88"/>
                  </a:lnTo>
                  <a:lnTo>
                    <a:pt x="24" y="60"/>
                  </a:lnTo>
                  <a:lnTo>
                    <a:pt x="42" y="38"/>
                  </a:lnTo>
                  <a:lnTo>
                    <a:pt x="64" y="20"/>
                  </a:lnTo>
                  <a:lnTo>
                    <a:pt x="88" y="9"/>
                  </a:lnTo>
                  <a:lnTo>
                    <a:pt x="116" y="1"/>
                  </a:lnTo>
                  <a:lnTo>
                    <a:pt x="146"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pc="-150"/>
            </a:p>
          </p:txBody>
        </p:sp>
        <p:sp>
          <p:nvSpPr>
            <p:cNvPr id="75" name="Freeform 20"/>
            <p:cNvSpPr>
              <a:spLocks/>
            </p:cNvSpPr>
            <p:nvPr userDrawn="1"/>
          </p:nvSpPr>
          <p:spPr bwMode="auto">
            <a:xfrm>
              <a:off x="4450105" y="783233"/>
              <a:ext cx="219062" cy="269473"/>
            </a:xfrm>
            <a:custGeom>
              <a:avLst/>
              <a:gdLst>
                <a:gd name="T0" fmla="*/ 141 w 239"/>
                <a:gd name="T1" fmla="*/ 0 h 294"/>
                <a:gd name="T2" fmla="*/ 165 w 239"/>
                <a:gd name="T3" fmla="*/ 1 h 294"/>
                <a:gd name="T4" fmla="*/ 184 w 239"/>
                <a:gd name="T5" fmla="*/ 7 h 294"/>
                <a:gd name="T6" fmla="*/ 200 w 239"/>
                <a:gd name="T7" fmla="*/ 16 h 294"/>
                <a:gd name="T8" fmla="*/ 214 w 239"/>
                <a:gd name="T9" fmla="*/ 30 h 294"/>
                <a:gd name="T10" fmla="*/ 225 w 239"/>
                <a:gd name="T11" fmla="*/ 48 h 294"/>
                <a:gd name="T12" fmla="*/ 233 w 239"/>
                <a:gd name="T13" fmla="*/ 67 h 294"/>
                <a:gd name="T14" fmla="*/ 237 w 239"/>
                <a:gd name="T15" fmla="*/ 92 h 294"/>
                <a:gd name="T16" fmla="*/ 239 w 239"/>
                <a:gd name="T17" fmla="*/ 118 h 294"/>
                <a:gd name="T18" fmla="*/ 239 w 239"/>
                <a:gd name="T19" fmla="*/ 294 h 294"/>
                <a:gd name="T20" fmla="*/ 192 w 239"/>
                <a:gd name="T21" fmla="*/ 294 h 294"/>
                <a:gd name="T22" fmla="*/ 192 w 239"/>
                <a:gd name="T23" fmla="*/ 131 h 294"/>
                <a:gd name="T24" fmla="*/ 191 w 239"/>
                <a:gd name="T25" fmla="*/ 103 h 294"/>
                <a:gd name="T26" fmla="*/ 185 w 239"/>
                <a:gd name="T27" fmla="*/ 80 h 294"/>
                <a:gd name="T28" fmla="*/ 176 w 239"/>
                <a:gd name="T29" fmla="*/ 62 h 294"/>
                <a:gd name="T30" fmla="*/ 163 w 239"/>
                <a:gd name="T31" fmla="*/ 49 h 294"/>
                <a:gd name="T32" fmla="*/ 147 w 239"/>
                <a:gd name="T33" fmla="*/ 41 h 294"/>
                <a:gd name="T34" fmla="*/ 126 w 239"/>
                <a:gd name="T35" fmla="*/ 38 h 294"/>
                <a:gd name="T36" fmla="*/ 104 w 239"/>
                <a:gd name="T37" fmla="*/ 41 h 294"/>
                <a:gd name="T38" fmla="*/ 85 w 239"/>
                <a:gd name="T39" fmla="*/ 51 h 294"/>
                <a:gd name="T40" fmla="*/ 68 w 239"/>
                <a:gd name="T41" fmla="*/ 64 h 294"/>
                <a:gd name="T42" fmla="*/ 56 w 239"/>
                <a:gd name="T43" fmla="*/ 84 h 294"/>
                <a:gd name="T44" fmla="*/ 49 w 239"/>
                <a:gd name="T45" fmla="*/ 106 h 294"/>
                <a:gd name="T46" fmla="*/ 46 w 239"/>
                <a:gd name="T47" fmla="*/ 131 h 294"/>
                <a:gd name="T48" fmla="*/ 46 w 239"/>
                <a:gd name="T49" fmla="*/ 294 h 294"/>
                <a:gd name="T50" fmla="*/ 0 w 239"/>
                <a:gd name="T51" fmla="*/ 294 h 294"/>
                <a:gd name="T52" fmla="*/ 0 w 239"/>
                <a:gd name="T53" fmla="*/ 7 h 294"/>
                <a:gd name="T54" fmla="*/ 46 w 239"/>
                <a:gd name="T55" fmla="*/ 7 h 294"/>
                <a:gd name="T56" fmla="*/ 46 w 239"/>
                <a:gd name="T57" fmla="*/ 55 h 294"/>
                <a:gd name="T58" fmla="*/ 46 w 239"/>
                <a:gd name="T59" fmla="*/ 55 h 294"/>
                <a:gd name="T60" fmla="*/ 66 w 239"/>
                <a:gd name="T61" fmla="*/ 30 h 294"/>
                <a:gd name="T62" fmla="*/ 86 w 239"/>
                <a:gd name="T63" fmla="*/ 13 h 294"/>
                <a:gd name="T64" fmla="*/ 112 w 239"/>
                <a:gd name="T65" fmla="*/ 2 h 294"/>
                <a:gd name="T66" fmla="*/ 141 w 239"/>
                <a:gd name="T6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9" h="294">
                  <a:moveTo>
                    <a:pt x="141" y="0"/>
                  </a:moveTo>
                  <a:lnTo>
                    <a:pt x="165" y="1"/>
                  </a:lnTo>
                  <a:lnTo>
                    <a:pt x="184" y="7"/>
                  </a:lnTo>
                  <a:lnTo>
                    <a:pt x="200" y="16"/>
                  </a:lnTo>
                  <a:lnTo>
                    <a:pt x="214" y="30"/>
                  </a:lnTo>
                  <a:lnTo>
                    <a:pt x="225" y="48"/>
                  </a:lnTo>
                  <a:lnTo>
                    <a:pt x="233" y="67"/>
                  </a:lnTo>
                  <a:lnTo>
                    <a:pt x="237" y="92"/>
                  </a:lnTo>
                  <a:lnTo>
                    <a:pt x="239" y="118"/>
                  </a:lnTo>
                  <a:lnTo>
                    <a:pt x="239" y="294"/>
                  </a:lnTo>
                  <a:lnTo>
                    <a:pt x="192" y="294"/>
                  </a:lnTo>
                  <a:lnTo>
                    <a:pt x="192" y="131"/>
                  </a:lnTo>
                  <a:lnTo>
                    <a:pt x="191" y="103"/>
                  </a:lnTo>
                  <a:lnTo>
                    <a:pt x="185" y="80"/>
                  </a:lnTo>
                  <a:lnTo>
                    <a:pt x="176" y="62"/>
                  </a:lnTo>
                  <a:lnTo>
                    <a:pt x="163" y="49"/>
                  </a:lnTo>
                  <a:lnTo>
                    <a:pt x="147" y="41"/>
                  </a:lnTo>
                  <a:lnTo>
                    <a:pt x="126" y="38"/>
                  </a:lnTo>
                  <a:lnTo>
                    <a:pt x="104" y="41"/>
                  </a:lnTo>
                  <a:lnTo>
                    <a:pt x="85" y="51"/>
                  </a:lnTo>
                  <a:lnTo>
                    <a:pt x="68" y="64"/>
                  </a:lnTo>
                  <a:lnTo>
                    <a:pt x="56" y="84"/>
                  </a:lnTo>
                  <a:lnTo>
                    <a:pt x="49" y="106"/>
                  </a:lnTo>
                  <a:lnTo>
                    <a:pt x="46" y="131"/>
                  </a:lnTo>
                  <a:lnTo>
                    <a:pt x="46" y="294"/>
                  </a:lnTo>
                  <a:lnTo>
                    <a:pt x="0" y="294"/>
                  </a:lnTo>
                  <a:lnTo>
                    <a:pt x="0" y="7"/>
                  </a:lnTo>
                  <a:lnTo>
                    <a:pt x="46" y="7"/>
                  </a:lnTo>
                  <a:lnTo>
                    <a:pt x="46" y="55"/>
                  </a:lnTo>
                  <a:lnTo>
                    <a:pt x="46" y="55"/>
                  </a:lnTo>
                  <a:lnTo>
                    <a:pt x="66" y="30"/>
                  </a:lnTo>
                  <a:lnTo>
                    <a:pt x="86" y="13"/>
                  </a:lnTo>
                  <a:lnTo>
                    <a:pt x="112" y="2"/>
                  </a:lnTo>
                  <a:lnTo>
                    <a:pt x="141"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pc="-150"/>
            </a:p>
          </p:txBody>
        </p:sp>
        <p:sp>
          <p:nvSpPr>
            <p:cNvPr id="76" name="Freeform 21"/>
            <p:cNvSpPr>
              <a:spLocks noEditPoints="1"/>
            </p:cNvSpPr>
            <p:nvPr userDrawn="1"/>
          </p:nvSpPr>
          <p:spPr bwMode="auto">
            <a:xfrm>
              <a:off x="4707663" y="783233"/>
              <a:ext cx="230061" cy="275890"/>
            </a:xfrm>
            <a:custGeom>
              <a:avLst/>
              <a:gdLst>
                <a:gd name="T0" fmla="*/ 132 w 251"/>
                <a:gd name="T1" fmla="*/ 38 h 301"/>
                <a:gd name="T2" fmla="*/ 110 w 251"/>
                <a:gd name="T3" fmla="*/ 41 h 301"/>
                <a:gd name="T4" fmla="*/ 93 w 251"/>
                <a:gd name="T5" fmla="*/ 49 h 301"/>
                <a:gd name="T6" fmla="*/ 76 w 251"/>
                <a:gd name="T7" fmla="*/ 62 h 301"/>
                <a:gd name="T8" fmla="*/ 64 w 251"/>
                <a:gd name="T9" fmla="*/ 80 h 301"/>
                <a:gd name="T10" fmla="*/ 54 w 251"/>
                <a:gd name="T11" fmla="*/ 99 h 301"/>
                <a:gd name="T12" fmla="*/ 49 w 251"/>
                <a:gd name="T13" fmla="*/ 124 h 301"/>
                <a:gd name="T14" fmla="*/ 204 w 251"/>
                <a:gd name="T15" fmla="*/ 124 h 301"/>
                <a:gd name="T16" fmla="*/ 201 w 251"/>
                <a:gd name="T17" fmla="*/ 99 h 301"/>
                <a:gd name="T18" fmla="*/ 196 w 251"/>
                <a:gd name="T19" fmla="*/ 78 h 301"/>
                <a:gd name="T20" fmla="*/ 185 w 251"/>
                <a:gd name="T21" fmla="*/ 62 h 301"/>
                <a:gd name="T22" fmla="*/ 171 w 251"/>
                <a:gd name="T23" fmla="*/ 49 h 301"/>
                <a:gd name="T24" fmla="*/ 153 w 251"/>
                <a:gd name="T25" fmla="*/ 41 h 301"/>
                <a:gd name="T26" fmla="*/ 132 w 251"/>
                <a:gd name="T27" fmla="*/ 38 h 301"/>
                <a:gd name="T28" fmla="*/ 132 w 251"/>
                <a:gd name="T29" fmla="*/ 0 h 301"/>
                <a:gd name="T30" fmla="*/ 160 w 251"/>
                <a:gd name="T31" fmla="*/ 2 h 301"/>
                <a:gd name="T32" fmla="*/ 183 w 251"/>
                <a:gd name="T33" fmla="*/ 9 h 301"/>
                <a:gd name="T34" fmla="*/ 204 w 251"/>
                <a:gd name="T35" fmla="*/ 22 h 301"/>
                <a:gd name="T36" fmla="*/ 222 w 251"/>
                <a:gd name="T37" fmla="*/ 38 h 301"/>
                <a:gd name="T38" fmla="*/ 234 w 251"/>
                <a:gd name="T39" fmla="*/ 59 h 301"/>
                <a:gd name="T40" fmla="*/ 244 w 251"/>
                <a:gd name="T41" fmla="*/ 82 h 301"/>
                <a:gd name="T42" fmla="*/ 249 w 251"/>
                <a:gd name="T43" fmla="*/ 108 h 301"/>
                <a:gd name="T44" fmla="*/ 251 w 251"/>
                <a:gd name="T45" fmla="*/ 137 h 301"/>
                <a:gd name="T46" fmla="*/ 251 w 251"/>
                <a:gd name="T47" fmla="*/ 162 h 301"/>
                <a:gd name="T48" fmla="*/ 47 w 251"/>
                <a:gd name="T49" fmla="*/ 162 h 301"/>
                <a:gd name="T50" fmla="*/ 51 w 251"/>
                <a:gd name="T51" fmla="*/ 192 h 301"/>
                <a:gd name="T52" fmla="*/ 60 w 251"/>
                <a:gd name="T53" fmla="*/ 217 h 301"/>
                <a:gd name="T54" fmla="*/ 73 w 251"/>
                <a:gd name="T55" fmla="*/ 237 h 301"/>
                <a:gd name="T56" fmla="*/ 93 w 251"/>
                <a:gd name="T57" fmla="*/ 250 h 301"/>
                <a:gd name="T58" fmla="*/ 115 w 251"/>
                <a:gd name="T59" fmla="*/ 260 h 301"/>
                <a:gd name="T60" fmla="*/ 142 w 251"/>
                <a:gd name="T61" fmla="*/ 263 h 301"/>
                <a:gd name="T62" fmla="*/ 174 w 251"/>
                <a:gd name="T63" fmla="*/ 259 h 301"/>
                <a:gd name="T64" fmla="*/ 203 w 251"/>
                <a:gd name="T65" fmla="*/ 249 h 301"/>
                <a:gd name="T66" fmla="*/ 231 w 251"/>
                <a:gd name="T67" fmla="*/ 231 h 301"/>
                <a:gd name="T68" fmla="*/ 231 w 251"/>
                <a:gd name="T69" fmla="*/ 274 h 301"/>
                <a:gd name="T70" fmla="*/ 211 w 251"/>
                <a:gd name="T71" fmla="*/ 286 h 301"/>
                <a:gd name="T72" fmla="*/ 187 w 251"/>
                <a:gd name="T73" fmla="*/ 294 h 301"/>
                <a:gd name="T74" fmla="*/ 160 w 251"/>
                <a:gd name="T75" fmla="*/ 300 h 301"/>
                <a:gd name="T76" fmla="*/ 131 w 251"/>
                <a:gd name="T77" fmla="*/ 301 h 301"/>
                <a:gd name="T78" fmla="*/ 102 w 251"/>
                <a:gd name="T79" fmla="*/ 300 h 301"/>
                <a:gd name="T80" fmla="*/ 77 w 251"/>
                <a:gd name="T81" fmla="*/ 293 h 301"/>
                <a:gd name="T82" fmla="*/ 55 w 251"/>
                <a:gd name="T83" fmla="*/ 281 h 301"/>
                <a:gd name="T84" fmla="*/ 38 w 251"/>
                <a:gd name="T85" fmla="*/ 264 h 301"/>
                <a:gd name="T86" fmla="*/ 21 w 251"/>
                <a:gd name="T87" fmla="*/ 243 h 301"/>
                <a:gd name="T88" fmla="*/ 9 w 251"/>
                <a:gd name="T89" fmla="*/ 217 h 301"/>
                <a:gd name="T90" fmla="*/ 2 w 251"/>
                <a:gd name="T91" fmla="*/ 187 h 301"/>
                <a:gd name="T92" fmla="*/ 0 w 251"/>
                <a:gd name="T93" fmla="*/ 151 h 301"/>
                <a:gd name="T94" fmla="*/ 2 w 251"/>
                <a:gd name="T95" fmla="*/ 118 h 301"/>
                <a:gd name="T96" fmla="*/ 10 w 251"/>
                <a:gd name="T97" fmla="*/ 89 h 301"/>
                <a:gd name="T98" fmla="*/ 22 w 251"/>
                <a:gd name="T99" fmla="*/ 63 h 301"/>
                <a:gd name="T100" fmla="*/ 40 w 251"/>
                <a:gd name="T101" fmla="*/ 40 h 301"/>
                <a:gd name="T102" fmla="*/ 60 w 251"/>
                <a:gd name="T103" fmla="*/ 22 h 301"/>
                <a:gd name="T104" fmla="*/ 82 w 251"/>
                <a:gd name="T105" fmla="*/ 9 h 301"/>
                <a:gd name="T106" fmla="*/ 106 w 251"/>
                <a:gd name="T107" fmla="*/ 2 h 301"/>
                <a:gd name="T108" fmla="*/ 132 w 251"/>
                <a:gd name="T109"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1" h="301">
                  <a:moveTo>
                    <a:pt x="132" y="38"/>
                  </a:moveTo>
                  <a:lnTo>
                    <a:pt x="110" y="41"/>
                  </a:lnTo>
                  <a:lnTo>
                    <a:pt x="93" y="49"/>
                  </a:lnTo>
                  <a:lnTo>
                    <a:pt x="76" y="62"/>
                  </a:lnTo>
                  <a:lnTo>
                    <a:pt x="64" y="80"/>
                  </a:lnTo>
                  <a:lnTo>
                    <a:pt x="54" y="99"/>
                  </a:lnTo>
                  <a:lnTo>
                    <a:pt x="49" y="124"/>
                  </a:lnTo>
                  <a:lnTo>
                    <a:pt x="204" y="124"/>
                  </a:lnTo>
                  <a:lnTo>
                    <a:pt x="201" y="99"/>
                  </a:lnTo>
                  <a:lnTo>
                    <a:pt x="196" y="78"/>
                  </a:lnTo>
                  <a:lnTo>
                    <a:pt x="185" y="62"/>
                  </a:lnTo>
                  <a:lnTo>
                    <a:pt x="171" y="49"/>
                  </a:lnTo>
                  <a:lnTo>
                    <a:pt x="153" y="41"/>
                  </a:lnTo>
                  <a:lnTo>
                    <a:pt x="132" y="38"/>
                  </a:lnTo>
                  <a:close/>
                  <a:moveTo>
                    <a:pt x="132" y="0"/>
                  </a:moveTo>
                  <a:lnTo>
                    <a:pt x="160" y="2"/>
                  </a:lnTo>
                  <a:lnTo>
                    <a:pt x="183" y="9"/>
                  </a:lnTo>
                  <a:lnTo>
                    <a:pt x="204" y="22"/>
                  </a:lnTo>
                  <a:lnTo>
                    <a:pt x="222" y="38"/>
                  </a:lnTo>
                  <a:lnTo>
                    <a:pt x="234" y="59"/>
                  </a:lnTo>
                  <a:lnTo>
                    <a:pt x="244" y="82"/>
                  </a:lnTo>
                  <a:lnTo>
                    <a:pt x="249" y="108"/>
                  </a:lnTo>
                  <a:lnTo>
                    <a:pt x="251" y="137"/>
                  </a:lnTo>
                  <a:lnTo>
                    <a:pt x="251" y="162"/>
                  </a:lnTo>
                  <a:lnTo>
                    <a:pt x="47" y="162"/>
                  </a:lnTo>
                  <a:lnTo>
                    <a:pt x="51" y="192"/>
                  </a:lnTo>
                  <a:lnTo>
                    <a:pt x="60" y="217"/>
                  </a:lnTo>
                  <a:lnTo>
                    <a:pt x="73" y="237"/>
                  </a:lnTo>
                  <a:lnTo>
                    <a:pt x="93" y="250"/>
                  </a:lnTo>
                  <a:lnTo>
                    <a:pt x="115" y="260"/>
                  </a:lnTo>
                  <a:lnTo>
                    <a:pt x="142" y="263"/>
                  </a:lnTo>
                  <a:lnTo>
                    <a:pt x="174" y="259"/>
                  </a:lnTo>
                  <a:lnTo>
                    <a:pt x="203" y="249"/>
                  </a:lnTo>
                  <a:lnTo>
                    <a:pt x="231" y="231"/>
                  </a:lnTo>
                  <a:lnTo>
                    <a:pt x="231" y="274"/>
                  </a:lnTo>
                  <a:lnTo>
                    <a:pt x="211" y="286"/>
                  </a:lnTo>
                  <a:lnTo>
                    <a:pt x="187" y="294"/>
                  </a:lnTo>
                  <a:lnTo>
                    <a:pt x="160" y="300"/>
                  </a:lnTo>
                  <a:lnTo>
                    <a:pt x="131" y="301"/>
                  </a:lnTo>
                  <a:lnTo>
                    <a:pt x="102" y="300"/>
                  </a:lnTo>
                  <a:lnTo>
                    <a:pt x="77" y="293"/>
                  </a:lnTo>
                  <a:lnTo>
                    <a:pt x="55" y="281"/>
                  </a:lnTo>
                  <a:lnTo>
                    <a:pt x="38" y="264"/>
                  </a:lnTo>
                  <a:lnTo>
                    <a:pt x="21" y="243"/>
                  </a:lnTo>
                  <a:lnTo>
                    <a:pt x="9" y="217"/>
                  </a:lnTo>
                  <a:lnTo>
                    <a:pt x="2" y="187"/>
                  </a:lnTo>
                  <a:lnTo>
                    <a:pt x="0" y="151"/>
                  </a:lnTo>
                  <a:lnTo>
                    <a:pt x="2" y="118"/>
                  </a:lnTo>
                  <a:lnTo>
                    <a:pt x="10" y="89"/>
                  </a:lnTo>
                  <a:lnTo>
                    <a:pt x="22" y="63"/>
                  </a:lnTo>
                  <a:lnTo>
                    <a:pt x="40" y="40"/>
                  </a:lnTo>
                  <a:lnTo>
                    <a:pt x="60" y="22"/>
                  </a:lnTo>
                  <a:lnTo>
                    <a:pt x="82" y="9"/>
                  </a:lnTo>
                  <a:lnTo>
                    <a:pt x="106" y="2"/>
                  </a:lnTo>
                  <a:lnTo>
                    <a:pt x="13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pc="-150"/>
            </a:p>
          </p:txBody>
        </p:sp>
        <p:sp>
          <p:nvSpPr>
            <p:cNvPr id="77" name="Freeform 22"/>
            <p:cNvSpPr>
              <a:spLocks noEditPoints="1"/>
            </p:cNvSpPr>
            <p:nvPr userDrawn="1"/>
          </p:nvSpPr>
          <p:spPr bwMode="auto">
            <a:xfrm>
              <a:off x="1211840" y="991296"/>
              <a:ext cx="53161" cy="53161"/>
            </a:xfrm>
            <a:custGeom>
              <a:avLst/>
              <a:gdLst>
                <a:gd name="T0" fmla="*/ 22 w 58"/>
                <a:gd name="T1" fmla="*/ 27 h 58"/>
                <a:gd name="T2" fmla="*/ 32 w 58"/>
                <a:gd name="T3" fmla="*/ 27 h 58"/>
                <a:gd name="T4" fmla="*/ 36 w 58"/>
                <a:gd name="T5" fmla="*/ 23 h 58"/>
                <a:gd name="T6" fmla="*/ 36 w 58"/>
                <a:gd name="T7" fmla="*/ 18 h 58"/>
                <a:gd name="T8" fmla="*/ 32 w 58"/>
                <a:gd name="T9" fmla="*/ 15 h 58"/>
                <a:gd name="T10" fmla="*/ 22 w 58"/>
                <a:gd name="T11" fmla="*/ 15 h 58"/>
                <a:gd name="T12" fmla="*/ 28 w 58"/>
                <a:gd name="T13" fmla="*/ 10 h 58"/>
                <a:gd name="T14" fmla="*/ 36 w 58"/>
                <a:gd name="T15" fmla="*/ 11 h 58"/>
                <a:gd name="T16" fmla="*/ 41 w 58"/>
                <a:gd name="T17" fmla="*/ 16 h 58"/>
                <a:gd name="T18" fmla="*/ 41 w 58"/>
                <a:gd name="T19" fmla="*/ 23 h 58"/>
                <a:gd name="T20" fmla="*/ 36 w 58"/>
                <a:gd name="T21" fmla="*/ 29 h 58"/>
                <a:gd name="T22" fmla="*/ 32 w 58"/>
                <a:gd name="T23" fmla="*/ 30 h 58"/>
                <a:gd name="T24" fmla="*/ 36 w 58"/>
                <a:gd name="T25" fmla="*/ 34 h 58"/>
                <a:gd name="T26" fmla="*/ 43 w 58"/>
                <a:gd name="T27" fmla="*/ 47 h 58"/>
                <a:gd name="T28" fmla="*/ 33 w 58"/>
                <a:gd name="T29" fmla="*/ 38 h 58"/>
                <a:gd name="T30" fmla="*/ 29 w 58"/>
                <a:gd name="T31" fmla="*/ 33 h 58"/>
                <a:gd name="T32" fmla="*/ 22 w 58"/>
                <a:gd name="T33" fmla="*/ 32 h 58"/>
                <a:gd name="T34" fmla="*/ 18 w 58"/>
                <a:gd name="T35" fmla="*/ 47 h 58"/>
                <a:gd name="T36" fmla="*/ 29 w 58"/>
                <a:gd name="T37" fmla="*/ 3 h 58"/>
                <a:gd name="T38" fmla="*/ 15 w 58"/>
                <a:gd name="T39" fmla="*/ 7 h 58"/>
                <a:gd name="T40" fmla="*/ 7 w 58"/>
                <a:gd name="T41" fmla="*/ 16 h 58"/>
                <a:gd name="T42" fmla="*/ 3 w 58"/>
                <a:gd name="T43" fmla="*/ 29 h 58"/>
                <a:gd name="T44" fmla="*/ 7 w 58"/>
                <a:gd name="T45" fmla="*/ 43 h 58"/>
                <a:gd name="T46" fmla="*/ 17 w 58"/>
                <a:gd name="T47" fmla="*/ 52 h 58"/>
                <a:gd name="T48" fmla="*/ 29 w 58"/>
                <a:gd name="T49" fmla="*/ 55 h 58"/>
                <a:gd name="T50" fmla="*/ 41 w 58"/>
                <a:gd name="T51" fmla="*/ 52 h 58"/>
                <a:gd name="T52" fmla="*/ 51 w 58"/>
                <a:gd name="T53" fmla="*/ 43 h 58"/>
                <a:gd name="T54" fmla="*/ 55 w 58"/>
                <a:gd name="T55" fmla="*/ 29 h 58"/>
                <a:gd name="T56" fmla="*/ 51 w 58"/>
                <a:gd name="T57" fmla="*/ 16 h 58"/>
                <a:gd name="T58" fmla="*/ 41 w 58"/>
                <a:gd name="T59" fmla="*/ 7 h 58"/>
                <a:gd name="T60" fmla="*/ 29 w 58"/>
                <a:gd name="T61" fmla="*/ 3 h 58"/>
                <a:gd name="T62" fmla="*/ 37 w 58"/>
                <a:gd name="T63" fmla="*/ 1 h 58"/>
                <a:gd name="T64" fmla="*/ 50 w 58"/>
                <a:gd name="T65" fmla="*/ 8 h 58"/>
                <a:gd name="T66" fmla="*/ 56 w 58"/>
                <a:gd name="T67" fmla="*/ 18 h 58"/>
                <a:gd name="T68" fmla="*/ 58 w 58"/>
                <a:gd name="T69" fmla="*/ 29 h 58"/>
                <a:gd name="T70" fmla="*/ 56 w 58"/>
                <a:gd name="T71" fmla="*/ 40 h 58"/>
                <a:gd name="T72" fmla="*/ 50 w 58"/>
                <a:gd name="T73" fmla="*/ 50 h 58"/>
                <a:gd name="T74" fmla="*/ 37 w 58"/>
                <a:gd name="T75" fmla="*/ 58 h 58"/>
                <a:gd name="T76" fmla="*/ 23 w 58"/>
                <a:gd name="T77" fmla="*/ 58 h 58"/>
                <a:gd name="T78" fmla="*/ 12 w 58"/>
                <a:gd name="T79" fmla="*/ 54 h 58"/>
                <a:gd name="T80" fmla="*/ 4 w 58"/>
                <a:gd name="T81" fmla="*/ 45 h 58"/>
                <a:gd name="T82" fmla="*/ 0 w 58"/>
                <a:gd name="T83" fmla="*/ 36 h 58"/>
                <a:gd name="T84" fmla="*/ 0 w 58"/>
                <a:gd name="T85" fmla="*/ 22 h 58"/>
                <a:gd name="T86" fmla="*/ 8 w 58"/>
                <a:gd name="T87" fmla="*/ 8 h 58"/>
                <a:gd name="T88" fmla="*/ 18 w 58"/>
                <a:gd name="T89" fmla="*/ 3 h 58"/>
                <a:gd name="T90" fmla="*/ 29 w 58"/>
                <a:gd name="T9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 h="58">
                  <a:moveTo>
                    <a:pt x="22" y="15"/>
                  </a:moveTo>
                  <a:lnTo>
                    <a:pt x="22" y="27"/>
                  </a:lnTo>
                  <a:lnTo>
                    <a:pt x="29" y="27"/>
                  </a:lnTo>
                  <a:lnTo>
                    <a:pt x="32" y="27"/>
                  </a:lnTo>
                  <a:lnTo>
                    <a:pt x="34" y="26"/>
                  </a:lnTo>
                  <a:lnTo>
                    <a:pt x="36" y="23"/>
                  </a:lnTo>
                  <a:lnTo>
                    <a:pt x="36" y="21"/>
                  </a:lnTo>
                  <a:lnTo>
                    <a:pt x="36" y="18"/>
                  </a:lnTo>
                  <a:lnTo>
                    <a:pt x="34" y="16"/>
                  </a:lnTo>
                  <a:lnTo>
                    <a:pt x="32" y="15"/>
                  </a:lnTo>
                  <a:lnTo>
                    <a:pt x="28" y="15"/>
                  </a:lnTo>
                  <a:lnTo>
                    <a:pt x="22" y="15"/>
                  </a:lnTo>
                  <a:close/>
                  <a:moveTo>
                    <a:pt x="18" y="10"/>
                  </a:moveTo>
                  <a:lnTo>
                    <a:pt x="28" y="10"/>
                  </a:lnTo>
                  <a:lnTo>
                    <a:pt x="32" y="11"/>
                  </a:lnTo>
                  <a:lnTo>
                    <a:pt x="36" y="11"/>
                  </a:lnTo>
                  <a:lnTo>
                    <a:pt x="39" y="14"/>
                  </a:lnTo>
                  <a:lnTo>
                    <a:pt x="41" y="16"/>
                  </a:lnTo>
                  <a:lnTo>
                    <a:pt x="41" y="21"/>
                  </a:lnTo>
                  <a:lnTo>
                    <a:pt x="41" y="23"/>
                  </a:lnTo>
                  <a:lnTo>
                    <a:pt x="39" y="27"/>
                  </a:lnTo>
                  <a:lnTo>
                    <a:pt x="36" y="29"/>
                  </a:lnTo>
                  <a:lnTo>
                    <a:pt x="32" y="30"/>
                  </a:lnTo>
                  <a:lnTo>
                    <a:pt x="32" y="30"/>
                  </a:lnTo>
                  <a:lnTo>
                    <a:pt x="34" y="32"/>
                  </a:lnTo>
                  <a:lnTo>
                    <a:pt x="36" y="34"/>
                  </a:lnTo>
                  <a:lnTo>
                    <a:pt x="39" y="37"/>
                  </a:lnTo>
                  <a:lnTo>
                    <a:pt x="43" y="47"/>
                  </a:lnTo>
                  <a:lnTo>
                    <a:pt x="37" y="47"/>
                  </a:lnTo>
                  <a:lnTo>
                    <a:pt x="33" y="38"/>
                  </a:lnTo>
                  <a:lnTo>
                    <a:pt x="30" y="34"/>
                  </a:lnTo>
                  <a:lnTo>
                    <a:pt x="29" y="33"/>
                  </a:lnTo>
                  <a:lnTo>
                    <a:pt x="26" y="32"/>
                  </a:lnTo>
                  <a:lnTo>
                    <a:pt x="22" y="32"/>
                  </a:lnTo>
                  <a:lnTo>
                    <a:pt x="22" y="47"/>
                  </a:lnTo>
                  <a:lnTo>
                    <a:pt x="18" y="47"/>
                  </a:lnTo>
                  <a:lnTo>
                    <a:pt x="18" y="10"/>
                  </a:lnTo>
                  <a:close/>
                  <a:moveTo>
                    <a:pt x="29" y="3"/>
                  </a:moveTo>
                  <a:lnTo>
                    <a:pt x="22" y="4"/>
                  </a:lnTo>
                  <a:lnTo>
                    <a:pt x="15" y="7"/>
                  </a:lnTo>
                  <a:lnTo>
                    <a:pt x="11" y="11"/>
                  </a:lnTo>
                  <a:lnTo>
                    <a:pt x="7" y="16"/>
                  </a:lnTo>
                  <a:lnTo>
                    <a:pt x="4" y="22"/>
                  </a:lnTo>
                  <a:lnTo>
                    <a:pt x="3" y="29"/>
                  </a:lnTo>
                  <a:lnTo>
                    <a:pt x="4" y="36"/>
                  </a:lnTo>
                  <a:lnTo>
                    <a:pt x="7" y="43"/>
                  </a:lnTo>
                  <a:lnTo>
                    <a:pt x="11" y="48"/>
                  </a:lnTo>
                  <a:lnTo>
                    <a:pt x="17" y="52"/>
                  </a:lnTo>
                  <a:lnTo>
                    <a:pt x="22" y="54"/>
                  </a:lnTo>
                  <a:lnTo>
                    <a:pt x="29" y="55"/>
                  </a:lnTo>
                  <a:lnTo>
                    <a:pt x="36" y="54"/>
                  </a:lnTo>
                  <a:lnTo>
                    <a:pt x="41" y="52"/>
                  </a:lnTo>
                  <a:lnTo>
                    <a:pt x="47" y="48"/>
                  </a:lnTo>
                  <a:lnTo>
                    <a:pt x="51" y="43"/>
                  </a:lnTo>
                  <a:lnTo>
                    <a:pt x="54" y="36"/>
                  </a:lnTo>
                  <a:lnTo>
                    <a:pt x="55" y="29"/>
                  </a:lnTo>
                  <a:lnTo>
                    <a:pt x="54" y="22"/>
                  </a:lnTo>
                  <a:lnTo>
                    <a:pt x="51" y="16"/>
                  </a:lnTo>
                  <a:lnTo>
                    <a:pt x="47" y="11"/>
                  </a:lnTo>
                  <a:lnTo>
                    <a:pt x="41" y="7"/>
                  </a:lnTo>
                  <a:lnTo>
                    <a:pt x="36" y="4"/>
                  </a:lnTo>
                  <a:lnTo>
                    <a:pt x="29" y="3"/>
                  </a:lnTo>
                  <a:close/>
                  <a:moveTo>
                    <a:pt x="29" y="0"/>
                  </a:moveTo>
                  <a:lnTo>
                    <a:pt x="37" y="1"/>
                  </a:lnTo>
                  <a:lnTo>
                    <a:pt x="44" y="4"/>
                  </a:lnTo>
                  <a:lnTo>
                    <a:pt x="50" y="8"/>
                  </a:lnTo>
                  <a:lnTo>
                    <a:pt x="54" y="12"/>
                  </a:lnTo>
                  <a:lnTo>
                    <a:pt x="56" y="18"/>
                  </a:lnTo>
                  <a:lnTo>
                    <a:pt x="58" y="23"/>
                  </a:lnTo>
                  <a:lnTo>
                    <a:pt x="58" y="29"/>
                  </a:lnTo>
                  <a:lnTo>
                    <a:pt x="58" y="34"/>
                  </a:lnTo>
                  <a:lnTo>
                    <a:pt x="56" y="40"/>
                  </a:lnTo>
                  <a:lnTo>
                    <a:pt x="54" y="45"/>
                  </a:lnTo>
                  <a:lnTo>
                    <a:pt x="50" y="50"/>
                  </a:lnTo>
                  <a:lnTo>
                    <a:pt x="44" y="55"/>
                  </a:lnTo>
                  <a:lnTo>
                    <a:pt x="37" y="58"/>
                  </a:lnTo>
                  <a:lnTo>
                    <a:pt x="29" y="58"/>
                  </a:lnTo>
                  <a:lnTo>
                    <a:pt x="23" y="58"/>
                  </a:lnTo>
                  <a:lnTo>
                    <a:pt x="18" y="56"/>
                  </a:lnTo>
                  <a:lnTo>
                    <a:pt x="12" y="54"/>
                  </a:lnTo>
                  <a:lnTo>
                    <a:pt x="8" y="50"/>
                  </a:lnTo>
                  <a:lnTo>
                    <a:pt x="4" y="45"/>
                  </a:lnTo>
                  <a:lnTo>
                    <a:pt x="1" y="41"/>
                  </a:lnTo>
                  <a:lnTo>
                    <a:pt x="0" y="36"/>
                  </a:lnTo>
                  <a:lnTo>
                    <a:pt x="0" y="29"/>
                  </a:lnTo>
                  <a:lnTo>
                    <a:pt x="0" y="22"/>
                  </a:lnTo>
                  <a:lnTo>
                    <a:pt x="3" y="15"/>
                  </a:lnTo>
                  <a:lnTo>
                    <a:pt x="8" y="8"/>
                  </a:lnTo>
                  <a:lnTo>
                    <a:pt x="12" y="5"/>
                  </a:lnTo>
                  <a:lnTo>
                    <a:pt x="18" y="3"/>
                  </a:lnTo>
                  <a:lnTo>
                    <a:pt x="23" y="0"/>
                  </a:lnTo>
                  <a:lnTo>
                    <a:pt x="29" y="0"/>
                  </a:lnTo>
                  <a:close/>
                </a:path>
              </a:pathLst>
            </a:custGeom>
            <a:solidFill>
              <a:srgbClr val="FF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pc="-150"/>
            </a:p>
          </p:txBody>
        </p:sp>
        <p:sp>
          <p:nvSpPr>
            <p:cNvPr id="78" name="Freeform 23"/>
            <p:cNvSpPr>
              <a:spLocks/>
            </p:cNvSpPr>
            <p:nvPr userDrawn="1"/>
          </p:nvSpPr>
          <p:spPr bwMode="auto">
            <a:xfrm>
              <a:off x="902037" y="683326"/>
              <a:ext cx="192481" cy="164984"/>
            </a:xfrm>
            <a:custGeom>
              <a:avLst/>
              <a:gdLst>
                <a:gd name="T0" fmla="*/ 125 w 210"/>
                <a:gd name="T1" fmla="*/ 0 h 180"/>
                <a:gd name="T2" fmla="*/ 146 w 210"/>
                <a:gd name="T3" fmla="*/ 1 h 180"/>
                <a:gd name="T4" fmla="*/ 164 w 210"/>
                <a:gd name="T5" fmla="*/ 5 h 180"/>
                <a:gd name="T6" fmla="*/ 181 w 210"/>
                <a:gd name="T7" fmla="*/ 12 h 180"/>
                <a:gd name="T8" fmla="*/ 197 w 210"/>
                <a:gd name="T9" fmla="*/ 20 h 180"/>
                <a:gd name="T10" fmla="*/ 210 w 210"/>
                <a:gd name="T11" fmla="*/ 30 h 180"/>
                <a:gd name="T12" fmla="*/ 168 w 210"/>
                <a:gd name="T13" fmla="*/ 180 h 180"/>
                <a:gd name="T14" fmla="*/ 153 w 210"/>
                <a:gd name="T15" fmla="*/ 172 h 180"/>
                <a:gd name="T16" fmla="*/ 137 w 210"/>
                <a:gd name="T17" fmla="*/ 164 h 180"/>
                <a:gd name="T18" fmla="*/ 121 w 210"/>
                <a:gd name="T19" fmla="*/ 157 h 180"/>
                <a:gd name="T20" fmla="*/ 102 w 210"/>
                <a:gd name="T21" fmla="*/ 153 h 180"/>
                <a:gd name="T22" fmla="*/ 81 w 210"/>
                <a:gd name="T23" fmla="*/ 151 h 180"/>
                <a:gd name="T24" fmla="*/ 58 w 210"/>
                <a:gd name="T25" fmla="*/ 154 h 180"/>
                <a:gd name="T26" fmla="*/ 30 w 210"/>
                <a:gd name="T27" fmla="*/ 160 h 180"/>
                <a:gd name="T28" fmla="*/ 0 w 210"/>
                <a:gd name="T29" fmla="*/ 171 h 180"/>
                <a:gd name="T30" fmla="*/ 44 w 210"/>
                <a:gd name="T31" fmla="*/ 19 h 180"/>
                <a:gd name="T32" fmla="*/ 74 w 210"/>
                <a:gd name="T33" fmla="*/ 8 h 180"/>
                <a:gd name="T34" fmla="*/ 102 w 210"/>
                <a:gd name="T35" fmla="*/ 3 h 180"/>
                <a:gd name="T36" fmla="*/ 125 w 210"/>
                <a:gd name="T37"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0" h="180">
                  <a:moveTo>
                    <a:pt x="125" y="0"/>
                  </a:moveTo>
                  <a:lnTo>
                    <a:pt x="146" y="1"/>
                  </a:lnTo>
                  <a:lnTo>
                    <a:pt x="164" y="5"/>
                  </a:lnTo>
                  <a:lnTo>
                    <a:pt x="181" y="12"/>
                  </a:lnTo>
                  <a:lnTo>
                    <a:pt x="197" y="20"/>
                  </a:lnTo>
                  <a:lnTo>
                    <a:pt x="210" y="30"/>
                  </a:lnTo>
                  <a:lnTo>
                    <a:pt x="168" y="180"/>
                  </a:lnTo>
                  <a:lnTo>
                    <a:pt x="153" y="172"/>
                  </a:lnTo>
                  <a:lnTo>
                    <a:pt x="137" y="164"/>
                  </a:lnTo>
                  <a:lnTo>
                    <a:pt x="121" y="157"/>
                  </a:lnTo>
                  <a:lnTo>
                    <a:pt x="102" y="153"/>
                  </a:lnTo>
                  <a:lnTo>
                    <a:pt x="81" y="151"/>
                  </a:lnTo>
                  <a:lnTo>
                    <a:pt x="58" y="154"/>
                  </a:lnTo>
                  <a:lnTo>
                    <a:pt x="30" y="160"/>
                  </a:lnTo>
                  <a:lnTo>
                    <a:pt x="0" y="171"/>
                  </a:lnTo>
                  <a:lnTo>
                    <a:pt x="44" y="19"/>
                  </a:lnTo>
                  <a:lnTo>
                    <a:pt x="74" y="8"/>
                  </a:lnTo>
                  <a:lnTo>
                    <a:pt x="102" y="3"/>
                  </a:lnTo>
                  <a:lnTo>
                    <a:pt x="125" y="0"/>
                  </a:lnTo>
                  <a:close/>
                </a:path>
              </a:pathLst>
            </a:custGeom>
            <a:solidFill>
              <a:srgbClr val="FF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pc="-150"/>
            </a:p>
          </p:txBody>
        </p:sp>
        <p:sp>
          <p:nvSpPr>
            <p:cNvPr id="79" name="Freeform 24"/>
            <p:cNvSpPr>
              <a:spLocks/>
            </p:cNvSpPr>
            <p:nvPr userDrawn="1"/>
          </p:nvSpPr>
          <p:spPr bwMode="auto">
            <a:xfrm>
              <a:off x="858041" y="846476"/>
              <a:ext cx="189732" cy="164984"/>
            </a:xfrm>
            <a:custGeom>
              <a:avLst/>
              <a:gdLst>
                <a:gd name="T0" fmla="*/ 122 w 207"/>
                <a:gd name="T1" fmla="*/ 0 h 180"/>
                <a:gd name="T2" fmla="*/ 143 w 207"/>
                <a:gd name="T3" fmla="*/ 1 h 180"/>
                <a:gd name="T4" fmla="*/ 161 w 207"/>
                <a:gd name="T5" fmla="*/ 5 h 180"/>
                <a:gd name="T6" fmla="*/ 179 w 207"/>
                <a:gd name="T7" fmla="*/ 12 h 180"/>
                <a:gd name="T8" fmla="*/ 194 w 207"/>
                <a:gd name="T9" fmla="*/ 20 h 180"/>
                <a:gd name="T10" fmla="*/ 207 w 207"/>
                <a:gd name="T11" fmla="*/ 30 h 180"/>
                <a:gd name="T12" fmla="*/ 165 w 207"/>
                <a:gd name="T13" fmla="*/ 180 h 180"/>
                <a:gd name="T14" fmla="*/ 151 w 207"/>
                <a:gd name="T15" fmla="*/ 170 h 180"/>
                <a:gd name="T16" fmla="*/ 136 w 207"/>
                <a:gd name="T17" fmla="*/ 162 h 180"/>
                <a:gd name="T18" fmla="*/ 119 w 207"/>
                <a:gd name="T19" fmla="*/ 157 h 180"/>
                <a:gd name="T20" fmla="*/ 102 w 207"/>
                <a:gd name="T21" fmla="*/ 151 h 180"/>
                <a:gd name="T22" fmla="*/ 81 w 207"/>
                <a:gd name="T23" fmla="*/ 150 h 180"/>
                <a:gd name="T24" fmla="*/ 59 w 207"/>
                <a:gd name="T25" fmla="*/ 151 h 180"/>
                <a:gd name="T26" fmla="*/ 33 w 207"/>
                <a:gd name="T27" fmla="*/ 157 h 180"/>
                <a:gd name="T28" fmla="*/ 4 w 207"/>
                <a:gd name="T29" fmla="*/ 168 h 180"/>
                <a:gd name="T30" fmla="*/ 3 w 207"/>
                <a:gd name="T31" fmla="*/ 168 h 180"/>
                <a:gd name="T32" fmla="*/ 1 w 207"/>
                <a:gd name="T33" fmla="*/ 168 h 180"/>
                <a:gd name="T34" fmla="*/ 0 w 207"/>
                <a:gd name="T35" fmla="*/ 166 h 180"/>
                <a:gd name="T36" fmla="*/ 0 w 207"/>
                <a:gd name="T37" fmla="*/ 163 h 180"/>
                <a:gd name="T38" fmla="*/ 0 w 207"/>
                <a:gd name="T39" fmla="*/ 163 h 180"/>
                <a:gd name="T40" fmla="*/ 41 w 207"/>
                <a:gd name="T41" fmla="*/ 19 h 180"/>
                <a:gd name="T42" fmla="*/ 71 w 207"/>
                <a:gd name="T43" fmla="*/ 8 h 180"/>
                <a:gd name="T44" fmla="*/ 99 w 207"/>
                <a:gd name="T45" fmla="*/ 2 h 180"/>
                <a:gd name="T46" fmla="*/ 122 w 207"/>
                <a:gd name="T47"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7" h="180">
                  <a:moveTo>
                    <a:pt x="122" y="0"/>
                  </a:moveTo>
                  <a:lnTo>
                    <a:pt x="143" y="1"/>
                  </a:lnTo>
                  <a:lnTo>
                    <a:pt x="161" y="5"/>
                  </a:lnTo>
                  <a:lnTo>
                    <a:pt x="179" y="12"/>
                  </a:lnTo>
                  <a:lnTo>
                    <a:pt x="194" y="20"/>
                  </a:lnTo>
                  <a:lnTo>
                    <a:pt x="207" y="30"/>
                  </a:lnTo>
                  <a:lnTo>
                    <a:pt x="165" y="180"/>
                  </a:lnTo>
                  <a:lnTo>
                    <a:pt x="151" y="170"/>
                  </a:lnTo>
                  <a:lnTo>
                    <a:pt x="136" y="162"/>
                  </a:lnTo>
                  <a:lnTo>
                    <a:pt x="119" y="157"/>
                  </a:lnTo>
                  <a:lnTo>
                    <a:pt x="102" y="151"/>
                  </a:lnTo>
                  <a:lnTo>
                    <a:pt x="81" y="150"/>
                  </a:lnTo>
                  <a:lnTo>
                    <a:pt x="59" y="151"/>
                  </a:lnTo>
                  <a:lnTo>
                    <a:pt x="33" y="157"/>
                  </a:lnTo>
                  <a:lnTo>
                    <a:pt x="4" y="168"/>
                  </a:lnTo>
                  <a:lnTo>
                    <a:pt x="3" y="168"/>
                  </a:lnTo>
                  <a:lnTo>
                    <a:pt x="1" y="168"/>
                  </a:lnTo>
                  <a:lnTo>
                    <a:pt x="0" y="166"/>
                  </a:lnTo>
                  <a:lnTo>
                    <a:pt x="0" y="163"/>
                  </a:lnTo>
                  <a:lnTo>
                    <a:pt x="0" y="163"/>
                  </a:lnTo>
                  <a:lnTo>
                    <a:pt x="41" y="19"/>
                  </a:lnTo>
                  <a:lnTo>
                    <a:pt x="71" y="8"/>
                  </a:lnTo>
                  <a:lnTo>
                    <a:pt x="99" y="2"/>
                  </a:lnTo>
                  <a:lnTo>
                    <a:pt x="122" y="0"/>
                  </a:lnTo>
                  <a:close/>
                </a:path>
              </a:pathLst>
            </a:custGeom>
            <a:solidFill>
              <a:srgbClr val="FF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pc="-150"/>
            </a:p>
          </p:txBody>
        </p:sp>
        <p:sp>
          <p:nvSpPr>
            <p:cNvPr id="80" name="Freeform 25"/>
            <p:cNvSpPr>
              <a:spLocks/>
            </p:cNvSpPr>
            <p:nvPr userDrawn="1"/>
          </p:nvSpPr>
          <p:spPr bwMode="auto">
            <a:xfrm>
              <a:off x="1029442" y="887723"/>
              <a:ext cx="193398" cy="164984"/>
            </a:xfrm>
            <a:custGeom>
              <a:avLst/>
              <a:gdLst>
                <a:gd name="T0" fmla="*/ 44 w 211"/>
                <a:gd name="T1" fmla="*/ 0 h 180"/>
                <a:gd name="T2" fmla="*/ 58 w 211"/>
                <a:gd name="T3" fmla="*/ 10 h 180"/>
                <a:gd name="T4" fmla="*/ 73 w 211"/>
                <a:gd name="T5" fmla="*/ 18 h 180"/>
                <a:gd name="T6" fmla="*/ 91 w 211"/>
                <a:gd name="T7" fmla="*/ 23 h 180"/>
                <a:gd name="T8" fmla="*/ 108 w 211"/>
                <a:gd name="T9" fmla="*/ 29 h 180"/>
                <a:gd name="T10" fmla="*/ 129 w 211"/>
                <a:gd name="T11" fmla="*/ 29 h 180"/>
                <a:gd name="T12" fmla="*/ 154 w 211"/>
                <a:gd name="T13" fmla="*/ 28 h 180"/>
                <a:gd name="T14" fmla="*/ 180 w 211"/>
                <a:gd name="T15" fmla="*/ 21 h 180"/>
                <a:gd name="T16" fmla="*/ 211 w 211"/>
                <a:gd name="T17" fmla="*/ 10 h 180"/>
                <a:gd name="T18" fmla="*/ 167 w 211"/>
                <a:gd name="T19" fmla="*/ 161 h 180"/>
                <a:gd name="T20" fmla="*/ 137 w 211"/>
                <a:gd name="T21" fmla="*/ 172 h 180"/>
                <a:gd name="T22" fmla="*/ 110 w 211"/>
                <a:gd name="T23" fmla="*/ 178 h 180"/>
                <a:gd name="T24" fmla="*/ 86 w 211"/>
                <a:gd name="T25" fmla="*/ 180 h 180"/>
                <a:gd name="T26" fmla="*/ 66 w 211"/>
                <a:gd name="T27" fmla="*/ 179 h 180"/>
                <a:gd name="T28" fmla="*/ 47 w 211"/>
                <a:gd name="T29" fmla="*/ 175 h 180"/>
                <a:gd name="T30" fmla="*/ 30 w 211"/>
                <a:gd name="T31" fmla="*/ 168 h 180"/>
                <a:gd name="T32" fmla="*/ 15 w 211"/>
                <a:gd name="T33" fmla="*/ 160 h 180"/>
                <a:gd name="T34" fmla="*/ 0 w 211"/>
                <a:gd name="T35" fmla="*/ 150 h 180"/>
                <a:gd name="T36" fmla="*/ 44 w 211"/>
                <a:gd name="T37"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1" h="180">
                  <a:moveTo>
                    <a:pt x="44" y="0"/>
                  </a:moveTo>
                  <a:lnTo>
                    <a:pt x="58" y="10"/>
                  </a:lnTo>
                  <a:lnTo>
                    <a:pt x="73" y="18"/>
                  </a:lnTo>
                  <a:lnTo>
                    <a:pt x="91" y="23"/>
                  </a:lnTo>
                  <a:lnTo>
                    <a:pt x="108" y="29"/>
                  </a:lnTo>
                  <a:lnTo>
                    <a:pt x="129" y="29"/>
                  </a:lnTo>
                  <a:lnTo>
                    <a:pt x="154" y="28"/>
                  </a:lnTo>
                  <a:lnTo>
                    <a:pt x="180" y="21"/>
                  </a:lnTo>
                  <a:lnTo>
                    <a:pt x="211" y="10"/>
                  </a:lnTo>
                  <a:lnTo>
                    <a:pt x="167" y="161"/>
                  </a:lnTo>
                  <a:lnTo>
                    <a:pt x="137" y="172"/>
                  </a:lnTo>
                  <a:lnTo>
                    <a:pt x="110" y="178"/>
                  </a:lnTo>
                  <a:lnTo>
                    <a:pt x="86" y="180"/>
                  </a:lnTo>
                  <a:lnTo>
                    <a:pt x="66" y="179"/>
                  </a:lnTo>
                  <a:lnTo>
                    <a:pt x="47" y="175"/>
                  </a:lnTo>
                  <a:lnTo>
                    <a:pt x="30" y="168"/>
                  </a:lnTo>
                  <a:lnTo>
                    <a:pt x="15" y="160"/>
                  </a:lnTo>
                  <a:lnTo>
                    <a:pt x="0" y="150"/>
                  </a:lnTo>
                  <a:lnTo>
                    <a:pt x="44" y="0"/>
                  </a:lnTo>
                  <a:close/>
                </a:path>
              </a:pathLst>
            </a:custGeom>
            <a:solidFill>
              <a:srgbClr val="FF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pc="-150"/>
            </a:p>
          </p:txBody>
        </p:sp>
        <p:sp>
          <p:nvSpPr>
            <p:cNvPr id="81" name="Freeform 26"/>
            <p:cNvSpPr>
              <a:spLocks/>
            </p:cNvSpPr>
            <p:nvPr userDrawn="1"/>
          </p:nvSpPr>
          <p:spPr bwMode="auto">
            <a:xfrm>
              <a:off x="1076187" y="724572"/>
              <a:ext cx="193398" cy="166817"/>
            </a:xfrm>
            <a:custGeom>
              <a:avLst/>
              <a:gdLst>
                <a:gd name="T0" fmla="*/ 44 w 211"/>
                <a:gd name="T1" fmla="*/ 0 h 182"/>
                <a:gd name="T2" fmla="*/ 57 w 211"/>
                <a:gd name="T3" fmla="*/ 10 h 182"/>
                <a:gd name="T4" fmla="*/ 72 w 211"/>
                <a:gd name="T5" fmla="*/ 18 h 182"/>
                <a:gd name="T6" fmla="*/ 89 w 211"/>
                <a:gd name="T7" fmla="*/ 25 h 182"/>
                <a:gd name="T8" fmla="*/ 108 w 211"/>
                <a:gd name="T9" fmla="*/ 29 h 182"/>
                <a:gd name="T10" fmla="*/ 129 w 211"/>
                <a:gd name="T11" fmla="*/ 31 h 182"/>
                <a:gd name="T12" fmla="*/ 152 w 211"/>
                <a:gd name="T13" fmla="*/ 28 h 182"/>
                <a:gd name="T14" fmla="*/ 180 w 211"/>
                <a:gd name="T15" fmla="*/ 22 h 182"/>
                <a:gd name="T16" fmla="*/ 211 w 211"/>
                <a:gd name="T17" fmla="*/ 11 h 182"/>
                <a:gd name="T18" fmla="*/ 167 w 211"/>
                <a:gd name="T19" fmla="*/ 161 h 182"/>
                <a:gd name="T20" fmla="*/ 137 w 211"/>
                <a:gd name="T21" fmla="*/ 172 h 182"/>
                <a:gd name="T22" fmla="*/ 110 w 211"/>
                <a:gd name="T23" fmla="*/ 179 h 182"/>
                <a:gd name="T24" fmla="*/ 86 w 211"/>
                <a:gd name="T25" fmla="*/ 182 h 182"/>
                <a:gd name="T26" fmla="*/ 66 w 211"/>
                <a:gd name="T27" fmla="*/ 181 h 182"/>
                <a:gd name="T28" fmla="*/ 46 w 211"/>
                <a:gd name="T29" fmla="*/ 175 h 182"/>
                <a:gd name="T30" fmla="*/ 30 w 211"/>
                <a:gd name="T31" fmla="*/ 170 h 182"/>
                <a:gd name="T32" fmla="*/ 15 w 211"/>
                <a:gd name="T33" fmla="*/ 161 h 182"/>
                <a:gd name="T34" fmla="*/ 0 w 211"/>
                <a:gd name="T35" fmla="*/ 152 h 182"/>
                <a:gd name="T36" fmla="*/ 44 w 211"/>
                <a:gd name="T37"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1" h="182">
                  <a:moveTo>
                    <a:pt x="44" y="0"/>
                  </a:moveTo>
                  <a:lnTo>
                    <a:pt x="57" y="10"/>
                  </a:lnTo>
                  <a:lnTo>
                    <a:pt x="72" y="18"/>
                  </a:lnTo>
                  <a:lnTo>
                    <a:pt x="89" y="25"/>
                  </a:lnTo>
                  <a:lnTo>
                    <a:pt x="108" y="29"/>
                  </a:lnTo>
                  <a:lnTo>
                    <a:pt x="129" y="31"/>
                  </a:lnTo>
                  <a:lnTo>
                    <a:pt x="152" y="28"/>
                  </a:lnTo>
                  <a:lnTo>
                    <a:pt x="180" y="22"/>
                  </a:lnTo>
                  <a:lnTo>
                    <a:pt x="211" y="11"/>
                  </a:lnTo>
                  <a:lnTo>
                    <a:pt x="167" y="161"/>
                  </a:lnTo>
                  <a:lnTo>
                    <a:pt x="137" y="172"/>
                  </a:lnTo>
                  <a:lnTo>
                    <a:pt x="110" y="179"/>
                  </a:lnTo>
                  <a:lnTo>
                    <a:pt x="86" y="182"/>
                  </a:lnTo>
                  <a:lnTo>
                    <a:pt x="66" y="181"/>
                  </a:lnTo>
                  <a:lnTo>
                    <a:pt x="46" y="175"/>
                  </a:lnTo>
                  <a:lnTo>
                    <a:pt x="30" y="170"/>
                  </a:lnTo>
                  <a:lnTo>
                    <a:pt x="15" y="161"/>
                  </a:lnTo>
                  <a:lnTo>
                    <a:pt x="0" y="152"/>
                  </a:lnTo>
                  <a:lnTo>
                    <a:pt x="44" y="0"/>
                  </a:lnTo>
                  <a:close/>
                </a:path>
              </a:pathLst>
            </a:custGeom>
            <a:solidFill>
              <a:srgbClr val="FF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pc="-150"/>
            </a:p>
          </p:txBody>
        </p:sp>
      </p:grpSp>
    </p:spTree>
  </p:cSld>
  <p:clrMapOvr>
    <a:masterClrMapping/>
  </p:clrMapOvr>
  <p:transition spd="slow">
    <p:push/>
  </p:transition>
  <p:timing>
    <p:tnLst>
      <p:par>
        <p:cT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0863" y="431800"/>
            <a:ext cx="8363938" cy="664797"/>
          </a:xfrm>
        </p:spPr>
        <p:txBody>
          <a:bodyPr/>
          <a:lstStyle>
            <a:lvl1pPr algn="l" defTabSz="914363" rtl="0" eaLnBrk="1" latinLnBrk="0" hangingPunct="1">
              <a:lnSpc>
                <a:spcPct val="90000"/>
              </a:lnSpc>
              <a:spcBef>
                <a:spcPct val="0"/>
              </a:spcBef>
              <a:buNone/>
              <a:defRPr lang="en-US" sz="4800" b="1" kern="1200" cap="none" spc="-150" baseline="0" dirty="0">
                <a:ln w="3175">
                  <a:noFill/>
                </a:ln>
                <a:solidFill>
                  <a:srgbClr val="FF0000"/>
                </a:solidFill>
                <a:effectLst/>
                <a:latin typeface="Segoe Light" pitchFamily="34" charset="0"/>
                <a:ea typeface="+mn-ea"/>
                <a:cs typeface="Arial" charset="0"/>
              </a:defRPr>
            </a:lvl1pPr>
          </a:lstStyle>
          <a:p>
            <a:r>
              <a:rPr lang="en-US" dirty="0" smtClean="0"/>
              <a:t>Master title style</a:t>
            </a:r>
            <a:endParaRPr lang="en-US" dirty="0"/>
          </a:p>
        </p:txBody>
      </p:sp>
      <p:sp>
        <p:nvSpPr>
          <p:cNvPr id="3" name="Content Placeholder 2"/>
          <p:cNvSpPr>
            <a:spLocks noGrp="1"/>
          </p:cNvSpPr>
          <p:nvPr>
            <p:ph idx="1"/>
          </p:nvPr>
        </p:nvSpPr>
        <p:spPr>
          <a:xfrm>
            <a:off x="380770" y="1371600"/>
            <a:ext cx="8363938" cy="4832092"/>
          </a:xfrm>
        </p:spPr>
        <p:txBody>
          <a:bodyPr vert="horz" wrap="square" lIns="0" tIns="0" rIns="0" bIns="0" rtlCol="0">
            <a:spAutoFit/>
          </a:bodyPr>
          <a:lstStyle>
            <a:lvl1pPr>
              <a:buClr>
                <a:schemeClr val="tx1"/>
              </a:buClr>
              <a:defRPr lang="en-US" dirty="0" smtClean="0"/>
            </a:lvl1pPr>
            <a:lvl2pPr>
              <a:buClr>
                <a:schemeClr val="tx1"/>
              </a:buClr>
              <a:defRPr lang="en-US" dirty="0" smtClean="0"/>
            </a:lvl2pPr>
            <a:lvl3pPr>
              <a:buClr>
                <a:schemeClr val="tx1"/>
              </a:buClr>
              <a:defRPr lang="en-US" dirty="0" smtClean="0"/>
            </a:lvl3pPr>
            <a:lvl4pPr>
              <a:buClr>
                <a:schemeClr val="tx1"/>
              </a:buClr>
              <a:defRPr lang="en-US" dirty="0" smtClean="0"/>
            </a:lvl4pPr>
            <a:lvl5pPr>
              <a:buClr>
                <a:schemeClr val="tx1"/>
              </a:buCl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4"/>
          <p:cNvSpPr>
            <a:spLocks noGrp="1"/>
          </p:cNvSpPr>
          <p:nvPr>
            <p:ph type="sldNum" sz="quarter" idx="10"/>
          </p:nvPr>
        </p:nvSpPr>
        <p:spPr/>
        <p:txBody>
          <a:bodyPr/>
          <a:lstStyle>
            <a:lvl1pPr>
              <a:defRPr>
                <a:solidFill>
                  <a:srgbClr val="FF0000"/>
                </a:solidFill>
              </a:defRPr>
            </a:lvl1pPr>
          </a:lstStyle>
          <a:p>
            <a:fld id="{271031BA-9959-4FE2-909F-37D65262A7B4}" type="slidenum">
              <a:rPr lang="en-US" smtClean="0"/>
              <a:pPr/>
              <a:t>‹#›</a:t>
            </a:fld>
            <a:endParaRPr lang="en-US" dirty="0"/>
          </a:p>
        </p:txBody>
      </p:sp>
    </p:spTree>
  </p:cSld>
  <p:clrMapOvr>
    <a:masterClrMapping/>
  </p:clrMapOvr>
  <p:transition>
    <p:fade/>
  </p:transition>
  <p:timing>
    <p:tnLst>
      <p:par>
        <p:cT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431800"/>
            <a:ext cx="8363938" cy="664797"/>
          </a:xfrm>
          <a:prstGeom prst="rect">
            <a:avLst/>
          </a:prstGeom>
        </p:spPr>
        <p:txBody>
          <a:bodyPr vert="horz" wrap="square" lIns="0" tIns="0" rIns="0" bIns="0" rtlCol="0" anchor="t">
            <a:spAutoFit/>
          </a:bodyPr>
          <a:lstStyle/>
          <a:p>
            <a:r>
              <a:rPr lang="en-US" dirty="0" smtClean="0"/>
              <a:t>Master title style</a:t>
            </a:r>
            <a:endParaRPr lang="en-US" dirty="0"/>
          </a:p>
        </p:txBody>
      </p:sp>
      <p:sp>
        <p:nvSpPr>
          <p:cNvPr id="3" name="Text Placeholder 2"/>
          <p:cNvSpPr>
            <a:spLocks noGrp="1"/>
          </p:cNvSpPr>
          <p:nvPr>
            <p:ph type="body" idx="1"/>
          </p:nvPr>
        </p:nvSpPr>
        <p:spPr>
          <a:xfrm>
            <a:off x="381000" y="1447800"/>
            <a:ext cx="8363937" cy="212365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4"/>
          </p:nvPr>
        </p:nvSpPr>
        <p:spPr>
          <a:xfrm>
            <a:off x="-1" y="6420022"/>
            <a:ext cx="550863" cy="228600"/>
          </a:xfrm>
          <a:prstGeom prst="rect">
            <a:avLst/>
          </a:prstGeom>
        </p:spPr>
        <p:txBody>
          <a:bodyPr vert="horz" lIns="0" tIns="0" rIns="0" bIns="0" rtlCol="0" anchor="ctr"/>
          <a:lstStyle>
            <a:lvl1pPr algn="r">
              <a:defRPr sz="900">
                <a:solidFill>
                  <a:srgbClr val="FF0000"/>
                </a:solidFill>
              </a:defRPr>
            </a:lvl1pPr>
          </a:lstStyle>
          <a:p>
            <a:fld id="{271031BA-9959-4FE2-909F-37D65262A7B4}" type="slidenum">
              <a:rPr lang="en-US" smtClean="0"/>
              <a:pPr/>
              <a:t>‹#›</a:t>
            </a:fld>
            <a:endParaRPr lang="en-US" dirty="0"/>
          </a:p>
        </p:txBody>
      </p:sp>
      <p:sp>
        <p:nvSpPr>
          <p:cNvPr id="5" name="TextBox 4"/>
          <p:cNvSpPr txBox="1"/>
          <p:nvPr/>
        </p:nvSpPr>
        <p:spPr>
          <a:xfrm>
            <a:off x="5788049" y="6420022"/>
            <a:ext cx="3049347" cy="230832"/>
          </a:xfrm>
          <a:prstGeom prst="rect">
            <a:avLst/>
          </a:prstGeom>
          <a:noFill/>
        </p:spPr>
        <p:txBody>
          <a:bodyPr wrap="square" rtlCol="0">
            <a:spAutoFit/>
          </a:bodyPr>
          <a:lstStyle/>
          <a:p>
            <a:pPr algn="r"/>
            <a:r>
              <a:rPr lang="en-US" sz="900" dirty="0" smtClean="0">
                <a:solidFill>
                  <a:srgbClr val="FF0000"/>
                </a:solidFill>
                <a:latin typeface="Segoe"/>
                <a:cs typeface="Segoe"/>
              </a:rPr>
              <a:t>Windows Phone</a:t>
            </a:r>
            <a:endParaRPr lang="en-US" sz="900" dirty="0">
              <a:solidFill>
                <a:srgbClr val="FF0000"/>
              </a:solidFill>
              <a:latin typeface="Segoe"/>
              <a:cs typeface="Segoe"/>
            </a:endParaRPr>
          </a:p>
        </p:txBody>
      </p:sp>
    </p:spTree>
  </p:cSld>
  <p:clrMap bg1="lt1" tx1="dk1" bg2="lt2" tx2="dk2" accent1="accent1" accent2="accent2" accent3="accent3" accent4="accent4" accent5="accent5" accent6="accent6" hlink="hlink" folHlink="folHlink"/>
  <p:sldLayoutIdLst>
    <p:sldLayoutId id="2147483756" r:id="rId1"/>
    <p:sldLayoutId id="2147483759" r:id="rId2"/>
  </p:sldLayoutIdLst>
  <p:transition>
    <p:fade/>
  </p:transition>
  <p:timing>
    <p:tnLst>
      <p:par>
        <p:cTn id="1" dur="indefinite" restart="never" nodeType="tmRoot"/>
      </p:par>
    </p:tnLst>
  </p:timing>
  <p:hf hdr="0" ftr="0" dt="0"/>
  <p:txStyles>
    <p:titleStyle>
      <a:lvl1pPr algn="l" defTabSz="914363" rtl="0" eaLnBrk="1" latinLnBrk="0" hangingPunct="1">
        <a:lnSpc>
          <a:spcPct val="90000"/>
        </a:lnSpc>
        <a:spcBef>
          <a:spcPct val="0"/>
        </a:spcBef>
        <a:buNone/>
        <a:defRPr lang="en-US" sz="4800" b="0" kern="1200" cap="none" spc="-150" baseline="0" dirty="0" smtClean="0">
          <a:ln w="3175">
            <a:noFill/>
          </a:ln>
          <a:solidFill>
            <a:srgbClr val="FF0000"/>
          </a:solidFill>
          <a:effectLst/>
          <a:latin typeface="Segoe Light" pitchFamily="34" charset="0"/>
          <a:ea typeface="+mn-ea"/>
          <a:cs typeface="Arial" charset="0"/>
        </a:defRPr>
      </a:lvl1pPr>
    </p:titleStyle>
    <p:bodyStyle>
      <a:lvl1pPr marL="347663" indent="-347663" algn="l" defTabSz="914363" rtl="0" eaLnBrk="1" latinLnBrk="0" hangingPunct="1">
        <a:lnSpc>
          <a:spcPct val="90000"/>
        </a:lnSpc>
        <a:spcBef>
          <a:spcPct val="20000"/>
        </a:spcBef>
        <a:buClr>
          <a:schemeClr val="tx1"/>
        </a:buClr>
        <a:buSzPct val="100000"/>
        <a:buFont typeface="Wingdings" pitchFamily="2" charset="2"/>
        <a:buChar char="§"/>
        <a:defRPr sz="3600" kern="1200" spc="-150">
          <a:gradFill>
            <a:gsLst>
              <a:gs pos="0">
                <a:srgbClr val="737373"/>
              </a:gs>
              <a:gs pos="86000">
                <a:srgbClr val="737373"/>
              </a:gs>
            </a:gsLst>
            <a:lin ang="5400000" scaled="0"/>
          </a:gradFill>
          <a:latin typeface="Segoe Light" pitchFamily="34" charset="0"/>
          <a:ea typeface="+mn-ea"/>
          <a:cs typeface="+mn-cs"/>
        </a:defRPr>
      </a:lvl1pPr>
      <a:lvl2pPr marL="744538" indent="-284163" algn="l" defTabSz="914363" rtl="0" eaLnBrk="1" latinLnBrk="0" hangingPunct="1">
        <a:lnSpc>
          <a:spcPct val="90000"/>
        </a:lnSpc>
        <a:spcBef>
          <a:spcPct val="20000"/>
        </a:spcBef>
        <a:buClr>
          <a:schemeClr val="tx1"/>
        </a:buClr>
        <a:buSzPct val="100000"/>
        <a:buFont typeface="Wingdings" pitchFamily="2" charset="2"/>
        <a:buChar char="§"/>
        <a:defRPr sz="3200" kern="1200" spc="-150">
          <a:gradFill>
            <a:gsLst>
              <a:gs pos="0">
                <a:srgbClr val="737373"/>
              </a:gs>
              <a:gs pos="86000">
                <a:srgbClr val="737373"/>
              </a:gs>
            </a:gsLst>
            <a:lin ang="5400000" scaled="0"/>
          </a:gradFill>
          <a:latin typeface="Segoe Light" pitchFamily="34" charset="0"/>
          <a:ea typeface="+mn-ea"/>
          <a:cs typeface="+mn-cs"/>
        </a:defRPr>
      </a:lvl2pPr>
      <a:lvl3pPr marL="1143000" indent="-287338" algn="l" defTabSz="914363" rtl="0" eaLnBrk="1" latinLnBrk="0" hangingPunct="1">
        <a:lnSpc>
          <a:spcPct val="90000"/>
        </a:lnSpc>
        <a:spcBef>
          <a:spcPct val="20000"/>
        </a:spcBef>
        <a:buClr>
          <a:schemeClr val="tx1"/>
        </a:buClr>
        <a:buSzPct val="100000"/>
        <a:buFont typeface="Wingdings" pitchFamily="2" charset="2"/>
        <a:buChar char="§"/>
        <a:defRPr sz="2400" kern="1200" spc="-150">
          <a:gradFill>
            <a:gsLst>
              <a:gs pos="0">
                <a:srgbClr val="737373"/>
              </a:gs>
              <a:gs pos="86000">
                <a:srgbClr val="737373"/>
              </a:gs>
            </a:gsLst>
            <a:lin ang="5400000" scaled="0"/>
          </a:gradFill>
          <a:latin typeface="Segoe Light" pitchFamily="34" charset="0"/>
          <a:ea typeface="+mn-ea"/>
          <a:cs typeface="+mn-cs"/>
        </a:defRPr>
      </a:lvl3pPr>
      <a:lvl4pPr marL="1490663" indent="-231775" algn="l" defTabSz="914363" rtl="0" eaLnBrk="1" latinLnBrk="0" hangingPunct="1">
        <a:lnSpc>
          <a:spcPct val="90000"/>
        </a:lnSpc>
        <a:spcBef>
          <a:spcPct val="20000"/>
        </a:spcBef>
        <a:buClr>
          <a:schemeClr val="tx1"/>
        </a:buClr>
        <a:buSzPct val="100000"/>
        <a:buFont typeface="Wingdings" pitchFamily="2" charset="2"/>
        <a:buChar char="§"/>
        <a:defRPr sz="2000" kern="1200" spc="-150">
          <a:gradFill>
            <a:gsLst>
              <a:gs pos="0">
                <a:srgbClr val="737373"/>
              </a:gs>
              <a:gs pos="86000">
                <a:srgbClr val="737373"/>
              </a:gs>
            </a:gsLst>
            <a:lin ang="5400000" scaled="0"/>
          </a:gradFill>
          <a:latin typeface="Segoe Light" pitchFamily="34" charset="0"/>
          <a:ea typeface="+mn-ea"/>
          <a:cs typeface="+mn-cs"/>
        </a:defRPr>
      </a:lvl4pPr>
      <a:lvl5pPr marL="1828800" indent="-223838" algn="l" defTabSz="914363" rtl="0" eaLnBrk="1" latinLnBrk="0" hangingPunct="1">
        <a:lnSpc>
          <a:spcPct val="90000"/>
        </a:lnSpc>
        <a:spcBef>
          <a:spcPct val="20000"/>
        </a:spcBef>
        <a:buClr>
          <a:schemeClr val="tx1"/>
        </a:buClr>
        <a:buSzPct val="100000"/>
        <a:buFont typeface="Wingdings" pitchFamily="2" charset="2"/>
        <a:buChar char="§"/>
        <a:defRPr sz="2000" kern="1200" spc="-150">
          <a:gradFill>
            <a:gsLst>
              <a:gs pos="0">
                <a:srgbClr val="737373"/>
              </a:gs>
              <a:gs pos="86000">
                <a:srgbClr val="737373"/>
              </a:gs>
            </a:gsLst>
            <a:lin ang="5400000" scaled="0"/>
          </a:gradFill>
          <a:latin typeface="Segoe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ru-RU" dirty="0" smtClean="0"/>
              <a:t>Лекция 2</a:t>
            </a:r>
            <a:endParaRPr lang="en-GB" dirty="0"/>
          </a:p>
        </p:txBody>
      </p:sp>
      <p:sp>
        <p:nvSpPr>
          <p:cNvPr id="4" name="Text Placeholder 3"/>
          <p:cNvSpPr>
            <a:spLocks noGrp="1"/>
          </p:cNvSpPr>
          <p:nvPr>
            <p:ph type="body" sz="quarter" idx="10"/>
          </p:nvPr>
        </p:nvSpPr>
        <p:spPr/>
        <p:txBody>
          <a:bodyPr/>
          <a:lstStyle/>
          <a:p>
            <a:endParaRPr lang="en-GB"/>
          </a:p>
        </p:txBody>
      </p:sp>
      <p:sp>
        <p:nvSpPr>
          <p:cNvPr id="5" name="Text Placeholder 4"/>
          <p:cNvSpPr>
            <a:spLocks noGrp="1"/>
          </p:cNvSpPr>
          <p:nvPr>
            <p:ph type="body" sz="quarter" idx="11"/>
          </p:nvPr>
        </p:nvSpPr>
        <p:spPr/>
        <p:txBody>
          <a:bodyPr/>
          <a:lstStyle/>
          <a:p>
            <a:endParaRPr lang="en-GB"/>
          </a:p>
        </p:txBody>
      </p:sp>
      <p:sp>
        <p:nvSpPr>
          <p:cNvPr id="2" name="Title 1"/>
          <p:cNvSpPr>
            <a:spLocks noGrp="1"/>
          </p:cNvSpPr>
          <p:nvPr>
            <p:ph type="ctrTitle"/>
          </p:nvPr>
        </p:nvSpPr>
        <p:spPr/>
        <p:txBody>
          <a:bodyPr/>
          <a:lstStyle/>
          <a:p>
            <a:r>
              <a:rPr lang="ru-RU" dirty="0" smtClean="0"/>
              <a:t>Введение</a:t>
            </a:r>
            <a:br>
              <a:rPr lang="ru-RU" dirty="0" smtClean="0"/>
            </a:br>
            <a:r>
              <a:rPr lang="ru-RU" dirty="0" smtClean="0"/>
              <a:t>в </a:t>
            </a:r>
            <a:r>
              <a:rPr lang="en-GB" dirty="0"/>
              <a:t>Silverlight</a:t>
            </a:r>
          </a:p>
        </p:txBody>
      </p:sp>
      <p:sp>
        <p:nvSpPr>
          <p:cNvPr id="6" name="Text Placeholder 5"/>
          <p:cNvSpPr>
            <a:spLocks noGrp="1"/>
          </p:cNvSpPr>
          <p:nvPr>
            <p:ph type="body" sz="quarter" idx="12"/>
          </p:nvPr>
        </p:nvSpPr>
        <p:spPr/>
        <p:txBody>
          <a:bodyPr/>
          <a:lstStyle/>
          <a:p>
            <a:endParaRPr lang="en-GB"/>
          </a:p>
        </p:txBody>
      </p:sp>
    </p:spTree>
    <p:extLst>
      <p:ext uri="{BB962C8B-B14F-4D97-AF65-F5344CB8AC3E}">
        <p14:creationId xmlns:p14="http://schemas.microsoft.com/office/powerpoint/2010/main" val="4272960245"/>
      </p:ext>
    </p:extLst>
  </p:cSld>
  <p:clrMapOvr>
    <a:masterClrMapping/>
  </p:clrMapOvr>
  <p:transition spd="slow">
    <p:pu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Программные объекты</a:t>
            </a:r>
            <a:endParaRPr lang="en-GB" dirty="0"/>
          </a:p>
        </p:txBody>
      </p:sp>
      <p:sp>
        <p:nvSpPr>
          <p:cNvPr id="4" name="Slide Number Placeholder 3"/>
          <p:cNvSpPr>
            <a:spLocks noGrp="1"/>
          </p:cNvSpPr>
          <p:nvPr>
            <p:ph type="sldNum" sz="quarter" idx="10"/>
          </p:nvPr>
        </p:nvSpPr>
        <p:spPr/>
        <p:txBody>
          <a:bodyPr/>
          <a:lstStyle/>
          <a:p>
            <a:fld id="{271031BA-9959-4FE2-909F-37D65262A7B4}" type="slidenum">
              <a:rPr lang="en-US" smtClean="0"/>
              <a:pPr/>
              <a:t>10</a:t>
            </a:fld>
            <a:endParaRPr lang="en-US" dirty="0"/>
          </a:p>
        </p:txBody>
      </p:sp>
      <p:sp>
        <p:nvSpPr>
          <p:cNvPr id="5" name="Rectangle 4"/>
          <p:cNvSpPr/>
          <p:nvPr/>
        </p:nvSpPr>
        <p:spPr>
          <a:xfrm>
            <a:off x="380999" y="1253736"/>
            <a:ext cx="8380413" cy="501675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182563" indent="-90488">
              <a:spcBef>
                <a:spcPts val="575"/>
              </a:spcBef>
              <a:spcAft>
                <a:spcPts val="200"/>
              </a:spcAft>
              <a:tabLst>
                <a:tab pos="2430780" algn="l"/>
                <a:tab pos="2790825" algn="l"/>
              </a:tabLst>
            </a:pPr>
            <a:r>
              <a:rPr lang="en-GB" sz="2000" dirty="0">
                <a:solidFill>
                  <a:srgbClr val="0000FF"/>
                </a:solidFill>
                <a:latin typeface="Consolas"/>
                <a:ea typeface="Times New Roman"/>
                <a:cs typeface="Times New Roman"/>
              </a:rPr>
              <a:t>public class</a:t>
            </a:r>
            <a:r>
              <a:rPr lang="en-GB" sz="2000" dirty="0">
                <a:solidFill>
                  <a:srgbClr val="000000"/>
                </a:solidFill>
                <a:latin typeface="Consolas"/>
                <a:ea typeface="Times New Roman"/>
                <a:cs typeface="Times New Roman"/>
              </a:rPr>
              <a:t> </a:t>
            </a:r>
            <a:r>
              <a:rPr lang="en-GB" sz="2000" dirty="0">
                <a:solidFill>
                  <a:srgbClr val="4BACC6"/>
                </a:solidFill>
                <a:latin typeface="Consolas"/>
                <a:ea typeface="Times New Roman"/>
                <a:cs typeface="Times New Roman"/>
              </a:rPr>
              <a:t>Account</a:t>
            </a:r>
            <a:r>
              <a:rPr lang="en-GB" sz="2000" dirty="0">
                <a:solidFill>
                  <a:srgbClr val="000000"/>
                </a:solidFill>
                <a:latin typeface="Consolas"/>
                <a:ea typeface="Times New Roman"/>
                <a:cs typeface="Times New Roman"/>
              </a:rPr>
              <a:t/>
            </a:r>
            <a:br>
              <a:rPr lang="en-GB" sz="2000" dirty="0">
                <a:solidFill>
                  <a:srgbClr val="000000"/>
                </a:solidFill>
                <a:latin typeface="Consolas"/>
                <a:ea typeface="Times New Roman"/>
                <a:cs typeface="Times New Roman"/>
              </a:rPr>
            </a:br>
            <a:r>
              <a:rPr lang="en-GB" sz="2000" dirty="0">
                <a:solidFill>
                  <a:srgbClr val="000000"/>
                </a:solidFill>
                <a:latin typeface="Consolas"/>
                <a:ea typeface="Times New Roman"/>
                <a:cs typeface="Times New Roman"/>
              </a:rPr>
              <a:t>{</a:t>
            </a:r>
            <a:br>
              <a:rPr lang="en-GB" sz="2000" dirty="0">
                <a:solidFill>
                  <a:srgbClr val="000000"/>
                </a:solidFill>
                <a:latin typeface="Consolas"/>
                <a:ea typeface="Times New Roman"/>
                <a:cs typeface="Times New Roman"/>
              </a:rPr>
            </a:br>
            <a:r>
              <a:rPr lang="en-GB" sz="2000" dirty="0">
                <a:solidFill>
                  <a:srgbClr val="000000"/>
                </a:solidFill>
                <a:latin typeface="Consolas"/>
                <a:ea typeface="Times New Roman"/>
                <a:cs typeface="Times New Roman"/>
              </a:rPr>
              <a:t>  </a:t>
            </a:r>
            <a:r>
              <a:rPr lang="en-GB" sz="2000" dirty="0">
                <a:solidFill>
                  <a:srgbClr val="0000FF"/>
                </a:solidFill>
                <a:latin typeface="Consolas"/>
                <a:ea typeface="Times New Roman"/>
                <a:cs typeface="Times New Roman"/>
              </a:rPr>
              <a:t>private decimal</a:t>
            </a:r>
            <a:r>
              <a:rPr lang="en-GB" sz="2000" dirty="0">
                <a:solidFill>
                  <a:srgbClr val="000000"/>
                </a:solidFill>
                <a:latin typeface="Consolas"/>
                <a:ea typeface="Times New Roman"/>
                <a:cs typeface="Times New Roman"/>
              </a:rPr>
              <a:t> balance ;</a:t>
            </a:r>
            <a:br>
              <a:rPr lang="en-GB" sz="2000" dirty="0">
                <a:solidFill>
                  <a:srgbClr val="000000"/>
                </a:solidFill>
                <a:latin typeface="Consolas"/>
                <a:ea typeface="Times New Roman"/>
                <a:cs typeface="Times New Roman"/>
              </a:rPr>
            </a:br>
            <a:r>
              <a:rPr lang="en-GB" sz="2000" dirty="0">
                <a:solidFill>
                  <a:srgbClr val="000000"/>
                </a:solidFill>
                <a:latin typeface="Consolas"/>
                <a:ea typeface="Times New Roman"/>
                <a:cs typeface="Times New Roman"/>
              </a:rPr>
              <a:t>  </a:t>
            </a:r>
            <a:r>
              <a:rPr lang="en-GB" sz="2000" dirty="0">
                <a:solidFill>
                  <a:srgbClr val="0000FF"/>
                </a:solidFill>
                <a:latin typeface="Consolas"/>
                <a:ea typeface="Times New Roman"/>
                <a:cs typeface="Times New Roman"/>
              </a:rPr>
              <a:t>private string</a:t>
            </a:r>
            <a:r>
              <a:rPr lang="en-GB" sz="2000" dirty="0">
                <a:solidFill>
                  <a:srgbClr val="000000"/>
                </a:solidFill>
                <a:latin typeface="Consolas"/>
                <a:ea typeface="Times New Roman"/>
                <a:cs typeface="Times New Roman"/>
              </a:rPr>
              <a:t> name ;</a:t>
            </a:r>
            <a:br>
              <a:rPr lang="en-GB" sz="2000" dirty="0">
                <a:solidFill>
                  <a:srgbClr val="000000"/>
                </a:solidFill>
                <a:latin typeface="Consolas"/>
                <a:ea typeface="Times New Roman"/>
                <a:cs typeface="Times New Roman"/>
              </a:rPr>
            </a:br>
            <a:r>
              <a:rPr lang="en-GB" sz="2000" dirty="0" smtClean="0">
                <a:solidFill>
                  <a:srgbClr val="000000"/>
                </a:solidFill>
                <a:latin typeface="Consolas"/>
                <a:ea typeface="Times New Roman"/>
                <a:cs typeface="Times New Roman"/>
              </a:rPr>
              <a:t>  </a:t>
            </a:r>
            <a:r>
              <a:rPr lang="en-GB" sz="2000" dirty="0">
                <a:solidFill>
                  <a:srgbClr val="0000FF"/>
                </a:solidFill>
                <a:latin typeface="Consolas"/>
                <a:ea typeface="Times New Roman"/>
                <a:cs typeface="Times New Roman"/>
              </a:rPr>
              <a:t>public string</a:t>
            </a:r>
            <a:r>
              <a:rPr lang="en-GB" sz="2000" dirty="0">
                <a:solidFill>
                  <a:srgbClr val="000000"/>
                </a:solidFill>
                <a:latin typeface="Consolas"/>
                <a:ea typeface="Times New Roman"/>
                <a:cs typeface="Times New Roman"/>
              </a:rPr>
              <a:t> </a:t>
            </a:r>
            <a:r>
              <a:rPr lang="en-GB" sz="2000" dirty="0" err="1">
                <a:solidFill>
                  <a:srgbClr val="000000"/>
                </a:solidFill>
                <a:latin typeface="Consolas"/>
                <a:ea typeface="Times New Roman"/>
                <a:cs typeface="Times New Roman"/>
              </a:rPr>
              <a:t>GetName</a:t>
            </a:r>
            <a:r>
              <a:rPr lang="en-GB" sz="2000" dirty="0">
                <a:solidFill>
                  <a:srgbClr val="000000"/>
                </a:solidFill>
                <a:latin typeface="Consolas"/>
                <a:ea typeface="Times New Roman"/>
                <a:cs typeface="Times New Roman"/>
              </a:rPr>
              <a:t> ()</a:t>
            </a:r>
            <a:br>
              <a:rPr lang="en-GB" sz="2000" dirty="0">
                <a:solidFill>
                  <a:srgbClr val="000000"/>
                </a:solidFill>
                <a:latin typeface="Consolas"/>
                <a:ea typeface="Times New Roman"/>
                <a:cs typeface="Times New Roman"/>
              </a:rPr>
            </a:br>
            <a:r>
              <a:rPr lang="en-GB" sz="2000" dirty="0">
                <a:solidFill>
                  <a:srgbClr val="000000"/>
                </a:solidFill>
                <a:latin typeface="Consolas"/>
                <a:ea typeface="Times New Roman"/>
                <a:cs typeface="Times New Roman"/>
              </a:rPr>
              <a:t>  {</a:t>
            </a:r>
            <a:br>
              <a:rPr lang="en-GB" sz="2000" dirty="0">
                <a:solidFill>
                  <a:srgbClr val="000000"/>
                </a:solidFill>
                <a:latin typeface="Consolas"/>
                <a:ea typeface="Times New Roman"/>
                <a:cs typeface="Times New Roman"/>
              </a:rPr>
            </a:br>
            <a:r>
              <a:rPr lang="en-GB" sz="2000" dirty="0">
                <a:solidFill>
                  <a:srgbClr val="000000"/>
                </a:solidFill>
                <a:latin typeface="Consolas"/>
                <a:ea typeface="Times New Roman"/>
                <a:cs typeface="Times New Roman"/>
              </a:rPr>
              <a:t>     </a:t>
            </a:r>
            <a:r>
              <a:rPr lang="en-GB" sz="2000" dirty="0">
                <a:solidFill>
                  <a:srgbClr val="0000FF"/>
                </a:solidFill>
                <a:latin typeface="Consolas"/>
                <a:ea typeface="Times New Roman"/>
                <a:cs typeface="Times New Roman"/>
              </a:rPr>
              <a:t>return</a:t>
            </a:r>
            <a:r>
              <a:rPr lang="en-GB" sz="2000" dirty="0">
                <a:solidFill>
                  <a:srgbClr val="000000"/>
                </a:solidFill>
                <a:latin typeface="Consolas"/>
                <a:ea typeface="Times New Roman"/>
                <a:cs typeface="Times New Roman"/>
              </a:rPr>
              <a:t> name;</a:t>
            </a:r>
            <a:br>
              <a:rPr lang="en-GB" sz="2000" dirty="0">
                <a:solidFill>
                  <a:srgbClr val="000000"/>
                </a:solidFill>
                <a:latin typeface="Consolas"/>
                <a:ea typeface="Times New Roman"/>
                <a:cs typeface="Times New Roman"/>
              </a:rPr>
            </a:br>
            <a:r>
              <a:rPr lang="en-GB" sz="2000" dirty="0">
                <a:solidFill>
                  <a:srgbClr val="000000"/>
                </a:solidFill>
                <a:latin typeface="Consolas"/>
                <a:ea typeface="Times New Roman"/>
                <a:cs typeface="Times New Roman"/>
              </a:rPr>
              <a:t>  }</a:t>
            </a:r>
            <a:br>
              <a:rPr lang="en-GB" sz="2000" dirty="0">
                <a:solidFill>
                  <a:srgbClr val="000000"/>
                </a:solidFill>
                <a:latin typeface="Consolas"/>
                <a:ea typeface="Times New Roman"/>
                <a:cs typeface="Times New Roman"/>
              </a:rPr>
            </a:br>
            <a:r>
              <a:rPr lang="en-GB" sz="2000" dirty="0" smtClean="0">
                <a:solidFill>
                  <a:srgbClr val="000000"/>
                </a:solidFill>
                <a:latin typeface="Consolas"/>
                <a:ea typeface="Times New Roman"/>
                <a:cs typeface="Times New Roman"/>
              </a:rPr>
              <a:t>  </a:t>
            </a:r>
            <a:r>
              <a:rPr lang="en-GB" sz="2000" dirty="0" smtClean="0">
                <a:solidFill>
                  <a:srgbClr val="0000FF"/>
                </a:solidFill>
                <a:latin typeface="Consolas"/>
                <a:ea typeface="Times New Roman"/>
                <a:cs typeface="Times New Roman"/>
              </a:rPr>
              <a:t>public </a:t>
            </a:r>
            <a:r>
              <a:rPr lang="en-GB" sz="2000" dirty="0">
                <a:solidFill>
                  <a:srgbClr val="0000FF"/>
                </a:solidFill>
                <a:latin typeface="Consolas"/>
                <a:ea typeface="Times New Roman"/>
                <a:cs typeface="Times New Roman"/>
              </a:rPr>
              <a:t>bool</a:t>
            </a:r>
            <a:r>
              <a:rPr lang="en-GB" sz="2000" dirty="0">
                <a:solidFill>
                  <a:srgbClr val="000000"/>
                </a:solidFill>
                <a:latin typeface="Consolas"/>
                <a:ea typeface="Times New Roman"/>
                <a:cs typeface="Times New Roman"/>
              </a:rPr>
              <a:t> </a:t>
            </a:r>
            <a:r>
              <a:rPr lang="en-GB" sz="2000" dirty="0" err="1">
                <a:solidFill>
                  <a:srgbClr val="000000"/>
                </a:solidFill>
                <a:latin typeface="Consolas"/>
                <a:ea typeface="Times New Roman"/>
                <a:cs typeface="Times New Roman"/>
              </a:rPr>
              <a:t>SetName</a:t>
            </a:r>
            <a:r>
              <a:rPr lang="en-GB" sz="2000" dirty="0">
                <a:solidFill>
                  <a:srgbClr val="000000"/>
                </a:solidFill>
                <a:latin typeface="Consolas"/>
                <a:ea typeface="Times New Roman"/>
                <a:cs typeface="Times New Roman"/>
              </a:rPr>
              <a:t> (</a:t>
            </a:r>
            <a:r>
              <a:rPr lang="en-GB" sz="2000" dirty="0">
                <a:solidFill>
                  <a:srgbClr val="0000FF"/>
                </a:solidFill>
                <a:latin typeface="Consolas"/>
                <a:ea typeface="Times New Roman"/>
                <a:cs typeface="Times New Roman"/>
              </a:rPr>
              <a:t>string</a:t>
            </a:r>
            <a:r>
              <a:rPr lang="en-GB" sz="2000" dirty="0">
                <a:solidFill>
                  <a:srgbClr val="000000"/>
                </a:solidFill>
                <a:latin typeface="Consolas"/>
                <a:ea typeface="Times New Roman"/>
                <a:cs typeface="Times New Roman"/>
              </a:rPr>
              <a:t> </a:t>
            </a:r>
            <a:r>
              <a:rPr lang="en-GB" sz="2000" dirty="0" err="1">
                <a:solidFill>
                  <a:srgbClr val="000000"/>
                </a:solidFill>
                <a:latin typeface="Consolas"/>
                <a:ea typeface="Times New Roman"/>
                <a:cs typeface="Times New Roman"/>
              </a:rPr>
              <a:t>newName</a:t>
            </a:r>
            <a:r>
              <a:rPr lang="en-GB" sz="2000" dirty="0">
                <a:solidFill>
                  <a:srgbClr val="000000"/>
                </a:solidFill>
                <a:latin typeface="Consolas"/>
                <a:ea typeface="Times New Roman"/>
                <a:cs typeface="Times New Roman"/>
              </a:rPr>
              <a:t>){</a:t>
            </a:r>
            <a:br>
              <a:rPr lang="en-GB" sz="2000" dirty="0">
                <a:solidFill>
                  <a:srgbClr val="000000"/>
                </a:solidFill>
                <a:latin typeface="Consolas"/>
                <a:ea typeface="Times New Roman"/>
                <a:cs typeface="Times New Roman"/>
              </a:rPr>
            </a:br>
            <a:r>
              <a:rPr lang="en-GB" sz="2000" dirty="0">
                <a:solidFill>
                  <a:srgbClr val="000000"/>
                </a:solidFill>
                <a:latin typeface="Consolas"/>
                <a:ea typeface="Times New Roman"/>
                <a:cs typeface="Times New Roman"/>
              </a:rPr>
              <a:t>  {</a:t>
            </a:r>
            <a:br>
              <a:rPr lang="en-GB" sz="2000" dirty="0">
                <a:solidFill>
                  <a:srgbClr val="000000"/>
                </a:solidFill>
                <a:latin typeface="Consolas"/>
                <a:ea typeface="Times New Roman"/>
                <a:cs typeface="Times New Roman"/>
              </a:rPr>
            </a:br>
            <a:r>
              <a:rPr lang="en-GB" sz="2000" dirty="0">
                <a:solidFill>
                  <a:srgbClr val="000000"/>
                </a:solidFill>
                <a:latin typeface="Consolas"/>
                <a:ea typeface="Times New Roman"/>
                <a:cs typeface="Times New Roman"/>
              </a:rPr>
              <a:t>    </a:t>
            </a:r>
            <a:r>
              <a:rPr lang="en-GB" sz="2000" dirty="0">
                <a:solidFill>
                  <a:srgbClr val="9BBB59"/>
                </a:solidFill>
                <a:latin typeface="Consolas"/>
                <a:ea typeface="Times New Roman"/>
                <a:cs typeface="Times New Roman"/>
              </a:rPr>
              <a:t>// </a:t>
            </a:r>
            <a:r>
              <a:rPr lang="ru-RU" sz="2000" dirty="0" smtClean="0">
                <a:solidFill>
                  <a:srgbClr val="9BBB59"/>
                </a:solidFill>
                <a:latin typeface="Consolas"/>
                <a:ea typeface="Times New Roman"/>
                <a:cs typeface="Times New Roman"/>
              </a:rPr>
              <a:t>здесь </a:t>
            </a:r>
            <a:r>
              <a:rPr lang="ru-RU" sz="2000" dirty="0">
                <a:solidFill>
                  <a:srgbClr val="9BBB59"/>
                </a:solidFill>
                <a:latin typeface="Consolas"/>
                <a:ea typeface="Times New Roman"/>
                <a:cs typeface="Times New Roman"/>
              </a:rPr>
              <a:t>можно </a:t>
            </a:r>
            <a:r>
              <a:rPr lang="ru-RU" sz="2000" dirty="0" smtClean="0">
                <a:solidFill>
                  <a:srgbClr val="9BBB59"/>
                </a:solidFill>
                <a:latin typeface="Consolas"/>
                <a:ea typeface="Times New Roman"/>
                <a:cs typeface="Times New Roman"/>
              </a:rPr>
              <a:t>проверить корректность </a:t>
            </a:r>
            <a:r>
              <a:rPr lang="ru-RU" sz="2000" dirty="0">
                <a:solidFill>
                  <a:srgbClr val="9BBB59"/>
                </a:solidFill>
                <a:latin typeface="Consolas"/>
                <a:ea typeface="Times New Roman"/>
                <a:cs typeface="Times New Roman"/>
              </a:rPr>
              <a:t>имени </a:t>
            </a:r>
            <a:r>
              <a:rPr lang="en-GB" sz="2000" dirty="0">
                <a:solidFill>
                  <a:srgbClr val="000000"/>
                </a:solidFill>
                <a:latin typeface="Consolas"/>
                <a:ea typeface="Times New Roman"/>
                <a:cs typeface="Times New Roman"/>
              </a:rPr>
              <a:t/>
            </a:r>
            <a:br>
              <a:rPr lang="en-GB" sz="2000" dirty="0">
                <a:solidFill>
                  <a:srgbClr val="000000"/>
                </a:solidFill>
                <a:latin typeface="Consolas"/>
                <a:ea typeface="Times New Roman"/>
                <a:cs typeface="Times New Roman"/>
              </a:rPr>
            </a:br>
            <a:r>
              <a:rPr lang="en-GB" sz="2000" dirty="0">
                <a:solidFill>
                  <a:srgbClr val="000000"/>
                </a:solidFill>
                <a:latin typeface="Consolas"/>
                <a:ea typeface="Times New Roman"/>
                <a:cs typeface="Times New Roman"/>
              </a:rPr>
              <a:t>    </a:t>
            </a:r>
            <a:r>
              <a:rPr lang="en-GB" sz="2000" dirty="0">
                <a:solidFill>
                  <a:srgbClr val="0000FF"/>
                </a:solidFill>
                <a:latin typeface="Consolas"/>
                <a:ea typeface="Times New Roman"/>
                <a:cs typeface="Times New Roman"/>
              </a:rPr>
              <a:t>name</a:t>
            </a:r>
            <a:r>
              <a:rPr lang="en-GB" sz="2000" dirty="0">
                <a:solidFill>
                  <a:srgbClr val="000000"/>
                </a:solidFill>
                <a:latin typeface="Consolas"/>
                <a:ea typeface="Times New Roman"/>
                <a:cs typeface="Times New Roman"/>
              </a:rPr>
              <a:t> = </a:t>
            </a:r>
            <a:r>
              <a:rPr lang="en-GB" sz="2000" dirty="0" err="1">
                <a:solidFill>
                  <a:srgbClr val="000000"/>
                </a:solidFill>
                <a:latin typeface="Consolas"/>
                <a:ea typeface="Times New Roman"/>
                <a:cs typeface="Times New Roman"/>
              </a:rPr>
              <a:t>newName</a:t>
            </a:r>
            <a:r>
              <a:rPr lang="en-GB" sz="2000" dirty="0">
                <a:solidFill>
                  <a:srgbClr val="000000"/>
                </a:solidFill>
                <a:latin typeface="Consolas"/>
                <a:ea typeface="Times New Roman"/>
                <a:cs typeface="Times New Roman"/>
              </a:rPr>
              <a:t>;</a:t>
            </a:r>
            <a:br>
              <a:rPr lang="en-GB" sz="2000" dirty="0">
                <a:solidFill>
                  <a:srgbClr val="000000"/>
                </a:solidFill>
                <a:latin typeface="Consolas"/>
                <a:ea typeface="Times New Roman"/>
                <a:cs typeface="Times New Roman"/>
              </a:rPr>
            </a:br>
            <a:r>
              <a:rPr lang="en-GB" sz="2000" dirty="0">
                <a:solidFill>
                  <a:srgbClr val="000000"/>
                </a:solidFill>
                <a:latin typeface="Consolas"/>
                <a:ea typeface="Times New Roman"/>
                <a:cs typeface="Times New Roman"/>
              </a:rPr>
              <a:t>    return </a:t>
            </a:r>
            <a:r>
              <a:rPr lang="en-GB" sz="2000" dirty="0">
                <a:solidFill>
                  <a:srgbClr val="0000FF"/>
                </a:solidFill>
                <a:latin typeface="Consolas"/>
                <a:ea typeface="Times New Roman"/>
                <a:cs typeface="Times New Roman"/>
              </a:rPr>
              <a:t>true</a:t>
            </a:r>
            <a:r>
              <a:rPr lang="en-GB" sz="2000" dirty="0">
                <a:solidFill>
                  <a:srgbClr val="000000"/>
                </a:solidFill>
                <a:latin typeface="Consolas"/>
                <a:ea typeface="Times New Roman"/>
                <a:cs typeface="Times New Roman"/>
              </a:rPr>
              <a:t>;</a:t>
            </a:r>
            <a:br>
              <a:rPr lang="en-GB" sz="2000" dirty="0">
                <a:solidFill>
                  <a:srgbClr val="000000"/>
                </a:solidFill>
                <a:latin typeface="Consolas"/>
                <a:ea typeface="Times New Roman"/>
                <a:cs typeface="Times New Roman"/>
              </a:rPr>
            </a:br>
            <a:r>
              <a:rPr lang="en-GB" sz="2000" dirty="0">
                <a:solidFill>
                  <a:srgbClr val="000000"/>
                </a:solidFill>
                <a:latin typeface="Consolas"/>
                <a:ea typeface="Times New Roman"/>
                <a:cs typeface="Times New Roman"/>
              </a:rPr>
              <a:t>  }</a:t>
            </a:r>
            <a:br>
              <a:rPr lang="en-GB" sz="2000" dirty="0">
                <a:solidFill>
                  <a:srgbClr val="000000"/>
                </a:solidFill>
                <a:latin typeface="Consolas"/>
                <a:ea typeface="Times New Roman"/>
                <a:cs typeface="Times New Roman"/>
              </a:rPr>
            </a:br>
            <a:r>
              <a:rPr lang="en-GB" sz="2000" dirty="0" smtClean="0">
                <a:solidFill>
                  <a:srgbClr val="000000"/>
                </a:solidFill>
                <a:latin typeface="Consolas"/>
                <a:ea typeface="Times New Roman"/>
                <a:cs typeface="Times New Roman"/>
              </a:rPr>
              <a:t>  </a:t>
            </a:r>
            <a:r>
              <a:rPr lang="en-GB" sz="2000" dirty="0">
                <a:solidFill>
                  <a:srgbClr val="9BBB59"/>
                </a:solidFill>
                <a:latin typeface="Consolas"/>
                <a:ea typeface="Times New Roman"/>
                <a:cs typeface="Times New Roman"/>
              </a:rPr>
              <a:t>// </a:t>
            </a:r>
            <a:r>
              <a:rPr lang="ru-RU" sz="2000" dirty="0">
                <a:solidFill>
                  <a:srgbClr val="9BBB59"/>
                </a:solidFill>
                <a:latin typeface="Consolas"/>
                <a:ea typeface="Times New Roman"/>
                <a:cs typeface="Times New Roman"/>
              </a:rPr>
              <a:t>другие методы </a:t>
            </a:r>
            <a:r>
              <a:rPr lang="ru-RU" sz="2000" dirty="0" err="1">
                <a:solidFill>
                  <a:srgbClr val="9BBB59"/>
                </a:solidFill>
                <a:latin typeface="Consolas"/>
                <a:ea typeface="Times New Roman"/>
                <a:cs typeface="Times New Roman"/>
              </a:rPr>
              <a:t>get</a:t>
            </a:r>
            <a:r>
              <a:rPr lang="ru-RU" sz="2000" dirty="0">
                <a:solidFill>
                  <a:srgbClr val="9BBB59"/>
                </a:solidFill>
                <a:latin typeface="Consolas"/>
                <a:ea typeface="Times New Roman"/>
                <a:cs typeface="Times New Roman"/>
              </a:rPr>
              <a:t> и </a:t>
            </a:r>
            <a:r>
              <a:rPr lang="ru-RU" sz="2000" dirty="0" err="1">
                <a:solidFill>
                  <a:srgbClr val="9BBB59"/>
                </a:solidFill>
                <a:latin typeface="Consolas"/>
                <a:ea typeface="Times New Roman"/>
                <a:cs typeface="Times New Roman"/>
              </a:rPr>
              <a:t>set</a:t>
            </a:r>
            <a:r>
              <a:rPr lang="en-GB" sz="2000" dirty="0">
                <a:solidFill>
                  <a:srgbClr val="000000"/>
                </a:solidFill>
                <a:latin typeface="Consolas"/>
                <a:ea typeface="Times New Roman"/>
                <a:cs typeface="Times New Roman"/>
              </a:rPr>
              <a:t/>
            </a:r>
            <a:br>
              <a:rPr lang="en-GB" sz="2000" dirty="0">
                <a:solidFill>
                  <a:srgbClr val="000000"/>
                </a:solidFill>
                <a:latin typeface="Consolas"/>
                <a:ea typeface="Times New Roman"/>
                <a:cs typeface="Times New Roman"/>
              </a:rPr>
            </a:br>
            <a:r>
              <a:rPr lang="en-GB" sz="2000" dirty="0" smtClean="0">
                <a:solidFill>
                  <a:srgbClr val="000000"/>
                </a:solidFill>
                <a:latin typeface="Consolas"/>
                <a:ea typeface="Times New Roman"/>
                <a:cs typeface="Times New Roman"/>
              </a:rPr>
              <a:t>}</a:t>
            </a:r>
            <a:endParaRPr lang="en-GB" sz="2000" dirty="0">
              <a:solidFill>
                <a:prstClr val="black"/>
              </a:solidFill>
              <a:latin typeface="Consolas"/>
            </a:endParaRPr>
          </a:p>
        </p:txBody>
      </p:sp>
    </p:spTree>
    <p:extLst>
      <p:ext uri="{BB962C8B-B14F-4D97-AF65-F5344CB8AC3E}">
        <p14:creationId xmlns:p14="http://schemas.microsoft.com/office/powerpoint/2010/main" val="91514515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Поля класса</a:t>
            </a:r>
            <a:endParaRPr lang="en-GB" dirty="0"/>
          </a:p>
        </p:txBody>
      </p:sp>
      <p:sp>
        <p:nvSpPr>
          <p:cNvPr id="4" name="Slide Number Placeholder 3"/>
          <p:cNvSpPr>
            <a:spLocks noGrp="1"/>
          </p:cNvSpPr>
          <p:nvPr>
            <p:ph type="sldNum" sz="quarter" idx="10"/>
          </p:nvPr>
        </p:nvSpPr>
        <p:spPr/>
        <p:txBody>
          <a:bodyPr/>
          <a:lstStyle/>
          <a:p>
            <a:fld id="{271031BA-9959-4FE2-909F-37D65262A7B4}" type="slidenum">
              <a:rPr lang="en-US" smtClean="0"/>
              <a:pPr/>
              <a:t>11</a:t>
            </a:fld>
            <a:endParaRPr lang="en-US" dirty="0"/>
          </a:p>
        </p:txBody>
      </p:sp>
      <p:sp>
        <p:nvSpPr>
          <p:cNvPr id="5" name="Rectangle 4"/>
          <p:cNvSpPr/>
          <p:nvPr/>
        </p:nvSpPr>
        <p:spPr>
          <a:xfrm>
            <a:off x="380999" y="1253736"/>
            <a:ext cx="8380413" cy="501675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182563" indent="-90488">
              <a:spcBef>
                <a:spcPts val="575"/>
              </a:spcBef>
              <a:spcAft>
                <a:spcPts val="200"/>
              </a:spcAft>
              <a:tabLst>
                <a:tab pos="2430780" algn="l"/>
                <a:tab pos="2790825" algn="l"/>
              </a:tabLst>
            </a:pPr>
            <a:r>
              <a:rPr lang="en-GB" sz="2000" dirty="0">
                <a:solidFill>
                  <a:srgbClr val="0000FF"/>
                </a:solidFill>
                <a:latin typeface="Consolas"/>
                <a:ea typeface="Times New Roman"/>
                <a:cs typeface="Times New Roman"/>
              </a:rPr>
              <a:t>public class</a:t>
            </a:r>
            <a:r>
              <a:rPr lang="en-GB" sz="2000" dirty="0">
                <a:solidFill>
                  <a:srgbClr val="000000"/>
                </a:solidFill>
                <a:latin typeface="Consolas"/>
                <a:ea typeface="Times New Roman"/>
                <a:cs typeface="Times New Roman"/>
              </a:rPr>
              <a:t> </a:t>
            </a:r>
            <a:r>
              <a:rPr lang="en-GB" sz="2000" dirty="0">
                <a:solidFill>
                  <a:srgbClr val="4BACC6"/>
                </a:solidFill>
                <a:latin typeface="Consolas"/>
                <a:ea typeface="Times New Roman"/>
                <a:cs typeface="Times New Roman"/>
              </a:rPr>
              <a:t>Account</a:t>
            </a:r>
            <a:r>
              <a:rPr lang="en-GB" sz="2000" dirty="0">
                <a:solidFill>
                  <a:srgbClr val="000000"/>
                </a:solidFill>
                <a:latin typeface="Consolas"/>
                <a:ea typeface="Times New Roman"/>
                <a:cs typeface="Times New Roman"/>
              </a:rPr>
              <a:t/>
            </a:r>
            <a:br>
              <a:rPr lang="en-GB" sz="2000" dirty="0">
                <a:solidFill>
                  <a:srgbClr val="000000"/>
                </a:solidFill>
                <a:latin typeface="Consolas"/>
                <a:ea typeface="Times New Roman"/>
                <a:cs typeface="Times New Roman"/>
              </a:rPr>
            </a:br>
            <a:r>
              <a:rPr lang="en-GB" sz="2000" dirty="0">
                <a:solidFill>
                  <a:srgbClr val="000000"/>
                </a:solidFill>
                <a:latin typeface="Consolas"/>
                <a:ea typeface="Times New Roman"/>
                <a:cs typeface="Times New Roman"/>
              </a:rPr>
              <a:t>{</a:t>
            </a:r>
            <a:br>
              <a:rPr lang="en-GB" sz="2000" dirty="0">
                <a:solidFill>
                  <a:srgbClr val="000000"/>
                </a:solidFill>
                <a:latin typeface="Consolas"/>
                <a:ea typeface="Times New Roman"/>
                <a:cs typeface="Times New Roman"/>
              </a:rPr>
            </a:br>
            <a:r>
              <a:rPr lang="en-GB" sz="2000" dirty="0">
                <a:solidFill>
                  <a:srgbClr val="000000"/>
                </a:solidFill>
                <a:latin typeface="Consolas"/>
                <a:ea typeface="Times New Roman"/>
                <a:cs typeface="Times New Roman"/>
              </a:rPr>
              <a:t>  </a:t>
            </a:r>
            <a:r>
              <a:rPr lang="en-GB" sz="2000" dirty="0">
                <a:solidFill>
                  <a:srgbClr val="0000FF"/>
                </a:solidFill>
                <a:latin typeface="Consolas"/>
                <a:ea typeface="Times New Roman"/>
                <a:cs typeface="Times New Roman"/>
              </a:rPr>
              <a:t>private decimal</a:t>
            </a:r>
            <a:r>
              <a:rPr lang="en-GB" sz="2000" dirty="0">
                <a:solidFill>
                  <a:srgbClr val="000000"/>
                </a:solidFill>
                <a:latin typeface="Consolas"/>
                <a:ea typeface="Times New Roman"/>
                <a:cs typeface="Times New Roman"/>
              </a:rPr>
              <a:t> balance ;</a:t>
            </a:r>
            <a:br>
              <a:rPr lang="en-GB" sz="2000" dirty="0">
                <a:solidFill>
                  <a:srgbClr val="000000"/>
                </a:solidFill>
                <a:latin typeface="Consolas"/>
                <a:ea typeface="Times New Roman"/>
                <a:cs typeface="Times New Roman"/>
              </a:rPr>
            </a:br>
            <a:r>
              <a:rPr lang="en-GB" sz="2000" dirty="0">
                <a:solidFill>
                  <a:srgbClr val="000000"/>
                </a:solidFill>
                <a:latin typeface="Consolas"/>
                <a:ea typeface="Times New Roman"/>
                <a:cs typeface="Times New Roman"/>
              </a:rPr>
              <a:t>  </a:t>
            </a:r>
            <a:r>
              <a:rPr lang="en-GB" sz="2000" dirty="0">
                <a:solidFill>
                  <a:srgbClr val="0000FF"/>
                </a:solidFill>
                <a:latin typeface="Consolas"/>
                <a:ea typeface="Times New Roman"/>
                <a:cs typeface="Times New Roman"/>
              </a:rPr>
              <a:t>private string</a:t>
            </a:r>
            <a:r>
              <a:rPr lang="en-GB" sz="2000" dirty="0">
                <a:solidFill>
                  <a:srgbClr val="000000"/>
                </a:solidFill>
                <a:latin typeface="Consolas"/>
                <a:ea typeface="Times New Roman"/>
                <a:cs typeface="Times New Roman"/>
              </a:rPr>
              <a:t> name ;</a:t>
            </a:r>
            <a:br>
              <a:rPr lang="en-GB" sz="2000" dirty="0">
                <a:solidFill>
                  <a:srgbClr val="000000"/>
                </a:solidFill>
                <a:latin typeface="Consolas"/>
                <a:ea typeface="Times New Roman"/>
                <a:cs typeface="Times New Roman"/>
              </a:rPr>
            </a:br>
            <a:r>
              <a:rPr lang="en-GB" sz="2000" dirty="0" smtClean="0">
                <a:solidFill>
                  <a:srgbClr val="000000"/>
                </a:solidFill>
                <a:latin typeface="Consolas"/>
                <a:ea typeface="Times New Roman"/>
                <a:cs typeface="Times New Roman"/>
              </a:rPr>
              <a:t>  </a:t>
            </a:r>
            <a:r>
              <a:rPr lang="en-GB" sz="2000" dirty="0">
                <a:solidFill>
                  <a:srgbClr val="0000FF"/>
                </a:solidFill>
                <a:latin typeface="Consolas"/>
                <a:ea typeface="Times New Roman"/>
                <a:cs typeface="Times New Roman"/>
              </a:rPr>
              <a:t>public string</a:t>
            </a:r>
            <a:r>
              <a:rPr lang="en-GB" sz="2000" dirty="0">
                <a:solidFill>
                  <a:srgbClr val="000000"/>
                </a:solidFill>
                <a:latin typeface="Consolas"/>
                <a:ea typeface="Times New Roman"/>
                <a:cs typeface="Times New Roman"/>
              </a:rPr>
              <a:t> </a:t>
            </a:r>
            <a:r>
              <a:rPr lang="en-GB" sz="2000" dirty="0" err="1">
                <a:solidFill>
                  <a:srgbClr val="000000"/>
                </a:solidFill>
                <a:latin typeface="Consolas"/>
                <a:ea typeface="Times New Roman"/>
                <a:cs typeface="Times New Roman"/>
              </a:rPr>
              <a:t>GetName</a:t>
            </a:r>
            <a:r>
              <a:rPr lang="en-GB" sz="2000" dirty="0">
                <a:solidFill>
                  <a:srgbClr val="000000"/>
                </a:solidFill>
                <a:latin typeface="Consolas"/>
                <a:ea typeface="Times New Roman"/>
                <a:cs typeface="Times New Roman"/>
              </a:rPr>
              <a:t> ()</a:t>
            </a:r>
            <a:br>
              <a:rPr lang="en-GB" sz="2000" dirty="0">
                <a:solidFill>
                  <a:srgbClr val="000000"/>
                </a:solidFill>
                <a:latin typeface="Consolas"/>
                <a:ea typeface="Times New Roman"/>
                <a:cs typeface="Times New Roman"/>
              </a:rPr>
            </a:br>
            <a:r>
              <a:rPr lang="en-GB" sz="2000" dirty="0">
                <a:solidFill>
                  <a:srgbClr val="000000"/>
                </a:solidFill>
                <a:latin typeface="Consolas"/>
                <a:ea typeface="Times New Roman"/>
                <a:cs typeface="Times New Roman"/>
              </a:rPr>
              <a:t>  {</a:t>
            </a:r>
            <a:br>
              <a:rPr lang="en-GB" sz="2000" dirty="0">
                <a:solidFill>
                  <a:srgbClr val="000000"/>
                </a:solidFill>
                <a:latin typeface="Consolas"/>
                <a:ea typeface="Times New Roman"/>
                <a:cs typeface="Times New Roman"/>
              </a:rPr>
            </a:br>
            <a:r>
              <a:rPr lang="en-GB" sz="2000" dirty="0">
                <a:solidFill>
                  <a:srgbClr val="000000"/>
                </a:solidFill>
                <a:latin typeface="Consolas"/>
                <a:ea typeface="Times New Roman"/>
                <a:cs typeface="Times New Roman"/>
              </a:rPr>
              <a:t>     </a:t>
            </a:r>
            <a:r>
              <a:rPr lang="en-GB" sz="2000" dirty="0">
                <a:solidFill>
                  <a:srgbClr val="0000FF"/>
                </a:solidFill>
                <a:latin typeface="Consolas"/>
                <a:ea typeface="Times New Roman"/>
                <a:cs typeface="Times New Roman"/>
              </a:rPr>
              <a:t>return</a:t>
            </a:r>
            <a:r>
              <a:rPr lang="en-GB" sz="2000" dirty="0">
                <a:solidFill>
                  <a:srgbClr val="000000"/>
                </a:solidFill>
                <a:latin typeface="Consolas"/>
                <a:ea typeface="Times New Roman"/>
                <a:cs typeface="Times New Roman"/>
              </a:rPr>
              <a:t> name;</a:t>
            </a:r>
            <a:br>
              <a:rPr lang="en-GB" sz="2000" dirty="0">
                <a:solidFill>
                  <a:srgbClr val="000000"/>
                </a:solidFill>
                <a:latin typeface="Consolas"/>
                <a:ea typeface="Times New Roman"/>
                <a:cs typeface="Times New Roman"/>
              </a:rPr>
            </a:br>
            <a:r>
              <a:rPr lang="en-GB" sz="2000" dirty="0">
                <a:solidFill>
                  <a:srgbClr val="000000"/>
                </a:solidFill>
                <a:latin typeface="Consolas"/>
                <a:ea typeface="Times New Roman"/>
                <a:cs typeface="Times New Roman"/>
              </a:rPr>
              <a:t>  }</a:t>
            </a:r>
            <a:br>
              <a:rPr lang="en-GB" sz="2000" dirty="0">
                <a:solidFill>
                  <a:srgbClr val="000000"/>
                </a:solidFill>
                <a:latin typeface="Consolas"/>
                <a:ea typeface="Times New Roman"/>
                <a:cs typeface="Times New Roman"/>
              </a:rPr>
            </a:br>
            <a:r>
              <a:rPr lang="en-GB" sz="2000" dirty="0" smtClean="0">
                <a:solidFill>
                  <a:srgbClr val="000000"/>
                </a:solidFill>
                <a:latin typeface="Consolas"/>
                <a:ea typeface="Times New Roman"/>
                <a:cs typeface="Times New Roman"/>
              </a:rPr>
              <a:t>  </a:t>
            </a:r>
            <a:r>
              <a:rPr lang="en-GB" sz="2000" dirty="0" smtClean="0">
                <a:solidFill>
                  <a:srgbClr val="0000FF"/>
                </a:solidFill>
                <a:latin typeface="Consolas"/>
                <a:ea typeface="Times New Roman"/>
                <a:cs typeface="Times New Roman"/>
              </a:rPr>
              <a:t>public </a:t>
            </a:r>
            <a:r>
              <a:rPr lang="en-GB" sz="2000" dirty="0">
                <a:solidFill>
                  <a:srgbClr val="0000FF"/>
                </a:solidFill>
                <a:latin typeface="Consolas"/>
                <a:ea typeface="Times New Roman"/>
                <a:cs typeface="Times New Roman"/>
              </a:rPr>
              <a:t>bool</a:t>
            </a:r>
            <a:r>
              <a:rPr lang="en-GB" sz="2000" dirty="0">
                <a:solidFill>
                  <a:srgbClr val="000000"/>
                </a:solidFill>
                <a:latin typeface="Consolas"/>
                <a:ea typeface="Times New Roman"/>
                <a:cs typeface="Times New Roman"/>
              </a:rPr>
              <a:t> </a:t>
            </a:r>
            <a:r>
              <a:rPr lang="en-GB" sz="2000" dirty="0" err="1">
                <a:solidFill>
                  <a:srgbClr val="000000"/>
                </a:solidFill>
                <a:latin typeface="Consolas"/>
                <a:ea typeface="Times New Roman"/>
                <a:cs typeface="Times New Roman"/>
              </a:rPr>
              <a:t>SetName</a:t>
            </a:r>
            <a:r>
              <a:rPr lang="en-GB" sz="2000" dirty="0">
                <a:solidFill>
                  <a:srgbClr val="000000"/>
                </a:solidFill>
                <a:latin typeface="Consolas"/>
                <a:ea typeface="Times New Roman"/>
                <a:cs typeface="Times New Roman"/>
              </a:rPr>
              <a:t> (</a:t>
            </a:r>
            <a:r>
              <a:rPr lang="en-GB" sz="2000" dirty="0">
                <a:solidFill>
                  <a:srgbClr val="0000FF"/>
                </a:solidFill>
                <a:latin typeface="Consolas"/>
                <a:ea typeface="Times New Roman"/>
                <a:cs typeface="Times New Roman"/>
              </a:rPr>
              <a:t>string</a:t>
            </a:r>
            <a:r>
              <a:rPr lang="en-GB" sz="2000" dirty="0">
                <a:solidFill>
                  <a:srgbClr val="000000"/>
                </a:solidFill>
                <a:latin typeface="Consolas"/>
                <a:ea typeface="Times New Roman"/>
                <a:cs typeface="Times New Roman"/>
              </a:rPr>
              <a:t> </a:t>
            </a:r>
            <a:r>
              <a:rPr lang="en-GB" sz="2000" dirty="0" err="1">
                <a:solidFill>
                  <a:srgbClr val="000000"/>
                </a:solidFill>
                <a:latin typeface="Consolas"/>
                <a:ea typeface="Times New Roman"/>
                <a:cs typeface="Times New Roman"/>
              </a:rPr>
              <a:t>newName</a:t>
            </a:r>
            <a:r>
              <a:rPr lang="en-GB" sz="2000" dirty="0">
                <a:solidFill>
                  <a:srgbClr val="000000"/>
                </a:solidFill>
                <a:latin typeface="Consolas"/>
                <a:ea typeface="Times New Roman"/>
                <a:cs typeface="Times New Roman"/>
              </a:rPr>
              <a:t>){</a:t>
            </a:r>
            <a:br>
              <a:rPr lang="en-GB" sz="2000" dirty="0">
                <a:solidFill>
                  <a:srgbClr val="000000"/>
                </a:solidFill>
                <a:latin typeface="Consolas"/>
                <a:ea typeface="Times New Roman"/>
                <a:cs typeface="Times New Roman"/>
              </a:rPr>
            </a:br>
            <a:r>
              <a:rPr lang="en-GB" sz="2000" dirty="0">
                <a:solidFill>
                  <a:srgbClr val="000000"/>
                </a:solidFill>
                <a:latin typeface="Consolas"/>
                <a:ea typeface="Times New Roman"/>
                <a:cs typeface="Times New Roman"/>
              </a:rPr>
              <a:t>  {</a:t>
            </a:r>
            <a:br>
              <a:rPr lang="en-GB" sz="2000" dirty="0">
                <a:solidFill>
                  <a:srgbClr val="000000"/>
                </a:solidFill>
                <a:latin typeface="Consolas"/>
                <a:ea typeface="Times New Roman"/>
                <a:cs typeface="Times New Roman"/>
              </a:rPr>
            </a:br>
            <a:r>
              <a:rPr lang="en-GB" sz="2000" dirty="0">
                <a:solidFill>
                  <a:srgbClr val="000000"/>
                </a:solidFill>
                <a:latin typeface="Consolas"/>
                <a:ea typeface="Times New Roman"/>
                <a:cs typeface="Times New Roman"/>
              </a:rPr>
              <a:t>    </a:t>
            </a:r>
            <a:r>
              <a:rPr lang="en-GB" sz="2000" dirty="0">
                <a:solidFill>
                  <a:srgbClr val="9BBB59"/>
                </a:solidFill>
                <a:latin typeface="Consolas"/>
                <a:ea typeface="Times New Roman"/>
                <a:cs typeface="Times New Roman"/>
              </a:rPr>
              <a:t>// </a:t>
            </a:r>
            <a:r>
              <a:rPr lang="ru-RU" sz="2000" dirty="0">
                <a:solidFill>
                  <a:srgbClr val="9BBB59"/>
                </a:solidFill>
                <a:latin typeface="Consolas"/>
                <a:ea typeface="Times New Roman"/>
                <a:cs typeface="Times New Roman"/>
              </a:rPr>
              <a:t>здесь можно проверить корректность имени </a:t>
            </a:r>
            <a:r>
              <a:rPr lang="en-GB" sz="2000" dirty="0">
                <a:solidFill>
                  <a:srgbClr val="000000"/>
                </a:solidFill>
                <a:latin typeface="Consolas"/>
                <a:ea typeface="Times New Roman"/>
                <a:cs typeface="Times New Roman"/>
              </a:rPr>
              <a:t/>
            </a:r>
            <a:br>
              <a:rPr lang="en-GB" sz="2000" dirty="0">
                <a:solidFill>
                  <a:srgbClr val="000000"/>
                </a:solidFill>
                <a:latin typeface="Consolas"/>
                <a:ea typeface="Times New Roman"/>
                <a:cs typeface="Times New Roman"/>
              </a:rPr>
            </a:br>
            <a:r>
              <a:rPr lang="en-GB" sz="2000" dirty="0">
                <a:solidFill>
                  <a:srgbClr val="000000"/>
                </a:solidFill>
                <a:latin typeface="Consolas"/>
                <a:ea typeface="Times New Roman"/>
                <a:cs typeface="Times New Roman"/>
              </a:rPr>
              <a:t>    </a:t>
            </a:r>
            <a:r>
              <a:rPr lang="en-GB" sz="2000" dirty="0">
                <a:solidFill>
                  <a:srgbClr val="0000FF"/>
                </a:solidFill>
                <a:latin typeface="Consolas"/>
                <a:ea typeface="Times New Roman"/>
                <a:cs typeface="Times New Roman"/>
              </a:rPr>
              <a:t>name</a:t>
            </a:r>
            <a:r>
              <a:rPr lang="en-GB" sz="2000" dirty="0">
                <a:solidFill>
                  <a:srgbClr val="000000"/>
                </a:solidFill>
                <a:latin typeface="Consolas"/>
                <a:ea typeface="Times New Roman"/>
                <a:cs typeface="Times New Roman"/>
              </a:rPr>
              <a:t> = </a:t>
            </a:r>
            <a:r>
              <a:rPr lang="en-GB" sz="2000" dirty="0" err="1">
                <a:solidFill>
                  <a:srgbClr val="000000"/>
                </a:solidFill>
                <a:latin typeface="Consolas"/>
                <a:ea typeface="Times New Roman"/>
                <a:cs typeface="Times New Roman"/>
              </a:rPr>
              <a:t>newName</a:t>
            </a:r>
            <a:r>
              <a:rPr lang="en-GB" sz="2000" dirty="0">
                <a:solidFill>
                  <a:srgbClr val="000000"/>
                </a:solidFill>
                <a:latin typeface="Consolas"/>
                <a:ea typeface="Times New Roman"/>
                <a:cs typeface="Times New Roman"/>
              </a:rPr>
              <a:t>;</a:t>
            </a:r>
            <a:br>
              <a:rPr lang="en-GB" sz="2000" dirty="0">
                <a:solidFill>
                  <a:srgbClr val="000000"/>
                </a:solidFill>
                <a:latin typeface="Consolas"/>
                <a:ea typeface="Times New Roman"/>
                <a:cs typeface="Times New Roman"/>
              </a:rPr>
            </a:br>
            <a:r>
              <a:rPr lang="en-GB" sz="2000" dirty="0">
                <a:solidFill>
                  <a:srgbClr val="000000"/>
                </a:solidFill>
                <a:latin typeface="Consolas"/>
                <a:ea typeface="Times New Roman"/>
                <a:cs typeface="Times New Roman"/>
              </a:rPr>
              <a:t>    return </a:t>
            </a:r>
            <a:r>
              <a:rPr lang="en-GB" sz="2000" dirty="0">
                <a:solidFill>
                  <a:srgbClr val="0000FF"/>
                </a:solidFill>
                <a:latin typeface="Consolas"/>
                <a:ea typeface="Times New Roman"/>
                <a:cs typeface="Times New Roman"/>
              </a:rPr>
              <a:t>true</a:t>
            </a:r>
            <a:r>
              <a:rPr lang="en-GB" sz="2000" dirty="0">
                <a:solidFill>
                  <a:srgbClr val="000000"/>
                </a:solidFill>
                <a:latin typeface="Consolas"/>
                <a:ea typeface="Times New Roman"/>
                <a:cs typeface="Times New Roman"/>
              </a:rPr>
              <a:t>;</a:t>
            </a:r>
            <a:br>
              <a:rPr lang="en-GB" sz="2000" dirty="0">
                <a:solidFill>
                  <a:srgbClr val="000000"/>
                </a:solidFill>
                <a:latin typeface="Consolas"/>
                <a:ea typeface="Times New Roman"/>
                <a:cs typeface="Times New Roman"/>
              </a:rPr>
            </a:br>
            <a:r>
              <a:rPr lang="en-GB" sz="2000" dirty="0">
                <a:solidFill>
                  <a:srgbClr val="000000"/>
                </a:solidFill>
                <a:latin typeface="Consolas"/>
                <a:ea typeface="Times New Roman"/>
                <a:cs typeface="Times New Roman"/>
              </a:rPr>
              <a:t>  }</a:t>
            </a:r>
            <a:br>
              <a:rPr lang="en-GB" sz="2000" dirty="0">
                <a:solidFill>
                  <a:srgbClr val="000000"/>
                </a:solidFill>
                <a:latin typeface="Consolas"/>
                <a:ea typeface="Times New Roman"/>
                <a:cs typeface="Times New Roman"/>
              </a:rPr>
            </a:br>
            <a:r>
              <a:rPr lang="en-GB" sz="2000" dirty="0">
                <a:solidFill>
                  <a:srgbClr val="000000"/>
                </a:solidFill>
                <a:latin typeface="Consolas"/>
                <a:ea typeface="Times New Roman"/>
                <a:cs typeface="Times New Roman"/>
              </a:rPr>
              <a:t>  </a:t>
            </a:r>
            <a:r>
              <a:rPr lang="en-GB" sz="2000" dirty="0">
                <a:solidFill>
                  <a:srgbClr val="9BBB59"/>
                </a:solidFill>
                <a:latin typeface="Consolas"/>
                <a:ea typeface="Times New Roman"/>
                <a:cs typeface="Times New Roman"/>
              </a:rPr>
              <a:t>// </a:t>
            </a:r>
            <a:r>
              <a:rPr lang="ru-RU" sz="2000" dirty="0">
                <a:solidFill>
                  <a:srgbClr val="9BBB59"/>
                </a:solidFill>
                <a:latin typeface="Consolas"/>
                <a:ea typeface="Times New Roman"/>
                <a:cs typeface="Times New Roman"/>
              </a:rPr>
              <a:t>другие методы </a:t>
            </a:r>
            <a:r>
              <a:rPr lang="ru-RU" sz="2000" dirty="0" err="1">
                <a:solidFill>
                  <a:srgbClr val="9BBB59"/>
                </a:solidFill>
                <a:latin typeface="Consolas"/>
                <a:ea typeface="Times New Roman"/>
                <a:cs typeface="Times New Roman"/>
              </a:rPr>
              <a:t>get</a:t>
            </a:r>
            <a:r>
              <a:rPr lang="ru-RU" sz="2000" dirty="0">
                <a:solidFill>
                  <a:srgbClr val="9BBB59"/>
                </a:solidFill>
                <a:latin typeface="Consolas"/>
                <a:ea typeface="Times New Roman"/>
                <a:cs typeface="Times New Roman"/>
              </a:rPr>
              <a:t> и </a:t>
            </a:r>
            <a:r>
              <a:rPr lang="ru-RU" sz="2000" dirty="0" err="1">
                <a:solidFill>
                  <a:srgbClr val="9BBB59"/>
                </a:solidFill>
                <a:latin typeface="Consolas"/>
                <a:ea typeface="Times New Roman"/>
                <a:cs typeface="Times New Roman"/>
              </a:rPr>
              <a:t>set</a:t>
            </a:r>
            <a:r>
              <a:rPr lang="en-GB" sz="2000" dirty="0">
                <a:solidFill>
                  <a:srgbClr val="000000"/>
                </a:solidFill>
                <a:latin typeface="Consolas"/>
                <a:ea typeface="Times New Roman"/>
                <a:cs typeface="Times New Roman"/>
              </a:rPr>
              <a:t/>
            </a:r>
            <a:br>
              <a:rPr lang="en-GB" sz="2000" dirty="0">
                <a:solidFill>
                  <a:srgbClr val="000000"/>
                </a:solidFill>
                <a:latin typeface="Consolas"/>
                <a:ea typeface="Times New Roman"/>
                <a:cs typeface="Times New Roman"/>
              </a:rPr>
            </a:br>
            <a:r>
              <a:rPr lang="en-GB" sz="2000" dirty="0">
                <a:solidFill>
                  <a:srgbClr val="000000"/>
                </a:solidFill>
                <a:latin typeface="Consolas"/>
                <a:ea typeface="Times New Roman"/>
                <a:cs typeface="Times New Roman"/>
              </a:rPr>
              <a:t>}</a:t>
            </a:r>
            <a:endParaRPr lang="en-GB" sz="2000" dirty="0">
              <a:solidFill>
                <a:prstClr val="black"/>
              </a:solidFill>
              <a:latin typeface="Consolas"/>
            </a:endParaRPr>
          </a:p>
        </p:txBody>
      </p:sp>
      <p:sp>
        <p:nvSpPr>
          <p:cNvPr id="3" name="Rectangle 2"/>
          <p:cNvSpPr/>
          <p:nvPr/>
        </p:nvSpPr>
        <p:spPr bwMode="auto">
          <a:xfrm>
            <a:off x="807720" y="1905000"/>
            <a:ext cx="3763485" cy="624840"/>
          </a:xfrm>
          <a:prstGeom prst="rect">
            <a:avLst/>
          </a:prstGeom>
          <a:solidFill>
            <a:schemeClr val="accent4">
              <a:alpha val="40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200" spc="-150" dirty="0" smtClean="0">
              <a:gradFill>
                <a:gsLst>
                  <a:gs pos="0">
                    <a:srgbClr val="FFFFFF"/>
                  </a:gs>
                  <a:gs pos="100000">
                    <a:srgbClr val="FFFFFF"/>
                  </a:gs>
                </a:gsLst>
                <a:lin ang="5400000" scaled="0"/>
              </a:gradFill>
              <a:latin typeface="Segoe Light" pitchFamily="34" charset="0"/>
            </a:endParaRPr>
          </a:p>
        </p:txBody>
      </p:sp>
      <p:sp>
        <p:nvSpPr>
          <p:cNvPr id="6" name="TextBox 5"/>
          <p:cNvSpPr txBox="1"/>
          <p:nvPr/>
        </p:nvSpPr>
        <p:spPr>
          <a:xfrm>
            <a:off x="1962325" y="3196969"/>
            <a:ext cx="6058885" cy="1130291"/>
          </a:xfrm>
          <a:prstGeom prst="rect">
            <a:avLst/>
          </a:prstGeom>
          <a:solidFill>
            <a:schemeClr val="bg2"/>
          </a:solidFill>
          <a:ln>
            <a:solidFill>
              <a:schemeClr val="accent1"/>
            </a:solidFill>
          </a:ln>
          <a:effectLst>
            <a:outerShdw blurRad="50800" dist="38100" dir="2700000" algn="tl" rotWithShape="0">
              <a:prstClr val="black">
                <a:alpha val="40000"/>
              </a:prstClr>
            </a:outerShdw>
          </a:effectLst>
        </p:spPr>
        <p:txBody>
          <a:bodyPr wrap="none" lIns="72000" tIns="72000" rIns="72000" bIns="72000" rtlCol="0">
            <a:spAutoFit/>
          </a:bodyPr>
          <a:lstStyle/>
          <a:p>
            <a:r>
              <a:rPr lang="ru-RU" sz="3200" spc="-150" dirty="0">
                <a:solidFill>
                  <a:schemeClr val="tx1">
                    <a:lumMod val="50000"/>
                  </a:schemeClr>
                </a:solidFill>
                <a:latin typeface="Segoe Light" pitchFamily="34" charset="0"/>
              </a:rPr>
              <a:t>Здесь хранятся данные банковского</a:t>
            </a:r>
            <a:br>
              <a:rPr lang="ru-RU" sz="3200" spc="-150" dirty="0">
                <a:solidFill>
                  <a:schemeClr val="tx1">
                    <a:lumMod val="50000"/>
                  </a:schemeClr>
                </a:solidFill>
                <a:latin typeface="Segoe Light" pitchFamily="34" charset="0"/>
              </a:rPr>
            </a:br>
            <a:r>
              <a:rPr lang="ru-RU" sz="3200" spc="-150" dirty="0">
                <a:solidFill>
                  <a:schemeClr val="tx1">
                    <a:lumMod val="50000"/>
                  </a:schemeClr>
                </a:solidFill>
                <a:latin typeface="Segoe Light" pitchFamily="34" charset="0"/>
              </a:rPr>
              <a:t>счёта: имя владельца счёта и баланс</a:t>
            </a:r>
            <a:endParaRPr lang="en-GB" sz="3200" spc="-150" dirty="0">
              <a:solidFill>
                <a:schemeClr val="tx1">
                  <a:lumMod val="50000"/>
                </a:schemeClr>
              </a:solidFill>
              <a:latin typeface="Segoe Light" pitchFamily="34" charset="0"/>
            </a:endParaRPr>
          </a:p>
        </p:txBody>
      </p:sp>
    </p:spTree>
    <p:extLst>
      <p:ext uri="{BB962C8B-B14F-4D97-AF65-F5344CB8AC3E}">
        <p14:creationId xmlns:p14="http://schemas.microsoft.com/office/powerpoint/2010/main" val="297885493"/>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Методы класса</a:t>
            </a:r>
            <a:endParaRPr lang="en-GB" dirty="0"/>
          </a:p>
        </p:txBody>
      </p:sp>
      <p:sp>
        <p:nvSpPr>
          <p:cNvPr id="4" name="Slide Number Placeholder 3"/>
          <p:cNvSpPr>
            <a:spLocks noGrp="1"/>
          </p:cNvSpPr>
          <p:nvPr>
            <p:ph type="sldNum" sz="quarter" idx="10"/>
          </p:nvPr>
        </p:nvSpPr>
        <p:spPr/>
        <p:txBody>
          <a:bodyPr/>
          <a:lstStyle/>
          <a:p>
            <a:fld id="{271031BA-9959-4FE2-909F-37D65262A7B4}" type="slidenum">
              <a:rPr lang="en-US" smtClean="0"/>
              <a:pPr/>
              <a:t>12</a:t>
            </a:fld>
            <a:endParaRPr lang="en-US" dirty="0"/>
          </a:p>
        </p:txBody>
      </p:sp>
      <p:sp>
        <p:nvSpPr>
          <p:cNvPr id="5" name="Rectangle 4"/>
          <p:cNvSpPr/>
          <p:nvPr/>
        </p:nvSpPr>
        <p:spPr>
          <a:xfrm>
            <a:off x="380999" y="1253736"/>
            <a:ext cx="8380413" cy="501675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182563" indent="-90488">
              <a:spcBef>
                <a:spcPts val="575"/>
              </a:spcBef>
              <a:spcAft>
                <a:spcPts val="200"/>
              </a:spcAft>
              <a:tabLst>
                <a:tab pos="2430780" algn="l"/>
                <a:tab pos="2790825" algn="l"/>
              </a:tabLst>
            </a:pPr>
            <a:r>
              <a:rPr lang="en-GB" sz="2000" dirty="0">
                <a:solidFill>
                  <a:srgbClr val="0000FF"/>
                </a:solidFill>
                <a:latin typeface="Consolas"/>
                <a:ea typeface="Times New Roman"/>
                <a:cs typeface="Times New Roman"/>
              </a:rPr>
              <a:t>public class</a:t>
            </a:r>
            <a:r>
              <a:rPr lang="en-GB" sz="2000" dirty="0">
                <a:solidFill>
                  <a:srgbClr val="000000"/>
                </a:solidFill>
                <a:latin typeface="Consolas"/>
                <a:ea typeface="Times New Roman"/>
                <a:cs typeface="Times New Roman"/>
              </a:rPr>
              <a:t> </a:t>
            </a:r>
            <a:r>
              <a:rPr lang="en-GB" sz="2000" dirty="0">
                <a:solidFill>
                  <a:srgbClr val="4BACC6"/>
                </a:solidFill>
                <a:latin typeface="Consolas"/>
                <a:ea typeface="Times New Roman"/>
                <a:cs typeface="Times New Roman"/>
              </a:rPr>
              <a:t>Account</a:t>
            </a:r>
            <a:r>
              <a:rPr lang="en-GB" sz="2000" dirty="0">
                <a:solidFill>
                  <a:srgbClr val="000000"/>
                </a:solidFill>
                <a:latin typeface="Consolas"/>
                <a:ea typeface="Times New Roman"/>
                <a:cs typeface="Times New Roman"/>
              </a:rPr>
              <a:t/>
            </a:r>
            <a:br>
              <a:rPr lang="en-GB" sz="2000" dirty="0">
                <a:solidFill>
                  <a:srgbClr val="000000"/>
                </a:solidFill>
                <a:latin typeface="Consolas"/>
                <a:ea typeface="Times New Roman"/>
                <a:cs typeface="Times New Roman"/>
              </a:rPr>
            </a:br>
            <a:r>
              <a:rPr lang="en-GB" sz="2000" dirty="0">
                <a:solidFill>
                  <a:srgbClr val="000000"/>
                </a:solidFill>
                <a:latin typeface="Consolas"/>
                <a:ea typeface="Times New Roman"/>
                <a:cs typeface="Times New Roman"/>
              </a:rPr>
              <a:t>{</a:t>
            </a:r>
            <a:br>
              <a:rPr lang="en-GB" sz="2000" dirty="0">
                <a:solidFill>
                  <a:srgbClr val="000000"/>
                </a:solidFill>
                <a:latin typeface="Consolas"/>
                <a:ea typeface="Times New Roman"/>
                <a:cs typeface="Times New Roman"/>
              </a:rPr>
            </a:br>
            <a:r>
              <a:rPr lang="en-GB" sz="2000" dirty="0">
                <a:solidFill>
                  <a:srgbClr val="000000"/>
                </a:solidFill>
                <a:latin typeface="Consolas"/>
                <a:ea typeface="Times New Roman"/>
                <a:cs typeface="Times New Roman"/>
              </a:rPr>
              <a:t>  </a:t>
            </a:r>
            <a:r>
              <a:rPr lang="en-GB" sz="2000" dirty="0">
                <a:solidFill>
                  <a:srgbClr val="0000FF"/>
                </a:solidFill>
                <a:latin typeface="Consolas"/>
                <a:ea typeface="Times New Roman"/>
                <a:cs typeface="Times New Roman"/>
              </a:rPr>
              <a:t>private decimal</a:t>
            </a:r>
            <a:r>
              <a:rPr lang="en-GB" sz="2000" dirty="0">
                <a:solidFill>
                  <a:srgbClr val="000000"/>
                </a:solidFill>
                <a:latin typeface="Consolas"/>
                <a:ea typeface="Times New Roman"/>
                <a:cs typeface="Times New Roman"/>
              </a:rPr>
              <a:t> balance ;</a:t>
            </a:r>
            <a:br>
              <a:rPr lang="en-GB" sz="2000" dirty="0">
                <a:solidFill>
                  <a:srgbClr val="000000"/>
                </a:solidFill>
                <a:latin typeface="Consolas"/>
                <a:ea typeface="Times New Roman"/>
                <a:cs typeface="Times New Roman"/>
              </a:rPr>
            </a:br>
            <a:r>
              <a:rPr lang="en-GB" sz="2000" dirty="0">
                <a:solidFill>
                  <a:srgbClr val="000000"/>
                </a:solidFill>
                <a:latin typeface="Consolas"/>
                <a:ea typeface="Times New Roman"/>
                <a:cs typeface="Times New Roman"/>
              </a:rPr>
              <a:t>  </a:t>
            </a:r>
            <a:r>
              <a:rPr lang="en-GB" sz="2000" dirty="0">
                <a:solidFill>
                  <a:srgbClr val="0000FF"/>
                </a:solidFill>
                <a:latin typeface="Consolas"/>
                <a:ea typeface="Times New Roman"/>
                <a:cs typeface="Times New Roman"/>
              </a:rPr>
              <a:t>private string</a:t>
            </a:r>
            <a:r>
              <a:rPr lang="en-GB" sz="2000" dirty="0">
                <a:solidFill>
                  <a:srgbClr val="000000"/>
                </a:solidFill>
                <a:latin typeface="Consolas"/>
                <a:ea typeface="Times New Roman"/>
                <a:cs typeface="Times New Roman"/>
              </a:rPr>
              <a:t> name ;</a:t>
            </a:r>
            <a:br>
              <a:rPr lang="en-GB" sz="2000" dirty="0">
                <a:solidFill>
                  <a:srgbClr val="000000"/>
                </a:solidFill>
                <a:latin typeface="Consolas"/>
                <a:ea typeface="Times New Roman"/>
                <a:cs typeface="Times New Roman"/>
              </a:rPr>
            </a:br>
            <a:r>
              <a:rPr lang="en-GB" sz="2000" dirty="0">
                <a:solidFill>
                  <a:srgbClr val="000000"/>
                </a:solidFill>
                <a:latin typeface="Consolas"/>
                <a:ea typeface="Times New Roman"/>
                <a:cs typeface="Times New Roman"/>
              </a:rPr>
              <a:t>  </a:t>
            </a:r>
            <a:r>
              <a:rPr lang="en-GB" sz="2000" dirty="0">
                <a:solidFill>
                  <a:srgbClr val="0000FF"/>
                </a:solidFill>
                <a:latin typeface="Consolas"/>
                <a:ea typeface="Times New Roman"/>
                <a:cs typeface="Times New Roman"/>
              </a:rPr>
              <a:t>public string</a:t>
            </a:r>
            <a:r>
              <a:rPr lang="en-GB" sz="2000" dirty="0">
                <a:solidFill>
                  <a:srgbClr val="000000"/>
                </a:solidFill>
                <a:latin typeface="Consolas"/>
                <a:ea typeface="Times New Roman"/>
                <a:cs typeface="Times New Roman"/>
              </a:rPr>
              <a:t> </a:t>
            </a:r>
            <a:r>
              <a:rPr lang="en-GB" sz="2000" dirty="0" err="1">
                <a:solidFill>
                  <a:srgbClr val="000000"/>
                </a:solidFill>
                <a:latin typeface="Consolas"/>
                <a:ea typeface="Times New Roman"/>
                <a:cs typeface="Times New Roman"/>
              </a:rPr>
              <a:t>GetName</a:t>
            </a:r>
            <a:r>
              <a:rPr lang="en-GB" sz="2000" dirty="0">
                <a:solidFill>
                  <a:srgbClr val="000000"/>
                </a:solidFill>
                <a:latin typeface="Consolas"/>
                <a:ea typeface="Times New Roman"/>
                <a:cs typeface="Times New Roman"/>
              </a:rPr>
              <a:t> ()</a:t>
            </a:r>
            <a:br>
              <a:rPr lang="en-GB" sz="2000" dirty="0">
                <a:solidFill>
                  <a:srgbClr val="000000"/>
                </a:solidFill>
                <a:latin typeface="Consolas"/>
                <a:ea typeface="Times New Roman"/>
                <a:cs typeface="Times New Roman"/>
              </a:rPr>
            </a:br>
            <a:r>
              <a:rPr lang="en-GB" sz="2000" dirty="0">
                <a:solidFill>
                  <a:srgbClr val="000000"/>
                </a:solidFill>
                <a:latin typeface="Consolas"/>
                <a:ea typeface="Times New Roman"/>
                <a:cs typeface="Times New Roman"/>
              </a:rPr>
              <a:t>  {</a:t>
            </a:r>
            <a:br>
              <a:rPr lang="en-GB" sz="2000" dirty="0">
                <a:solidFill>
                  <a:srgbClr val="000000"/>
                </a:solidFill>
                <a:latin typeface="Consolas"/>
                <a:ea typeface="Times New Roman"/>
                <a:cs typeface="Times New Roman"/>
              </a:rPr>
            </a:br>
            <a:r>
              <a:rPr lang="en-GB" sz="2000" dirty="0">
                <a:solidFill>
                  <a:srgbClr val="000000"/>
                </a:solidFill>
                <a:latin typeface="Consolas"/>
                <a:ea typeface="Times New Roman"/>
                <a:cs typeface="Times New Roman"/>
              </a:rPr>
              <a:t>     </a:t>
            </a:r>
            <a:r>
              <a:rPr lang="en-GB" sz="2000" dirty="0">
                <a:solidFill>
                  <a:srgbClr val="0000FF"/>
                </a:solidFill>
                <a:latin typeface="Consolas"/>
                <a:ea typeface="Times New Roman"/>
                <a:cs typeface="Times New Roman"/>
              </a:rPr>
              <a:t>return</a:t>
            </a:r>
            <a:r>
              <a:rPr lang="en-GB" sz="2000" dirty="0">
                <a:solidFill>
                  <a:srgbClr val="000000"/>
                </a:solidFill>
                <a:latin typeface="Consolas"/>
                <a:ea typeface="Times New Roman"/>
                <a:cs typeface="Times New Roman"/>
              </a:rPr>
              <a:t> name;</a:t>
            </a:r>
            <a:br>
              <a:rPr lang="en-GB" sz="2000" dirty="0">
                <a:solidFill>
                  <a:srgbClr val="000000"/>
                </a:solidFill>
                <a:latin typeface="Consolas"/>
                <a:ea typeface="Times New Roman"/>
                <a:cs typeface="Times New Roman"/>
              </a:rPr>
            </a:br>
            <a:r>
              <a:rPr lang="en-GB" sz="2000" dirty="0">
                <a:solidFill>
                  <a:srgbClr val="000000"/>
                </a:solidFill>
                <a:latin typeface="Consolas"/>
                <a:ea typeface="Times New Roman"/>
                <a:cs typeface="Times New Roman"/>
              </a:rPr>
              <a:t>  }</a:t>
            </a:r>
            <a:br>
              <a:rPr lang="en-GB" sz="2000" dirty="0">
                <a:solidFill>
                  <a:srgbClr val="000000"/>
                </a:solidFill>
                <a:latin typeface="Consolas"/>
                <a:ea typeface="Times New Roman"/>
                <a:cs typeface="Times New Roman"/>
              </a:rPr>
            </a:br>
            <a:r>
              <a:rPr lang="en-GB" sz="2000" dirty="0">
                <a:solidFill>
                  <a:srgbClr val="000000"/>
                </a:solidFill>
                <a:latin typeface="Consolas"/>
                <a:ea typeface="Times New Roman"/>
                <a:cs typeface="Times New Roman"/>
              </a:rPr>
              <a:t>  </a:t>
            </a:r>
            <a:r>
              <a:rPr lang="en-GB" sz="2000" dirty="0">
                <a:solidFill>
                  <a:srgbClr val="0000FF"/>
                </a:solidFill>
                <a:latin typeface="Consolas"/>
                <a:ea typeface="Times New Roman"/>
                <a:cs typeface="Times New Roman"/>
              </a:rPr>
              <a:t>public bool</a:t>
            </a:r>
            <a:r>
              <a:rPr lang="en-GB" sz="2000" dirty="0">
                <a:solidFill>
                  <a:srgbClr val="000000"/>
                </a:solidFill>
                <a:latin typeface="Consolas"/>
                <a:ea typeface="Times New Roman"/>
                <a:cs typeface="Times New Roman"/>
              </a:rPr>
              <a:t> </a:t>
            </a:r>
            <a:r>
              <a:rPr lang="en-GB" sz="2000" dirty="0" err="1">
                <a:solidFill>
                  <a:srgbClr val="000000"/>
                </a:solidFill>
                <a:latin typeface="Consolas"/>
                <a:ea typeface="Times New Roman"/>
                <a:cs typeface="Times New Roman"/>
              </a:rPr>
              <a:t>SetName</a:t>
            </a:r>
            <a:r>
              <a:rPr lang="en-GB" sz="2000" dirty="0">
                <a:solidFill>
                  <a:srgbClr val="000000"/>
                </a:solidFill>
                <a:latin typeface="Consolas"/>
                <a:ea typeface="Times New Roman"/>
                <a:cs typeface="Times New Roman"/>
              </a:rPr>
              <a:t> (</a:t>
            </a:r>
            <a:r>
              <a:rPr lang="en-GB" sz="2000" dirty="0">
                <a:solidFill>
                  <a:srgbClr val="0000FF"/>
                </a:solidFill>
                <a:latin typeface="Consolas"/>
                <a:ea typeface="Times New Roman"/>
                <a:cs typeface="Times New Roman"/>
              </a:rPr>
              <a:t>string</a:t>
            </a:r>
            <a:r>
              <a:rPr lang="en-GB" sz="2000" dirty="0">
                <a:solidFill>
                  <a:srgbClr val="000000"/>
                </a:solidFill>
                <a:latin typeface="Consolas"/>
                <a:ea typeface="Times New Roman"/>
                <a:cs typeface="Times New Roman"/>
              </a:rPr>
              <a:t> </a:t>
            </a:r>
            <a:r>
              <a:rPr lang="en-GB" sz="2000" dirty="0" err="1">
                <a:solidFill>
                  <a:srgbClr val="000000"/>
                </a:solidFill>
                <a:latin typeface="Consolas"/>
                <a:ea typeface="Times New Roman"/>
                <a:cs typeface="Times New Roman"/>
              </a:rPr>
              <a:t>newName</a:t>
            </a:r>
            <a:r>
              <a:rPr lang="en-GB" sz="2000" dirty="0">
                <a:solidFill>
                  <a:srgbClr val="000000"/>
                </a:solidFill>
                <a:latin typeface="Consolas"/>
                <a:ea typeface="Times New Roman"/>
                <a:cs typeface="Times New Roman"/>
              </a:rPr>
              <a:t>){</a:t>
            </a:r>
            <a:br>
              <a:rPr lang="en-GB" sz="2000" dirty="0">
                <a:solidFill>
                  <a:srgbClr val="000000"/>
                </a:solidFill>
                <a:latin typeface="Consolas"/>
                <a:ea typeface="Times New Roman"/>
                <a:cs typeface="Times New Roman"/>
              </a:rPr>
            </a:br>
            <a:r>
              <a:rPr lang="en-GB" sz="2000" dirty="0">
                <a:solidFill>
                  <a:srgbClr val="000000"/>
                </a:solidFill>
                <a:latin typeface="Consolas"/>
                <a:ea typeface="Times New Roman"/>
                <a:cs typeface="Times New Roman"/>
              </a:rPr>
              <a:t>  {</a:t>
            </a:r>
            <a:br>
              <a:rPr lang="en-GB" sz="2000" dirty="0">
                <a:solidFill>
                  <a:srgbClr val="000000"/>
                </a:solidFill>
                <a:latin typeface="Consolas"/>
                <a:ea typeface="Times New Roman"/>
                <a:cs typeface="Times New Roman"/>
              </a:rPr>
            </a:br>
            <a:r>
              <a:rPr lang="en-GB" sz="2000" dirty="0">
                <a:solidFill>
                  <a:srgbClr val="000000"/>
                </a:solidFill>
                <a:latin typeface="Consolas"/>
                <a:ea typeface="Times New Roman"/>
                <a:cs typeface="Times New Roman"/>
              </a:rPr>
              <a:t>    </a:t>
            </a:r>
            <a:r>
              <a:rPr lang="en-GB" sz="2000" dirty="0">
                <a:solidFill>
                  <a:srgbClr val="9BBB59"/>
                </a:solidFill>
                <a:latin typeface="Consolas"/>
                <a:ea typeface="Times New Roman"/>
                <a:cs typeface="Times New Roman"/>
              </a:rPr>
              <a:t>// </a:t>
            </a:r>
            <a:r>
              <a:rPr lang="ru-RU" sz="2000" dirty="0">
                <a:solidFill>
                  <a:srgbClr val="9BBB59"/>
                </a:solidFill>
                <a:latin typeface="Consolas"/>
                <a:ea typeface="Times New Roman"/>
                <a:cs typeface="Times New Roman"/>
              </a:rPr>
              <a:t>здесь можно проверить корректность имени </a:t>
            </a:r>
            <a:r>
              <a:rPr lang="en-GB" sz="2000" dirty="0">
                <a:solidFill>
                  <a:srgbClr val="000000"/>
                </a:solidFill>
                <a:latin typeface="Consolas"/>
                <a:ea typeface="Times New Roman"/>
                <a:cs typeface="Times New Roman"/>
              </a:rPr>
              <a:t/>
            </a:r>
            <a:br>
              <a:rPr lang="en-GB" sz="2000" dirty="0">
                <a:solidFill>
                  <a:srgbClr val="000000"/>
                </a:solidFill>
                <a:latin typeface="Consolas"/>
                <a:ea typeface="Times New Roman"/>
                <a:cs typeface="Times New Roman"/>
              </a:rPr>
            </a:br>
            <a:r>
              <a:rPr lang="en-GB" sz="2000" dirty="0">
                <a:solidFill>
                  <a:srgbClr val="000000"/>
                </a:solidFill>
                <a:latin typeface="Consolas"/>
                <a:ea typeface="Times New Roman"/>
                <a:cs typeface="Times New Roman"/>
              </a:rPr>
              <a:t>    </a:t>
            </a:r>
            <a:r>
              <a:rPr lang="en-GB" sz="2000" dirty="0">
                <a:solidFill>
                  <a:srgbClr val="0000FF"/>
                </a:solidFill>
                <a:latin typeface="Consolas"/>
                <a:ea typeface="Times New Roman"/>
                <a:cs typeface="Times New Roman"/>
              </a:rPr>
              <a:t>name</a:t>
            </a:r>
            <a:r>
              <a:rPr lang="en-GB" sz="2000" dirty="0">
                <a:solidFill>
                  <a:srgbClr val="000000"/>
                </a:solidFill>
                <a:latin typeface="Consolas"/>
                <a:ea typeface="Times New Roman"/>
                <a:cs typeface="Times New Roman"/>
              </a:rPr>
              <a:t> = </a:t>
            </a:r>
            <a:r>
              <a:rPr lang="en-GB" sz="2000" dirty="0" err="1">
                <a:solidFill>
                  <a:srgbClr val="000000"/>
                </a:solidFill>
                <a:latin typeface="Consolas"/>
                <a:ea typeface="Times New Roman"/>
                <a:cs typeface="Times New Roman"/>
              </a:rPr>
              <a:t>newName</a:t>
            </a:r>
            <a:r>
              <a:rPr lang="en-GB" sz="2000" dirty="0">
                <a:solidFill>
                  <a:srgbClr val="000000"/>
                </a:solidFill>
                <a:latin typeface="Consolas"/>
                <a:ea typeface="Times New Roman"/>
                <a:cs typeface="Times New Roman"/>
              </a:rPr>
              <a:t>;</a:t>
            </a:r>
            <a:br>
              <a:rPr lang="en-GB" sz="2000" dirty="0">
                <a:solidFill>
                  <a:srgbClr val="000000"/>
                </a:solidFill>
                <a:latin typeface="Consolas"/>
                <a:ea typeface="Times New Roman"/>
                <a:cs typeface="Times New Roman"/>
              </a:rPr>
            </a:br>
            <a:r>
              <a:rPr lang="en-GB" sz="2000" dirty="0">
                <a:solidFill>
                  <a:srgbClr val="000000"/>
                </a:solidFill>
                <a:latin typeface="Consolas"/>
                <a:ea typeface="Times New Roman"/>
                <a:cs typeface="Times New Roman"/>
              </a:rPr>
              <a:t>    return </a:t>
            </a:r>
            <a:r>
              <a:rPr lang="en-GB" sz="2000" dirty="0">
                <a:solidFill>
                  <a:srgbClr val="0000FF"/>
                </a:solidFill>
                <a:latin typeface="Consolas"/>
                <a:ea typeface="Times New Roman"/>
                <a:cs typeface="Times New Roman"/>
              </a:rPr>
              <a:t>true</a:t>
            </a:r>
            <a:r>
              <a:rPr lang="en-GB" sz="2000" dirty="0">
                <a:solidFill>
                  <a:srgbClr val="000000"/>
                </a:solidFill>
                <a:latin typeface="Consolas"/>
                <a:ea typeface="Times New Roman"/>
                <a:cs typeface="Times New Roman"/>
              </a:rPr>
              <a:t>;</a:t>
            </a:r>
            <a:br>
              <a:rPr lang="en-GB" sz="2000" dirty="0">
                <a:solidFill>
                  <a:srgbClr val="000000"/>
                </a:solidFill>
                <a:latin typeface="Consolas"/>
                <a:ea typeface="Times New Roman"/>
                <a:cs typeface="Times New Roman"/>
              </a:rPr>
            </a:br>
            <a:r>
              <a:rPr lang="en-GB" sz="2000" dirty="0">
                <a:solidFill>
                  <a:srgbClr val="000000"/>
                </a:solidFill>
                <a:latin typeface="Consolas"/>
                <a:ea typeface="Times New Roman"/>
                <a:cs typeface="Times New Roman"/>
              </a:rPr>
              <a:t>  }</a:t>
            </a:r>
            <a:br>
              <a:rPr lang="en-GB" sz="2000" dirty="0">
                <a:solidFill>
                  <a:srgbClr val="000000"/>
                </a:solidFill>
                <a:latin typeface="Consolas"/>
                <a:ea typeface="Times New Roman"/>
                <a:cs typeface="Times New Roman"/>
              </a:rPr>
            </a:br>
            <a:r>
              <a:rPr lang="en-GB" sz="2000" dirty="0">
                <a:solidFill>
                  <a:srgbClr val="000000"/>
                </a:solidFill>
                <a:latin typeface="Consolas"/>
                <a:ea typeface="Times New Roman"/>
                <a:cs typeface="Times New Roman"/>
              </a:rPr>
              <a:t>  </a:t>
            </a:r>
            <a:r>
              <a:rPr lang="en-GB" sz="2000" dirty="0">
                <a:solidFill>
                  <a:srgbClr val="9BBB59"/>
                </a:solidFill>
                <a:latin typeface="Consolas"/>
                <a:ea typeface="Times New Roman"/>
                <a:cs typeface="Times New Roman"/>
              </a:rPr>
              <a:t>// </a:t>
            </a:r>
            <a:r>
              <a:rPr lang="ru-RU" sz="2000" dirty="0">
                <a:solidFill>
                  <a:srgbClr val="9BBB59"/>
                </a:solidFill>
                <a:latin typeface="Consolas"/>
                <a:ea typeface="Times New Roman"/>
                <a:cs typeface="Times New Roman"/>
              </a:rPr>
              <a:t>другие методы </a:t>
            </a:r>
            <a:r>
              <a:rPr lang="ru-RU" sz="2000" dirty="0" err="1">
                <a:solidFill>
                  <a:srgbClr val="9BBB59"/>
                </a:solidFill>
                <a:latin typeface="Consolas"/>
                <a:ea typeface="Times New Roman"/>
                <a:cs typeface="Times New Roman"/>
              </a:rPr>
              <a:t>get</a:t>
            </a:r>
            <a:r>
              <a:rPr lang="ru-RU" sz="2000" dirty="0">
                <a:solidFill>
                  <a:srgbClr val="9BBB59"/>
                </a:solidFill>
                <a:latin typeface="Consolas"/>
                <a:ea typeface="Times New Roman"/>
                <a:cs typeface="Times New Roman"/>
              </a:rPr>
              <a:t> и </a:t>
            </a:r>
            <a:r>
              <a:rPr lang="ru-RU" sz="2000" dirty="0" err="1">
                <a:solidFill>
                  <a:srgbClr val="9BBB59"/>
                </a:solidFill>
                <a:latin typeface="Consolas"/>
                <a:ea typeface="Times New Roman"/>
                <a:cs typeface="Times New Roman"/>
              </a:rPr>
              <a:t>set</a:t>
            </a:r>
            <a:r>
              <a:rPr lang="en-GB" sz="2000" dirty="0">
                <a:solidFill>
                  <a:srgbClr val="000000"/>
                </a:solidFill>
                <a:latin typeface="Consolas"/>
                <a:ea typeface="Times New Roman"/>
                <a:cs typeface="Times New Roman"/>
              </a:rPr>
              <a:t/>
            </a:r>
            <a:br>
              <a:rPr lang="en-GB" sz="2000" dirty="0">
                <a:solidFill>
                  <a:srgbClr val="000000"/>
                </a:solidFill>
                <a:latin typeface="Consolas"/>
                <a:ea typeface="Times New Roman"/>
                <a:cs typeface="Times New Roman"/>
              </a:rPr>
            </a:br>
            <a:r>
              <a:rPr lang="en-GB" sz="2000" dirty="0">
                <a:solidFill>
                  <a:srgbClr val="000000"/>
                </a:solidFill>
                <a:latin typeface="Consolas"/>
                <a:ea typeface="Times New Roman"/>
                <a:cs typeface="Times New Roman"/>
              </a:rPr>
              <a:t>}</a:t>
            </a:r>
            <a:endParaRPr lang="en-GB" sz="2000" dirty="0">
              <a:solidFill>
                <a:prstClr val="black"/>
              </a:solidFill>
              <a:latin typeface="Consolas"/>
            </a:endParaRPr>
          </a:p>
        </p:txBody>
      </p:sp>
      <p:sp>
        <p:nvSpPr>
          <p:cNvPr id="3" name="Rectangle 2"/>
          <p:cNvSpPr/>
          <p:nvPr/>
        </p:nvSpPr>
        <p:spPr bwMode="auto">
          <a:xfrm>
            <a:off x="792545" y="2470144"/>
            <a:ext cx="6522655" cy="3442975"/>
          </a:xfrm>
          <a:prstGeom prst="rect">
            <a:avLst/>
          </a:prstGeom>
          <a:solidFill>
            <a:schemeClr val="accent4">
              <a:alpha val="40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200" spc="-150" dirty="0" smtClean="0">
              <a:gradFill>
                <a:gsLst>
                  <a:gs pos="0">
                    <a:srgbClr val="FFFFFF"/>
                  </a:gs>
                  <a:gs pos="100000">
                    <a:srgbClr val="FFFFFF"/>
                  </a:gs>
                </a:gsLst>
                <a:lin ang="5400000" scaled="0"/>
              </a:gradFill>
              <a:latin typeface="Segoe Light" pitchFamily="34" charset="0"/>
            </a:endParaRPr>
          </a:p>
        </p:txBody>
      </p:sp>
      <p:sp>
        <p:nvSpPr>
          <p:cNvPr id="6" name="TextBox 5"/>
          <p:cNvSpPr txBox="1"/>
          <p:nvPr/>
        </p:nvSpPr>
        <p:spPr>
          <a:xfrm>
            <a:off x="929191" y="1671336"/>
            <a:ext cx="6627950" cy="1130291"/>
          </a:xfrm>
          <a:prstGeom prst="rect">
            <a:avLst/>
          </a:prstGeom>
          <a:solidFill>
            <a:schemeClr val="bg2"/>
          </a:solidFill>
          <a:ln>
            <a:solidFill>
              <a:schemeClr val="accent1"/>
            </a:solidFill>
          </a:ln>
          <a:effectLst>
            <a:outerShdw blurRad="50800" dist="38100" dir="2700000" algn="tl" rotWithShape="0">
              <a:prstClr val="black">
                <a:alpha val="40000"/>
              </a:prstClr>
            </a:outerShdw>
          </a:effectLst>
        </p:spPr>
        <p:txBody>
          <a:bodyPr wrap="none" lIns="72000" tIns="72000" rIns="72000" bIns="72000" rtlCol="0">
            <a:spAutoFit/>
          </a:bodyPr>
          <a:lstStyle/>
          <a:p>
            <a:r>
              <a:rPr lang="ru-RU" sz="3200" spc="-150" dirty="0" smtClean="0">
                <a:solidFill>
                  <a:schemeClr val="tx1">
                    <a:lumMod val="50000"/>
                  </a:schemeClr>
                </a:solidFill>
                <a:latin typeface="Segoe Light" pitchFamily="34" charset="0"/>
              </a:rPr>
              <a:t>Здесь описываются методы для доступа</a:t>
            </a:r>
            <a:br>
              <a:rPr lang="ru-RU" sz="3200" spc="-150" dirty="0" smtClean="0">
                <a:solidFill>
                  <a:schemeClr val="tx1">
                    <a:lumMod val="50000"/>
                  </a:schemeClr>
                </a:solidFill>
                <a:latin typeface="Segoe Light" pitchFamily="34" charset="0"/>
              </a:rPr>
            </a:br>
            <a:r>
              <a:rPr lang="ru-RU" sz="3200" spc="-150" dirty="0" smtClean="0">
                <a:solidFill>
                  <a:schemeClr val="tx1">
                    <a:lumMod val="50000"/>
                  </a:schemeClr>
                </a:solidFill>
                <a:latin typeface="Segoe Light" pitchFamily="34" charset="0"/>
              </a:rPr>
              <a:t>к значениям полей класса</a:t>
            </a:r>
          </a:p>
        </p:txBody>
      </p:sp>
    </p:spTree>
    <p:extLst>
      <p:ext uri="{BB962C8B-B14F-4D97-AF65-F5344CB8AC3E}">
        <p14:creationId xmlns:p14="http://schemas.microsoft.com/office/powerpoint/2010/main" val="3632965969"/>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63" y="431800"/>
            <a:ext cx="8363938" cy="664797"/>
          </a:xfrm>
        </p:spPr>
        <p:txBody>
          <a:bodyPr/>
          <a:lstStyle/>
          <a:p>
            <a:r>
              <a:rPr lang="ru-RU" dirty="0" smtClean="0"/>
              <a:t>Использование класса</a:t>
            </a:r>
            <a:r>
              <a:rPr lang="en-GB" dirty="0" smtClean="0"/>
              <a:t> Account</a:t>
            </a:r>
            <a:endParaRPr lang="en-GB" dirty="0"/>
          </a:p>
        </p:txBody>
      </p:sp>
      <p:sp>
        <p:nvSpPr>
          <p:cNvPr id="3" name="Content Placeholder 2"/>
          <p:cNvSpPr>
            <a:spLocks noGrp="1"/>
          </p:cNvSpPr>
          <p:nvPr>
            <p:ph idx="1"/>
          </p:nvPr>
        </p:nvSpPr>
        <p:spPr>
          <a:xfrm>
            <a:off x="380770" y="2575560"/>
            <a:ext cx="8363938" cy="3711785"/>
          </a:xfrm>
        </p:spPr>
        <p:txBody>
          <a:bodyPr/>
          <a:lstStyle/>
          <a:p>
            <a:r>
              <a:rPr lang="ru-RU" dirty="0" smtClean="0"/>
              <a:t>В программе можно создать экземпляры класса </a:t>
            </a:r>
            <a:r>
              <a:rPr lang="en-GB" dirty="0" smtClean="0"/>
              <a:t>Account</a:t>
            </a:r>
            <a:r>
              <a:rPr lang="ru-RU" dirty="0" smtClean="0"/>
              <a:t> и использовать их для хранения информации о счетах клиентов</a:t>
            </a:r>
          </a:p>
          <a:p>
            <a:r>
              <a:rPr lang="ru-RU" dirty="0" smtClean="0"/>
              <a:t>Каждый экземпляр относится к одному клиенту</a:t>
            </a:r>
          </a:p>
          <a:p>
            <a:r>
              <a:rPr lang="ru-RU" dirty="0" smtClean="0"/>
              <a:t>Программа вызывает методы класса </a:t>
            </a:r>
            <a:r>
              <a:rPr lang="en-GB" dirty="0" smtClean="0"/>
              <a:t>Account </a:t>
            </a:r>
            <a:r>
              <a:rPr lang="ru-RU" dirty="0" smtClean="0"/>
              <a:t>для доступа к данным</a:t>
            </a:r>
            <a:endParaRPr lang="en-GB" dirty="0"/>
          </a:p>
        </p:txBody>
      </p:sp>
      <p:sp>
        <p:nvSpPr>
          <p:cNvPr id="4" name="Slide Number Placeholder 3"/>
          <p:cNvSpPr>
            <a:spLocks noGrp="1"/>
          </p:cNvSpPr>
          <p:nvPr>
            <p:ph type="sldNum" sz="quarter" idx="10"/>
          </p:nvPr>
        </p:nvSpPr>
        <p:spPr/>
        <p:txBody>
          <a:bodyPr/>
          <a:lstStyle/>
          <a:p>
            <a:fld id="{271031BA-9959-4FE2-909F-37D65262A7B4}" type="slidenum">
              <a:rPr lang="en-US" smtClean="0"/>
              <a:pPr/>
              <a:t>13</a:t>
            </a:fld>
            <a:endParaRPr lang="en-US" dirty="0"/>
          </a:p>
        </p:txBody>
      </p:sp>
      <p:sp>
        <p:nvSpPr>
          <p:cNvPr id="5" name="Rectangle 4"/>
          <p:cNvSpPr/>
          <p:nvPr/>
        </p:nvSpPr>
        <p:spPr>
          <a:xfrm>
            <a:off x="380999" y="1436616"/>
            <a:ext cx="8380413" cy="70788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92075">
              <a:spcBef>
                <a:spcPts val="575"/>
              </a:spcBef>
              <a:spcAft>
                <a:spcPts val="200"/>
              </a:spcAft>
              <a:tabLst>
                <a:tab pos="2430780" algn="l"/>
                <a:tab pos="2790825" algn="l"/>
              </a:tabLst>
            </a:pPr>
            <a:r>
              <a:rPr lang="en-GB" sz="2000" dirty="0">
                <a:solidFill>
                  <a:srgbClr val="0000FF"/>
                </a:solidFill>
                <a:latin typeface="Consolas"/>
                <a:ea typeface="Times New Roman"/>
                <a:cs typeface="Times New Roman"/>
              </a:rPr>
              <a:t>Account</a:t>
            </a:r>
            <a:r>
              <a:rPr lang="en-GB" sz="2000" dirty="0">
                <a:solidFill>
                  <a:srgbClr val="000000"/>
                </a:solidFill>
                <a:latin typeface="Consolas"/>
                <a:ea typeface="Times New Roman"/>
                <a:cs typeface="Times New Roman"/>
              </a:rPr>
              <a:t> rob = </a:t>
            </a:r>
            <a:r>
              <a:rPr lang="en-GB" sz="2000" dirty="0">
                <a:solidFill>
                  <a:srgbClr val="0000FF"/>
                </a:solidFill>
                <a:latin typeface="Consolas"/>
                <a:ea typeface="Times New Roman"/>
                <a:cs typeface="Times New Roman"/>
              </a:rPr>
              <a:t>new</a:t>
            </a:r>
            <a:r>
              <a:rPr lang="en-GB" sz="2000" dirty="0">
                <a:solidFill>
                  <a:srgbClr val="000000"/>
                </a:solidFill>
                <a:latin typeface="Consolas"/>
                <a:ea typeface="Times New Roman"/>
                <a:cs typeface="Times New Roman"/>
              </a:rPr>
              <a:t> Account();</a:t>
            </a:r>
            <a:br>
              <a:rPr lang="en-GB" sz="2000" dirty="0">
                <a:solidFill>
                  <a:srgbClr val="000000"/>
                </a:solidFill>
                <a:latin typeface="Consolas"/>
                <a:ea typeface="Times New Roman"/>
                <a:cs typeface="Times New Roman"/>
              </a:rPr>
            </a:br>
            <a:r>
              <a:rPr lang="en-GB" sz="2000" dirty="0" err="1">
                <a:solidFill>
                  <a:srgbClr val="000000"/>
                </a:solidFill>
                <a:latin typeface="Consolas"/>
                <a:ea typeface="Times New Roman"/>
                <a:cs typeface="Times New Roman"/>
              </a:rPr>
              <a:t>rob.SetName</a:t>
            </a:r>
            <a:r>
              <a:rPr lang="en-GB" sz="2000" dirty="0">
                <a:solidFill>
                  <a:srgbClr val="000000"/>
                </a:solidFill>
                <a:latin typeface="Consolas"/>
                <a:ea typeface="Times New Roman"/>
                <a:cs typeface="Times New Roman"/>
              </a:rPr>
              <a:t>(</a:t>
            </a:r>
            <a:r>
              <a:rPr lang="en-GB" sz="2000" dirty="0">
                <a:solidFill>
                  <a:srgbClr val="FF0000"/>
                </a:solidFill>
                <a:latin typeface="Consolas"/>
                <a:ea typeface="Times New Roman"/>
                <a:cs typeface="Times New Roman"/>
              </a:rPr>
              <a:t>"Rob"</a:t>
            </a:r>
            <a:r>
              <a:rPr lang="en-GB" sz="2000" dirty="0">
                <a:solidFill>
                  <a:srgbClr val="000000"/>
                </a:solidFill>
                <a:latin typeface="Consolas"/>
                <a:ea typeface="Times New Roman"/>
                <a:cs typeface="Times New Roman"/>
              </a:rPr>
              <a:t>);</a:t>
            </a:r>
            <a:endParaRPr lang="en-GB" sz="2000" dirty="0">
              <a:solidFill>
                <a:srgbClr val="000000"/>
              </a:solidFill>
              <a:effectLst/>
              <a:latin typeface="Consolas"/>
              <a:ea typeface="Times New Roman"/>
              <a:cs typeface="Times New Roman"/>
            </a:endParaRPr>
          </a:p>
        </p:txBody>
      </p:sp>
    </p:spTree>
    <p:extLst>
      <p:ext uri="{BB962C8B-B14F-4D97-AF65-F5344CB8AC3E}">
        <p14:creationId xmlns:p14="http://schemas.microsoft.com/office/powerpoint/2010/main" val="228833190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63" y="431800"/>
            <a:ext cx="8363938" cy="1329595"/>
          </a:xfrm>
        </p:spPr>
        <p:txBody>
          <a:bodyPr/>
          <a:lstStyle/>
          <a:p>
            <a:r>
              <a:rPr lang="ru-RU" dirty="0" err="1" smtClean="0"/>
              <a:t>Объектно</a:t>
            </a:r>
            <a:r>
              <a:rPr lang="ru-RU" dirty="0" smtClean="0"/>
              <a:t> ориентированное программирование</a:t>
            </a:r>
            <a:endParaRPr lang="en-GB" dirty="0"/>
          </a:p>
        </p:txBody>
      </p:sp>
      <p:sp>
        <p:nvSpPr>
          <p:cNvPr id="3" name="Content Placeholder 2"/>
          <p:cNvSpPr>
            <a:spLocks noGrp="1"/>
          </p:cNvSpPr>
          <p:nvPr>
            <p:ph idx="1"/>
          </p:nvPr>
        </p:nvSpPr>
        <p:spPr>
          <a:xfrm>
            <a:off x="380770" y="1764000"/>
            <a:ext cx="8363938" cy="4099584"/>
          </a:xfrm>
        </p:spPr>
        <p:txBody>
          <a:bodyPr/>
          <a:lstStyle/>
          <a:p>
            <a:r>
              <a:rPr lang="ru-RU" dirty="0" err="1" smtClean="0"/>
              <a:t>Объектно</a:t>
            </a:r>
            <a:r>
              <a:rPr lang="ru-RU" dirty="0" smtClean="0"/>
              <a:t> ориентированное программирование позволяет легко управлять сложными проектами, позволяя разделить их на несколько частей</a:t>
            </a:r>
          </a:p>
          <a:p>
            <a:r>
              <a:rPr lang="ru-RU" dirty="0" err="1" smtClean="0"/>
              <a:t>Объектно</a:t>
            </a:r>
            <a:r>
              <a:rPr lang="ru-RU" dirty="0" smtClean="0"/>
              <a:t> ориентированный подход позволяет тестировать объекты отдельно</a:t>
            </a:r>
            <a:br>
              <a:rPr lang="ru-RU" dirty="0" smtClean="0"/>
            </a:br>
            <a:r>
              <a:rPr lang="ru-RU" dirty="0" smtClean="0"/>
              <a:t>от других перед тем как выпустить программный продукт</a:t>
            </a:r>
            <a:endParaRPr lang="en-GB" dirty="0" smtClean="0"/>
          </a:p>
        </p:txBody>
      </p:sp>
      <p:sp>
        <p:nvSpPr>
          <p:cNvPr id="4" name="Slide Number Placeholder 3"/>
          <p:cNvSpPr>
            <a:spLocks noGrp="1"/>
          </p:cNvSpPr>
          <p:nvPr>
            <p:ph type="sldNum" sz="quarter" idx="10"/>
          </p:nvPr>
        </p:nvSpPr>
        <p:spPr/>
        <p:txBody>
          <a:bodyPr/>
          <a:lstStyle/>
          <a:p>
            <a:fld id="{271031BA-9959-4FE2-909F-37D65262A7B4}" type="slidenum">
              <a:rPr lang="en-US" smtClean="0"/>
              <a:pPr/>
              <a:t>14</a:t>
            </a:fld>
            <a:endParaRPr lang="en-US" dirty="0"/>
          </a:p>
        </p:txBody>
      </p:sp>
    </p:spTree>
    <p:extLst>
      <p:ext uri="{BB962C8B-B14F-4D97-AF65-F5344CB8AC3E}">
        <p14:creationId xmlns:p14="http://schemas.microsoft.com/office/powerpoint/2010/main" val="2420504733"/>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63" y="431800"/>
            <a:ext cx="8363938" cy="664797"/>
          </a:xfrm>
        </p:spPr>
        <p:txBody>
          <a:bodyPr/>
          <a:lstStyle/>
          <a:p>
            <a:r>
              <a:rPr lang="ru-RU" dirty="0" smtClean="0"/>
              <a:t>Приложение «Сумматор»</a:t>
            </a:r>
            <a:endParaRPr lang="en-GB" dirty="0"/>
          </a:p>
        </p:txBody>
      </p:sp>
      <p:sp>
        <p:nvSpPr>
          <p:cNvPr id="3" name="Content Placeholder 2"/>
          <p:cNvSpPr>
            <a:spLocks noGrp="1"/>
          </p:cNvSpPr>
          <p:nvPr>
            <p:ph idx="1"/>
          </p:nvPr>
        </p:nvSpPr>
        <p:spPr>
          <a:xfrm>
            <a:off x="380769" y="1371600"/>
            <a:ext cx="5654271" cy="4696670"/>
          </a:xfrm>
        </p:spPr>
        <p:txBody>
          <a:bodyPr/>
          <a:lstStyle/>
          <a:p>
            <a:r>
              <a:rPr lang="ru-RU" dirty="0" smtClean="0"/>
              <a:t>Пример простого приложения: </a:t>
            </a:r>
            <a:r>
              <a:rPr lang="ru-RU" dirty="0" smtClean="0">
                <a:latin typeface="Consolas" pitchFamily="49" charset="0"/>
                <a:cs typeface="Consolas" pitchFamily="49" charset="0"/>
              </a:rPr>
              <a:t>Сумматор</a:t>
            </a:r>
            <a:endParaRPr lang="en-GB" dirty="0" smtClean="0">
              <a:latin typeface="Consolas" pitchFamily="49" charset="0"/>
              <a:cs typeface="Consolas" pitchFamily="49" charset="0"/>
            </a:endParaRPr>
          </a:p>
          <a:p>
            <a:pPr lvl="1"/>
            <a:r>
              <a:rPr lang="ru-RU" dirty="0" smtClean="0"/>
              <a:t>программа может сложить</a:t>
            </a:r>
            <a:r>
              <a:rPr lang="en-US" dirty="0" smtClean="0"/>
              <a:t/>
            </a:r>
            <a:br>
              <a:rPr lang="en-US" dirty="0" smtClean="0"/>
            </a:br>
            <a:r>
              <a:rPr lang="ru-RU" dirty="0" smtClean="0"/>
              <a:t>два числа</a:t>
            </a:r>
            <a:endParaRPr lang="en-GB" dirty="0" smtClean="0"/>
          </a:p>
          <a:p>
            <a:r>
              <a:rPr lang="ru-RU" dirty="0" smtClean="0"/>
              <a:t>Пользователь вводит два числа в текстовые поля и нажимает кнопку </a:t>
            </a:r>
            <a:r>
              <a:rPr lang="ru-RU" dirty="0" smtClean="0">
                <a:latin typeface="Consolas" pitchFamily="49" charset="0"/>
                <a:cs typeface="Consolas" pitchFamily="49" charset="0"/>
              </a:rPr>
              <a:t>сумма</a:t>
            </a:r>
          </a:p>
          <a:p>
            <a:r>
              <a:rPr lang="ru-RU" dirty="0" smtClean="0"/>
              <a:t>Результат отображается</a:t>
            </a:r>
            <a:r>
              <a:rPr lang="en-US" dirty="0" smtClean="0"/>
              <a:t/>
            </a:r>
            <a:br>
              <a:rPr lang="en-US" dirty="0" smtClean="0"/>
            </a:br>
            <a:r>
              <a:rPr lang="ru-RU" dirty="0" smtClean="0"/>
              <a:t>под кнопкой </a:t>
            </a:r>
            <a:r>
              <a:rPr lang="ru-RU" dirty="0" smtClean="0">
                <a:latin typeface="Consolas" pitchFamily="49" charset="0"/>
                <a:cs typeface="Consolas" pitchFamily="49" charset="0"/>
              </a:rPr>
              <a:t>сумма</a:t>
            </a:r>
            <a:endParaRPr lang="en-GB" dirty="0">
              <a:latin typeface="Consolas" pitchFamily="49" charset="0"/>
              <a:cs typeface="Consolas" pitchFamily="49" charset="0"/>
            </a:endParaRPr>
          </a:p>
        </p:txBody>
      </p:sp>
      <p:sp>
        <p:nvSpPr>
          <p:cNvPr id="4" name="Slide Number Placeholder 3"/>
          <p:cNvSpPr>
            <a:spLocks noGrp="1"/>
          </p:cNvSpPr>
          <p:nvPr>
            <p:ph type="sldNum" sz="quarter" idx="10"/>
          </p:nvPr>
        </p:nvSpPr>
        <p:spPr/>
        <p:txBody>
          <a:bodyPr/>
          <a:lstStyle/>
          <a:p>
            <a:fld id="{271031BA-9959-4FE2-909F-37D65262A7B4}" type="slidenum">
              <a:rPr lang="en-US" smtClean="0"/>
              <a:pPr/>
              <a:t>15</a:t>
            </a:fld>
            <a:endParaRPr lang="en-US" dirty="0"/>
          </a:p>
        </p:txBody>
      </p:sp>
      <p:pic>
        <p:nvPicPr>
          <p:cNvPr id="7" name="Рисунок 6"/>
          <p:cNvPicPr/>
          <p:nvPr/>
        </p:nvPicPr>
        <p:blipFill>
          <a:blip r:embed="rId2"/>
          <a:stretch>
            <a:fillRect/>
          </a:stretch>
        </p:blipFill>
        <p:spPr>
          <a:xfrm>
            <a:off x="6293870" y="1371584"/>
            <a:ext cx="2464539" cy="4481938"/>
          </a:xfrm>
          <a:prstGeom prst="rect">
            <a:avLst/>
          </a:prstGeom>
        </p:spPr>
      </p:pic>
    </p:spTree>
    <p:extLst>
      <p:ext uri="{BB962C8B-B14F-4D97-AF65-F5344CB8AC3E}">
        <p14:creationId xmlns:p14="http://schemas.microsoft.com/office/powerpoint/2010/main" val="1711176395"/>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Silverlight </a:t>
            </a:r>
            <a:r>
              <a:rPr lang="ru-RU" dirty="0" smtClean="0"/>
              <a:t>и объекты</a:t>
            </a:r>
            <a:endParaRPr lang="en-GB" dirty="0"/>
          </a:p>
        </p:txBody>
      </p:sp>
      <p:sp>
        <p:nvSpPr>
          <p:cNvPr id="3" name="Content Placeholder 2"/>
          <p:cNvSpPr>
            <a:spLocks noGrp="1"/>
          </p:cNvSpPr>
          <p:nvPr>
            <p:ph idx="1"/>
          </p:nvPr>
        </p:nvSpPr>
        <p:spPr>
          <a:xfrm>
            <a:off x="380770" y="1371600"/>
            <a:ext cx="5471390" cy="5096780"/>
          </a:xfrm>
        </p:spPr>
        <p:txBody>
          <a:bodyPr/>
          <a:lstStyle/>
          <a:p>
            <a:r>
              <a:rPr lang="en-GB" dirty="0" smtClean="0"/>
              <a:t>Silverlight</a:t>
            </a:r>
            <a:r>
              <a:rPr lang="ru-RU" dirty="0" smtClean="0"/>
              <a:t> использует объекты для представления элементов пользовательского интерфейса</a:t>
            </a:r>
            <a:endParaRPr lang="en-GB" dirty="0" smtClean="0"/>
          </a:p>
          <a:p>
            <a:r>
              <a:rPr lang="ru-RU" dirty="0" smtClean="0"/>
              <a:t>Каждый элемент на экране приложения является графическим изображением программного объекта</a:t>
            </a:r>
          </a:p>
        </p:txBody>
      </p:sp>
      <p:sp>
        <p:nvSpPr>
          <p:cNvPr id="4" name="Slide Number Placeholder 3"/>
          <p:cNvSpPr>
            <a:spLocks noGrp="1"/>
          </p:cNvSpPr>
          <p:nvPr>
            <p:ph type="sldNum" sz="quarter" idx="10"/>
          </p:nvPr>
        </p:nvSpPr>
        <p:spPr/>
        <p:txBody>
          <a:bodyPr/>
          <a:lstStyle/>
          <a:p>
            <a:fld id="{271031BA-9959-4FE2-909F-37D65262A7B4}" type="slidenum">
              <a:rPr lang="en-US" smtClean="0"/>
              <a:pPr/>
              <a:t>16</a:t>
            </a:fld>
            <a:endParaRPr lang="en-US" dirty="0"/>
          </a:p>
        </p:txBody>
      </p:sp>
      <p:pic>
        <p:nvPicPr>
          <p:cNvPr id="7" name="Рисунок 6"/>
          <p:cNvPicPr/>
          <p:nvPr/>
        </p:nvPicPr>
        <p:blipFill>
          <a:blip r:embed="rId2"/>
          <a:stretch>
            <a:fillRect/>
          </a:stretch>
        </p:blipFill>
        <p:spPr>
          <a:xfrm>
            <a:off x="6293870" y="1371584"/>
            <a:ext cx="2464539" cy="4481938"/>
          </a:xfrm>
          <a:prstGeom prst="rect">
            <a:avLst/>
          </a:prstGeom>
        </p:spPr>
      </p:pic>
    </p:spTree>
    <p:extLst>
      <p:ext uri="{BB962C8B-B14F-4D97-AF65-F5344CB8AC3E}">
        <p14:creationId xmlns:p14="http://schemas.microsoft.com/office/powerpoint/2010/main" val="1477779541"/>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p:cNvPicPr/>
          <p:nvPr/>
        </p:nvPicPr>
        <p:blipFill>
          <a:blip r:embed="rId2"/>
          <a:stretch>
            <a:fillRect/>
          </a:stretch>
        </p:blipFill>
        <p:spPr>
          <a:xfrm>
            <a:off x="6293870" y="1591921"/>
            <a:ext cx="2464539" cy="4481938"/>
          </a:xfrm>
          <a:prstGeom prst="rect">
            <a:avLst/>
          </a:prstGeom>
        </p:spPr>
      </p:pic>
      <p:sp>
        <p:nvSpPr>
          <p:cNvPr id="2" name="Title 1"/>
          <p:cNvSpPr>
            <a:spLocks noGrp="1"/>
          </p:cNvSpPr>
          <p:nvPr>
            <p:ph type="title"/>
          </p:nvPr>
        </p:nvSpPr>
        <p:spPr>
          <a:xfrm>
            <a:off x="550863" y="431800"/>
            <a:ext cx="8363938" cy="664797"/>
          </a:xfrm>
        </p:spPr>
        <p:txBody>
          <a:bodyPr/>
          <a:lstStyle/>
          <a:p>
            <a:r>
              <a:rPr lang="ru-RU" dirty="0" smtClean="0"/>
              <a:t>Визуальные элементы </a:t>
            </a:r>
            <a:r>
              <a:rPr lang="en-GB" dirty="0" smtClean="0"/>
              <a:t>Silverlight</a:t>
            </a:r>
            <a:endParaRPr lang="en-GB" dirty="0"/>
          </a:p>
        </p:txBody>
      </p:sp>
      <p:sp>
        <p:nvSpPr>
          <p:cNvPr id="3" name="Content Placeholder 2"/>
          <p:cNvSpPr>
            <a:spLocks noGrp="1"/>
          </p:cNvSpPr>
          <p:nvPr>
            <p:ph idx="1"/>
          </p:nvPr>
        </p:nvSpPr>
        <p:spPr>
          <a:xfrm>
            <a:off x="380770" y="1905000"/>
            <a:ext cx="5471390" cy="4154984"/>
          </a:xfrm>
        </p:spPr>
        <p:txBody>
          <a:bodyPr/>
          <a:lstStyle/>
          <a:p>
            <a:r>
              <a:rPr lang="ru-RU" dirty="0" smtClean="0"/>
              <a:t>Название приложения</a:t>
            </a:r>
            <a:endParaRPr lang="en-GB" dirty="0" smtClean="0"/>
          </a:p>
          <a:p>
            <a:r>
              <a:rPr lang="ru-RU" dirty="0" smtClean="0"/>
              <a:t>Название страницы</a:t>
            </a:r>
            <a:endParaRPr lang="en-GB" dirty="0" smtClean="0"/>
          </a:p>
          <a:p>
            <a:r>
              <a:rPr lang="ru-RU" dirty="0" smtClean="0"/>
              <a:t>Первое число</a:t>
            </a:r>
            <a:endParaRPr lang="en-GB" dirty="0" smtClean="0"/>
          </a:p>
          <a:p>
            <a:r>
              <a:rPr lang="ru-RU" dirty="0" smtClean="0"/>
              <a:t>Текст «+»</a:t>
            </a:r>
            <a:endParaRPr lang="en-GB" dirty="0" smtClean="0"/>
          </a:p>
          <a:p>
            <a:r>
              <a:rPr lang="ru-RU" dirty="0" smtClean="0"/>
              <a:t>Второе число</a:t>
            </a:r>
            <a:endParaRPr lang="en-GB" dirty="0" smtClean="0"/>
          </a:p>
          <a:p>
            <a:r>
              <a:rPr lang="ru-RU" dirty="0" smtClean="0"/>
              <a:t>Кнопка </a:t>
            </a:r>
            <a:r>
              <a:rPr lang="ru-RU" dirty="0" smtClean="0">
                <a:latin typeface="Consolas" pitchFamily="49" charset="0"/>
                <a:cs typeface="Consolas" pitchFamily="49" charset="0"/>
              </a:rPr>
              <a:t>сумма</a:t>
            </a:r>
            <a:endParaRPr lang="en-GB" dirty="0" smtClean="0">
              <a:latin typeface="Consolas" pitchFamily="49" charset="0"/>
              <a:cs typeface="Consolas" pitchFamily="49" charset="0"/>
            </a:endParaRPr>
          </a:p>
          <a:p>
            <a:r>
              <a:rPr lang="ru-RU" dirty="0" smtClean="0"/>
              <a:t>Текст результата</a:t>
            </a:r>
            <a:endParaRPr lang="en-GB" dirty="0"/>
          </a:p>
        </p:txBody>
      </p:sp>
      <p:sp>
        <p:nvSpPr>
          <p:cNvPr id="4" name="Slide Number Placeholder 3"/>
          <p:cNvSpPr>
            <a:spLocks noGrp="1"/>
          </p:cNvSpPr>
          <p:nvPr>
            <p:ph type="sldNum" sz="quarter" idx="10"/>
          </p:nvPr>
        </p:nvSpPr>
        <p:spPr/>
        <p:txBody>
          <a:bodyPr/>
          <a:lstStyle/>
          <a:p>
            <a:fld id="{271031BA-9959-4FE2-909F-37D65262A7B4}" type="slidenum">
              <a:rPr lang="en-US" smtClean="0"/>
              <a:pPr/>
              <a:t>17</a:t>
            </a:fld>
            <a:endParaRPr lang="en-US" dirty="0"/>
          </a:p>
        </p:txBody>
      </p:sp>
      <p:cxnSp>
        <p:nvCxnSpPr>
          <p:cNvPr id="7" name="Straight Arrow Connector 6"/>
          <p:cNvCxnSpPr/>
          <p:nvPr/>
        </p:nvCxnSpPr>
        <p:spPr>
          <a:xfrm>
            <a:off x="5006340" y="2150534"/>
            <a:ext cx="1577340" cy="973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4453467" y="2508250"/>
            <a:ext cx="2130213" cy="2806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3488267" y="3003550"/>
            <a:ext cx="3095413" cy="3340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2489200" y="3225800"/>
            <a:ext cx="4841240" cy="7061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3488267" y="3498850"/>
            <a:ext cx="3095413" cy="10274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3826933" y="3832890"/>
            <a:ext cx="3335867" cy="12877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3826933" y="4203700"/>
            <a:ext cx="3503507" cy="1511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1715085"/>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Свойства визуальных элементов</a:t>
            </a:r>
            <a:endParaRPr lang="en-GB" dirty="0"/>
          </a:p>
        </p:txBody>
      </p:sp>
      <p:sp>
        <p:nvSpPr>
          <p:cNvPr id="3" name="Content Placeholder 2"/>
          <p:cNvSpPr>
            <a:spLocks noGrp="1"/>
          </p:cNvSpPr>
          <p:nvPr>
            <p:ph idx="1"/>
          </p:nvPr>
        </p:nvSpPr>
        <p:spPr>
          <a:xfrm>
            <a:off x="380770" y="1188000"/>
            <a:ext cx="8363938" cy="5336846"/>
          </a:xfrm>
        </p:spPr>
        <p:txBody>
          <a:bodyPr/>
          <a:lstStyle/>
          <a:p>
            <a:r>
              <a:rPr lang="ru-RU" dirty="0" smtClean="0"/>
              <a:t>Каждый элемент содержит информацию, которая описывает, как выглядит элемент:</a:t>
            </a:r>
          </a:p>
          <a:p>
            <a:pPr lvl="1"/>
            <a:r>
              <a:rPr lang="ru-RU" dirty="0" smtClean="0"/>
              <a:t>положение на экране</a:t>
            </a:r>
            <a:endParaRPr lang="en-GB" dirty="0" smtClean="0"/>
          </a:p>
          <a:p>
            <a:pPr lvl="1"/>
            <a:r>
              <a:rPr lang="ru-RU" dirty="0" smtClean="0"/>
              <a:t>высота и ширина</a:t>
            </a:r>
            <a:endParaRPr lang="en-GB" dirty="0" smtClean="0"/>
          </a:p>
          <a:p>
            <a:pPr lvl="1"/>
            <a:r>
              <a:rPr lang="ru-RU" dirty="0" smtClean="0"/>
              <a:t>цвет и размер шрифта и др.</a:t>
            </a:r>
            <a:endParaRPr lang="en-GB" dirty="0" smtClean="0"/>
          </a:p>
          <a:p>
            <a:r>
              <a:rPr lang="en-GB" dirty="0" smtClean="0"/>
              <a:t>Silverlight </a:t>
            </a:r>
            <a:r>
              <a:rPr lang="ru-RU" dirty="0" smtClean="0"/>
              <a:t>использует эти значения</a:t>
            </a:r>
            <a:r>
              <a:rPr lang="en-US" dirty="0" smtClean="0"/>
              <a:t/>
            </a:r>
            <a:br>
              <a:rPr lang="en-US" dirty="0" smtClean="0"/>
            </a:br>
            <a:r>
              <a:rPr lang="ru-RU" dirty="0" smtClean="0"/>
              <a:t>при </a:t>
            </a:r>
            <a:r>
              <a:rPr lang="ru-RU" dirty="0" err="1" smtClean="0"/>
              <a:t>отрисовке</a:t>
            </a:r>
            <a:r>
              <a:rPr lang="ru-RU" dirty="0" smtClean="0"/>
              <a:t> элемента</a:t>
            </a:r>
            <a:endParaRPr lang="en-GB" dirty="0" smtClean="0"/>
          </a:p>
          <a:p>
            <a:r>
              <a:rPr lang="ru-RU" dirty="0" smtClean="0"/>
              <a:t>При изменении значений этих свойств</a:t>
            </a:r>
            <a:r>
              <a:rPr lang="en-US" dirty="0" smtClean="0"/>
              <a:t/>
            </a:r>
            <a:br>
              <a:rPr lang="en-US" dirty="0" smtClean="0"/>
            </a:br>
            <a:r>
              <a:rPr lang="ru-RU" dirty="0" smtClean="0"/>
              <a:t>в программе изменяется и отображение элементов на экране</a:t>
            </a:r>
            <a:endParaRPr lang="en-GB" dirty="0"/>
          </a:p>
        </p:txBody>
      </p:sp>
      <p:sp>
        <p:nvSpPr>
          <p:cNvPr id="4" name="Slide Number Placeholder 3"/>
          <p:cNvSpPr>
            <a:spLocks noGrp="1"/>
          </p:cNvSpPr>
          <p:nvPr>
            <p:ph type="sldNum" sz="quarter" idx="10"/>
          </p:nvPr>
        </p:nvSpPr>
        <p:spPr/>
        <p:txBody>
          <a:bodyPr/>
          <a:lstStyle/>
          <a:p>
            <a:fld id="{271031BA-9959-4FE2-909F-37D65262A7B4}" type="slidenum">
              <a:rPr lang="en-US" smtClean="0"/>
              <a:pPr/>
              <a:t>18</a:t>
            </a:fld>
            <a:endParaRPr lang="en-US" dirty="0"/>
          </a:p>
        </p:txBody>
      </p:sp>
    </p:spTree>
    <p:extLst>
      <p:ext uri="{BB962C8B-B14F-4D97-AF65-F5344CB8AC3E}">
        <p14:creationId xmlns:p14="http://schemas.microsoft.com/office/powerpoint/2010/main" val="1855992733"/>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Типы элементов</a:t>
            </a:r>
            <a:endParaRPr lang="en-GB" dirty="0"/>
          </a:p>
        </p:txBody>
      </p:sp>
      <p:sp>
        <p:nvSpPr>
          <p:cNvPr id="3" name="Content Placeholder 2"/>
          <p:cNvSpPr>
            <a:spLocks noGrp="1"/>
          </p:cNvSpPr>
          <p:nvPr>
            <p:ph idx="1"/>
          </p:nvPr>
        </p:nvSpPr>
        <p:spPr>
          <a:xfrm>
            <a:off x="380770" y="1371600"/>
            <a:ext cx="8363938" cy="4893647"/>
          </a:xfrm>
        </p:spPr>
        <p:txBody>
          <a:bodyPr/>
          <a:lstStyle/>
          <a:p>
            <a:r>
              <a:rPr lang="ru-RU" dirty="0" smtClean="0"/>
              <a:t>Программа «Сумматор» содержит визуальные элементы </a:t>
            </a:r>
            <a:r>
              <a:rPr lang="en-GB" dirty="0" smtClean="0"/>
              <a:t>Silverlight </a:t>
            </a:r>
            <a:r>
              <a:rPr lang="ru-RU" dirty="0" smtClean="0"/>
              <a:t>трёх типов</a:t>
            </a:r>
            <a:endParaRPr lang="en-GB" dirty="0" smtClean="0"/>
          </a:p>
          <a:p>
            <a:r>
              <a:rPr lang="en-GB" dirty="0" err="1" smtClean="0">
                <a:latin typeface="Consolas" pitchFamily="49" charset="0"/>
                <a:cs typeface="Consolas" pitchFamily="49" charset="0"/>
              </a:rPr>
              <a:t>TextBox</a:t>
            </a:r>
            <a:endParaRPr lang="en-GB" dirty="0" smtClean="0">
              <a:latin typeface="Consolas" pitchFamily="49" charset="0"/>
              <a:cs typeface="Consolas" pitchFamily="49" charset="0"/>
            </a:endParaRPr>
          </a:p>
          <a:p>
            <a:pPr lvl="1"/>
            <a:r>
              <a:rPr lang="ru-RU" dirty="0" smtClean="0"/>
              <a:t>используется для ввода данных с клавиатуры</a:t>
            </a:r>
          </a:p>
          <a:p>
            <a:r>
              <a:rPr lang="en-GB" dirty="0" err="1" smtClean="0">
                <a:latin typeface="Consolas" pitchFamily="49" charset="0"/>
                <a:cs typeface="Consolas" pitchFamily="49" charset="0"/>
              </a:rPr>
              <a:t>TextBlock</a:t>
            </a:r>
            <a:endParaRPr lang="en-GB" dirty="0">
              <a:latin typeface="Consolas" pitchFamily="49" charset="0"/>
              <a:cs typeface="Consolas" pitchFamily="49" charset="0"/>
            </a:endParaRPr>
          </a:p>
          <a:p>
            <a:pPr lvl="1"/>
            <a:r>
              <a:rPr lang="ru-RU" dirty="0" smtClean="0"/>
              <a:t>используется для вывода сообщений</a:t>
            </a:r>
          </a:p>
          <a:p>
            <a:r>
              <a:rPr lang="en-GB" dirty="0" smtClean="0">
                <a:latin typeface="Consolas" pitchFamily="49" charset="0"/>
                <a:cs typeface="Consolas" pitchFamily="49" charset="0"/>
              </a:rPr>
              <a:t>Button</a:t>
            </a:r>
            <a:endParaRPr lang="en-GB" dirty="0">
              <a:latin typeface="Consolas" pitchFamily="49" charset="0"/>
              <a:cs typeface="Consolas" pitchFamily="49" charset="0"/>
            </a:endParaRPr>
          </a:p>
          <a:p>
            <a:pPr lvl="1"/>
            <a:r>
              <a:rPr lang="ru-RU" dirty="0" smtClean="0"/>
              <a:t>используется для вызова событий</a:t>
            </a:r>
            <a:br>
              <a:rPr lang="ru-RU" dirty="0" smtClean="0"/>
            </a:br>
            <a:r>
              <a:rPr lang="ru-RU" dirty="0" smtClean="0"/>
              <a:t>в приложении</a:t>
            </a:r>
          </a:p>
        </p:txBody>
      </p:sp>
      <p:sp>
        <p:nvSpPr>
          <p:cNvPr id="4" name="Slide Number Placeholder 3"/>
          <p:cNvSpPr>
            <a:spLocks noGrp="1"/>
          </p:cNvSpPr>
          <p:nvPr>
            <p:ph type="sldNum" sz="quarter" idx="10"/>
          </p:nvPr>
        </p:nvSpPr>
        <p:spPr/>
        <p:txBody>
          <a:bodyPr/>
          <a:lstStyle/>
          <a:p>
            <a:fld id="{271031BA-9959-4FE2-909F-37D65262A7B4}" type="slidenum">
              <a:rPr lang="en-US" smtClean="0"/>
              <a:pPr/>
              <a:t>19</a:t>
            </a:fld>
            <a:endParaRPr lang="en-US" dirty="0"/>
          </a:p>
        </p:txBody>
      </p:sp>
    </p:spTree>
    <p:extLst>
      <p:ext uri="{BB962C8B-B14F-4D97-AF65-F5344CB8AC3E}">
        <p14:creationId xmlns:p14="http://schemas.microsoft.com/office/powerpoint/2010/main" val="1223531904"/>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ru-RU" dirty="0" smtClean="0"/>
              <a:t>Раздел </a:t>
            </a:r>
            <a:r>
              <a:rPr lang="en-US" dirty="0" smtClean="0"/>
              <a:t>2</a:t>
            </a:r>
            <a:r>
              <a:rPr lang="ru-RU" dirty="0" smtClean="0"/>
              <a:t>.1</a:t>
            </a:r>
            <a:endParaRPr lang="en-GB" dirty="0"/>
          </a:p>
        </p:txBody>
      </p:sp>
      <p:sp>
        <p:nvSpPr>
          <p:cNvPr id="4" name="Text Placeholder 3"/>
          <p:cNvSpPr>
            <a:spLocks noGrp="1"/>
          </p:cNvSpPr>
          <p:nvPr>
            <p:ph type="body" sz="quarter" idx="10"/>
          </p:nvPr>
        </p:nvSpPr>
        <p:spPr/>
        <p:txBody>
          <a:bodyPr/>
          <a:lstStyle/>
          <a:p>
            <a:endParaRPr lang="en-GB"/>
          </a:p>
        </p:txBody>
      </p:sp>
      <p:sp>
        <p:nvSpPr>
          <p:cNvPr id="5" name="Text Placeholder 4"/>
          <p:cNvSpPr>
            <a:spLocks noGrp="1"/>
          </p:cNvSpPr>
          <p:nvPr>
            <p:ph type="body" sz="quarter" idx="11"/>
          </p:nvPr>
        </p:nvSpPr>
        <p:spPr/>
        <p:txBody>
          <a:bodyPr/>
          <a:lstStyle/>
          <a:p>
            <a:endParaRPr lang="en-GB"/>
          </a:p>
        </p:txBody>
      </p:sp>
      <p:sp>
        <p:nvSpPr>
          <p:cNvPr id="2" name="Title 1"/>
          <p:cNvSpPr>
            <a:spLocks noGrp="1"/>
          </p:cNvSpPr>
          <p:nvPr>
            <p:ph type="ctrTitle"/>
          </p:nvPr>
        </p:nvSpPr>
        <p:spPr/>
        <p:txBody>
          <a:bodyPr/>
          <a:lstStyle/>
          <a:p>
            <a:r>
              <a:rPr lang="ru-RU" dirty="0"/>
              <a:t>Проектирование </a:t>
            </a:r>
            <a:r>
              <a:rPr lang="ru-RU" dirty="0" smtClean="0"/>
              <a:t>программы</a:t>
            </a:r>
            <a:r>
              <a:rPr lang="ru-RU" dirty="0"/>
              <a:t> </a:t>
            </a:r>
            <a:r>
              <a:rPr lang="en-GB" dirty="0" smtClean="0"/>
              <a:t>Silverlight</a:t>
            </a:r>
            <a:endParaRPr lang="en-GB" dirty="0"/>
          </a:p>
        </p:txBody>
      </p:sp>
      <p:sp>
        <p:nvSpPr>
          <p:cNvPr id="6" name="Text Placeholder 5"/>
          <p:cNvSpPr>
            <a:spLocks noGrp="1"/>
          </p:cNvSpPr>
          <p:nvPr>
            <p:ph type="body" sz="quarter" idx="12"/>
          </p:nvPr>
        </p:nvSpPr>
        <p:spPr/>
        <p:txBody>
          <a:bodyPr/>
          <a:lstStyle/>
          <a:p>
            <a:endParaRPr lang="en-GB"/>
          </a:p>
        </p:txBody>
      </p:sp>
      <p:sp>
        <p:nvSpPr>
          <p:cNvPr id="7" name="Slide Number Placeholder 3"/>
          <p:cNvSpPr txBox="1">
            <a:spLocks/>
          </p:cNvSpPr>
          <p:nvPr/>
        </p:nvSpPr>
        <p:spPr>
          <a:xfrm>
            <a:off x="-1" y="6420022"/>
            <a:ext cx="550863" cy="228600"/>
          </a:xfrm>
          <a:prstGeom prst="rect">
            <a:avLst/>
          </a:prstGeom>
        </p:spPr>
        <p:txBody>
          <a:bodyPr vert="horz" wrap="square" lIns="0" tIns="0" rIns="0" bIns="0" rtlCol="0">
            <a:spAutoFit/>
          </a:bodyPr>
          <a:lstStyle>
            <a:lvl1pPr marL="0" indent="0" algn="l" defTabSz="914363" rtl="0" eaLnBrk="1" latinLnBrk="0" hangingPunct="1">
              <a:lnSpc>
                <a:spcPct val="90000"/>
              </a:lnSpc>
              <a:spcBef>
                <a:spcPts val="0"/>
              </a:spcBef>
              <a:buClr>
                <a:schemeClr val="tx1"/>
              </a:buClr>
              <a:buSzPct val="100000"/>
              <a:buFontTx/>
              <a:buNone/>
              <a:defRPr sz="2100" kern="1200" spc="-150">
                <a:gradFill>
                  <a:gsLst>
                    <a:gs pos="0">
                      <a:srgbClr val="737373"/>
                    </a:gs>
                    <a:gs pos="86000">
                      <a:srgbClr val="737373"/>
                    </a:gs>
                  </a:gsLst>
                  <a:lin ang="5400000" scaled="0"/>
                </a:gradFill>
                <a:latin typeface="Segoe Light" pitchFamily="34" charset="0"/>
                <a:ea typeface="+mn-ea"/>
                <a:cs typeface="+mn-cs"/>
              </a:defRPr>
            </a:lvl1pPr>
            <a:lvl2pPr marL="744538" indent="-284163" algn="l" defTabSz="914363" rtl="0" eaLnBrk="1" latinLnBrk="0" hangingPunct="1">
              <a:lnSpc>
                <a:spcPct val="90000"/>
              </a:lnSpc>
              <a:spcBef>
                <a:spcPct val="20000"/>
              </a:spcBef>
              <a:buClr>
                <a:schemeClr val="tx1"/>
              </a:buClr>
              <a:buSzPct val="100000"/>
              <a:buFont typeface="Wingdings" pitchFamily="2" charset="2"/>
              <a:buChar char="§"/>
              <a:defRPr sz="3200" kern="1200" spc="-150">
                <a:gradFill>
                  <a:gsLst>
                    <a:gs pos="0">
                      <a:srgbClr val="737373"/>
                    </a:gs>
                    <a:gs pos="86000">
                      <a:srgbClr val="737373"/>
                    </a:gs>
                  </a:gsLst>
                  <a:lin ang="5400000" scaled="0"/>
                </a:gradFill>
                <a:latin typeface="Segoe Light" pitchFamily="34" charset="0"/>
                <a:ea typeface="+mn-ea"/>
                <a:cs typeface="+mn-cs"/>
              </a:defRPr>
            </a:lvl2pPr>
            <a:lvl3pPr marL="1143000" indent="-287338" algn="l" defTabSz="914363" rtl="0" eaLnBrk="1" latinLnBrk="0" hangingPunct="1">
              <a:lnSpc>
                <a:spcPct val="90000"/>
              </a:lnSpc>
              <a:spcBef>
                <a:spcPct val="20000"/>
              </a:spcBef>
              <a:buClr>
                <a:schemeClr val="tx1"/>
              </a:buClr>
              <a:buSzPct val="100000"/>
              <a:buFont typeface="Wingdings" pitchFamily="2" charset="2"/>
              <a:buChar char="§"/>
              <a:defRPr sz="2400" kern="1200" spc="-150">
                <a:gradFill>
                  <a:gsLst>
                    <a:gs pos="0">
                      <a:srgbClr val="737373"/>
                    </a:gs>
                    <a:gs pos="86000">
                      <a:srgbClr val="737373"/>
                    </a:gs>
                  </a:gsLst>
                  <a:lin ang="5400000" scaled="0"/>
                </a:gradFill>
                <a:latin typeface="Segoe Light" pitchFamily="34" charset="0"/>
                <a:ea typeface="+mn-ea"/>
                <a:cs typeface="+mn-cs"/>
              </a:defRPr>
            </a:lvl3pPr>
            <a:lvl4pPr marL="1490663" indent="-231775" algn="l" defTabSz="914363" rtl="0" eaLnBrk="1" latinLnBrk="0" hangingPunct="1">
              <a:lnSpc>
                <a:spcPct val="90000"/>
              </a:lnSpc>
              <a:spcBef>
                <a:spcPct val="20000"/>
              </a:spcBef>
              <a:buClr>
                <a:schemeClr val="tx1"/>
              </a:buClr>
              <a:buSzPct val="100000"/>
              <a:buFont typeface="Wingdings" pitchFamily="2" charset="2"/>
              <a:buChar char="§"/>
              <a:defRPr sz="2000" kern="1200" spc="-150">
                <a:gradFill>
                  <a:gsLst>
                    <a:gs pos="0">
                      <a:srgbClr val="737373"/>
                    </a:gs>
                    <a:gs pos="86000">
                      <a:srgbClr val="737373"/>
                    </a:gs>
                  </a:gsLst>
                  <a:lin ang="5400000" scaled="0"/>
                </a:gradFill>
                <a:latin typeface="Segoe Light" pitchFamily="34" charset="0"/>
                <a:ea typeface="+mn-ea"/>
                <a:cs typeface="+mn-cs"/>
              </a:defRPr>
            </a:lvl4pPr>
            <a:lvl5pPr marL="1828800" indent="-223838" algn="l" defTabSz="914363" rtl="0" eaLnBrk="1" latinLnBrk="0" hangingPunct="1">
              <a:lnSpc>
                <a:spcPct val="90000"/>
              </a:lnSpc>
              <a:spcBef>
                <a:spcPct val="20000"/>
              </a:spcBef>
              <a:buClr>
                <a:schemeClr val="tx1"/>
              </a:buClr>
              <a:buSzPct val="100000"/>
              <a:buFont typeface="Wingdings" pitchFamily="2" charset="2"/>
              <a:buChar char="§"/>
              <a:defRPr sz="2000" kern="1200" spc="-150">
                <a:gradFill>
                  <a:gsLst>
                    <a:gs pos="0">
                      <a:srgbClr val="737373"/>
                    </a:gs>
                    <a:gs pos="86000">
                      <a:srgbClr val="737373"/>
                    </a:gs>
                  </a:gsLst>
                  <a:lin ang="5400000" scaled="0"/>
                </a:gradFill>
                <a:latin typeface="Segoe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fld id="{271031BA-9959-4FE2-909F-37D65262A7B4}" type="slidenum">
              <a:rPr lang="en-US" smtClean="0"/>
              <a:pPr/>
              <a:t>2</a:t>
            </a:fld>
            <a:endParaRPr lang="en-US" dirty="0"/>
          </a:p>
        </p:txBody>
      </p:sp>
    </p:spTree>
    <p:extLst>
      <p:ext uri="{BB962C8B-B14F-4D97-AF65-F5344CB8AC3E}">
        <p14:creationId xmlns:p14="http://schemas.microsoft.com/office/powerpoint/2010/main" val="3738032365"/>
      </p:ext>
    </p:extLst>
  </p:cSld>
  <p:clrMapOvr>
    <a:masterClrMapping/>
  </p:clrMapOvr>
  <p:transition spd="slow">
    <p:pu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Иерархия классов в </a:t>
            </a:r>
            <a:r>
              <a:rPr lang="en-GB" dirty="0" smtClean="0"/>
              <a:t>Silverlight</a:t>
            </a:r>
            <a:endParaRPr lang="en-GB" dirty="0"/>
          </a:p>
        </p:txBody>
      </p:sp>
      <p:sp>
        <p:nvSpPr>
          <p:cNvPr id="3" name="Content Placeholder 2"/>
          <p:cNvSpPr>
            <a:spLocks noGrp="1"/>
          </p:cNvSpPr>
          <p:nvPr>
            <p:ph idx="1"/>
          </p:nvPr>
        </p:nvSpPr>
        <p:spPr>
          <a:xfrm>
            <a:off x="380770" y="1371600"/>
            <a:ext cx="8363938" cy="4241161"/>
          </a:xfrm>
        </p:spPr>
        <p:txBody>
          <a:bodyPr/>
          <a:lstStyle/>
          <a:p>
            <a:r>
              <a:rPr lang="ru-RU" dirty="0" smtClean="0"/>
              <a:t>У элементов есть несколько общих свойств</a:t>
            </a:r>
          </a:p>
          <a:p>
            <a:pPr lvl="1"/>
            <a:r>
              <a:rPr lang="ru-RU" dirty="0" smtClean="0"/>
              <a:t>положение на экране, высота, ширина и др.</a:t>
            </a:r>
          </a:p>
          <a:p>
            <a:r>
              <a:rPr lang="ru-RU" dirty="0" smtClean="0"/>
              <a:t>Некоторые свойства являются специфичными для отдельных элементов:</a:t>
            </a:r>
          </a:p>
          <a:p>
            <a:pPr lvl="1"/>
            <a:r>
              <a:rPr lang="ru-RU" dirty="0" smtClean="0"/>
              <a:t>только для</a:t>
            </a:r>
            <a:r>
              <a:rPr lang="en-GB" dirty="0" smtClean="0"/>
              <a:t> </a:t>
            </a:r>
            <a:r>
              <a:rPr lang="en-GB" dirty="0" err="1" smtClean="0">
                <a:latin typeface="Consolas" pitchFamily="49" charset="0"/>
                <a:cs typeface="Consolas" pitchFamily="49" charset="0"/>
              </a:rPr>
              <a:t>TextBox</a:t>
            </a:r>
            <a:r>
              <a:rPr lang="en-GB" dirty="0" smtClean="0"/>
              <a:t> </a:t>
            </a:r>
            <a:r>
              <a:rPr lang="ru-RU" dirty="0" smtClean="0"/>
              <a:t>нужно определять позицию курсора в тексте</a:t>
            </a:r>
            <a:endParaRPr lang="en-GB" dirty="0" smtClean="0"/>
          </a:p>
          <a:p>
            <a:r>
              <a:rPr lang="ru-RU" dirty="0" smtClean="0"/>
              <a:t>Иерархия классов удобна</a:t>
            </a:r>
            <a:r>
              <a:rPr lang="en-US" dirty="0" smtClean="0"/>
              <a:t/>
            </a:r>
            <a:br>
              <a:rPr lang="en-US" dirty="0" smtClean="0"/>
            </a:br>
            <a:r>
              <a:rPr lang="ru-RU" dirty="0" smtClean="0"/>
              <a:t>для представления классов и свойств</a:t>
            </a:r>
          </a:p>
        </p:txBody>
      </p:sp>
      <p:sp>
        <p:nvSpPr>
          <p:cNvPr id="4" name="Slide Number Placeholder 3"/>
          <p:cNvSpPr>
            <a:spLocks noGrp="1"/>
          </p:cNvSpPr>
          <p:nvPr>
            <p:ph type="sldNum" sz="quarter" idx="10"/>
          </p:nvPr>
        </p:nvSpPr>
        <p:spPr/>
        <p:txBody>
          <a:bodyPr/>
          <a:lstStyle/>
          <a:p>
            <a:fld id="{271031BA-9959-4FE2-909F-37D65262A7B4}" type="slidenum">
              <a:rPr lang="en-US" smtClean="0"/>
              <a:pPr/>
              <a:t>20</a:t>
            </a:fld>
            <a:endParaRPr lang="en-US" dirty="0"/>
          </a:p>
        </p:txBody>
      </p:sp>
    </p:spTree>
    <p:extLst>
      <p:ext uri="{BB962C8B-B14F-4D97-AF65-F5344CB8AC3E}">
        <p14:creationId xmlns:p14="http://schemas.microsoft.com/office/powerpoint/2010/main" val="2930038423"/>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63" y="431800"/>
            <a:ext cx="8363938" cy="1329595"/>
          </a:xfrm>
        </p:spPr>
        <p:txBody>
          <a:bodyPr/>
          <a:lstStyle/>
          <a:p>
            <a:r>
              <a:rPr lang="ru-RU" dirty="0" smtClean="0"/>
              <a:t>Иерархия классов</a:t>
            </a:r>
            <a:r>
              <a:rPr lang="en-US" dirty="0" smtClean="0"/>
              <a:t/>
            </a:r>
            <a:br>
              <a:rPr lang="en-US" dirty="0" smtClean="0"/>
            </a:br>
            <a:r>
              <a:rPr lang="en-US" dirty="0" smtClean="0"/>
              <a:t>Silverlight</a:t>
            </a:r>
            <a:endParaRPr lang="en-GB" dirty="0"/>
          </a:p>
        </p:txBody>
      </p:sp>
      <p:sp>
        <p:nvSpPr>
          <p:cNvPr id="3" name="Content Placeholder 2"/>
          <p:cNvSpPr>
            <a:spLocks noGrp="1"/>
          </p:cNvSpPr>
          <p:nvPr>
            <p:ph idx="1"/>
          </p:nvPr>
        </p:nvSpPr>
        <p:spPr>
          <a:xfrm>
            <a:off x="380770" y="1764000"/>
            <a:ext cx="4861790" cy="4099584"/>
          </a:xfrm>
        </p:spPr>
        <p:txBody>
          <a:bodyPr/>
          <a:lstStyle/>
          <a:p>
            <a:r>
              <a:rPr lang="ru-RU" dirty="0" smtClean="0"/>
              <a:t>Все элементы </a:t>
            </a:r>
            <a:r>
              <a:rPr lang="en-US" dirty="0" smtClean="0"/>
              <a:t>Silverlight </a:t>
            </a:r>
            <a:r>
              <a:rPr lang="ru-RU" dirty="0" smtClean="0"/>
              <a:t>основаны на классе </a:t>
            </a:r>
            <a:r>
              <a:rPr lang="en-GB" dirty="0" err="1" smtClean="0">
                <a:latin typeface="Consolas" pitchFamily="49" charset="0"/>
                <a:cs typeface="Consolas" pitchFamily="49" charset="0"/>
              </a:rPr>
              <a:t>FrameworkElement</a:t>
            </a:r>
            <a:r>
              <a:rPr lang="ru-RU" dirty="0" smtClean="0"/>
              <a:t>, который содержит базовые свойства всех элементов</a:t>
            </a:r>
            <a:endParaRPr lang="en-GB" dirty="0" smtClean="0"/>
          </a:p>
          <a:p>
            <a:r>
              <a:rPr lang="ru-RU" dirty="0" smtClean="0"/>
              <a:t>Кроме этих классов существует много других</a:t>
            </a:r>
            <a:endParaRPr lang="en-GB" dirty="0" smtClean="0"/>
          </a:p>
        </p:txBody>
      </p:sp>
      <p:sp>
        <p:nvSpPr>
          <p:cNvPr id="4" name="Slide Number Placeholder 3"/>
          <p:cNvSpPr>
            <a:spLocks noGrp="1"/>
          </p:cNvSpPr>
          <p:nvPr>
            <p:ph type="sldNum" sz="quarter" idx="10"/>
          </p:nvPr>
        </p:nvSpPr>
        <p:spPr/>
        <p:txBody>
          <a:bodyPr/>
          <a:lstStyle/>
          <a:p>
            <a:fld id="{271031BA-9959-4FE2-909F-37D65262A7B4}" type="slidenum">
              <a:rPr lang="en-US" smtClean="0"/>
              <a:pPr/>
              <a:t>21</a:t>
            </a:fld>
            <a:endParaRPr lang="en-US"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4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0" name="Rectangle 4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2" name="Объект 11"/>
          <p:cNvGraphicFramePr>
            <a:graphicFrameLocks noChangeAspect="1"/>
          </p:cNvGraphicFramePr>
          <p:nvPr>
            <p:extLst>
              <p:ext uri="{D42A27DB-BD31-4B8C-83A1-F6EECF244321}">
                <p14:modId xmlns:p14="http://schemas.microsoft.com/office/powerpoint/2010/main" val="2267131642"/>
              </p:ext>
            </p:extLst>
          </p:nvPr>
        </p:nvGraphicFramePr>
        <p:xfrm>
          <a:off x="5410200" y="643996"/>
          <a:ext cx="3733800" cy="5591175"/>
        </p:xfrm>
        <a:graphic>
          <a:graphicData uri="http://schemas.openxmlformats.org/presentationml/2006/ole">
            <mc:AlternateContent xmlns:mc="http://schemas.openxmlformats.org/markup-compatibility/2006">
              <mc:Choice xmlns:v="urn:schemas-microsoft-com:vml" Requires="v">
                <p:oleObj spid="_x0000_s5176" name="Visio" r:id="rId3" imgW="3734902" imgH="5588165" progId="Visio.Drawing.11">
                  <p:embed/>
                </p:oleObj>
              </mc:Choice>
              <mc:Fallback>
                <p:oleObj name="Visio" r:id="rId3" imgW="3734902" imgH="5588165" progId="Visio.Drawing.11">
                  <p:embed/>
                  <p:pic>
                    <p:nvPicPr>
                      <p:cNvPr id="0" name="Объект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643996"/>
                        <a:ext cx="3733800" cy="559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90169211"/>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Иерархии классов</a:t>
            </a:r>
            <a:endParaRPr lang="en-GB" dirty="0"/>
          </a:p>
        </p:txBody>
      </p:sp>
      <p:sp>
        <p:nvSpPr>
          <p:cNvPr id="3" name="Content Placeholder 2"/>
          <p:cNvSpPr>
            <a:spLocks noGrp="1"/>
          </p:cNvSpPr>
          <p:nvPr>
            <p:ph idx="1"/>
          </p:nvPr>
        </p:nvSpPr>
        <p:spPr>
          <a:xfrm>
            <a:off x="380770" y="1371600"/>
            <a:ext cx="8363938" cy="4395049"/>
          </a:xfrm>
        </p:spPr>
        <p:txBody>
          <a:bodyPr/>
          <a:lstStyle/>
          <a:p>
            <a:r>
              <a:rPr lang="ru-RU" dirty="0" smtClean="0"/>
              <a:t>Иерархия элементов </a:t>
            </a:r>
            <a:r>
              <a:rPr lang="en-GB" dirty="0" smtClean="0"/>
              <a:t>Silverlight </a:t>
            </a:r>
            <a:r>
              <a:rPr lang="ru-RU" dirty="0" smtClean="0"/>
              <a:t>имеет ряд преимуществ:</a:t>
            </a:r>
            <a:endParaRPr lang="en-GB" dirty="0" smtClean="0"/>
          </a:p>
          <a:p>
            <a:pPr lvl="1"/>
            <a:r>
              <a:rPr lang="ru-RU" dirty="0" smtClean="0"/>
              <a:t>свойства родительского класса имеются и</a:t>
            </a:r>
            <a:r>
              <a:rPr lang="en-US" dirty="0" smtClean="0"/>
              <a:t/>
            </a:r>
            <a:br>
              <a:rPr lang="en-US" dirty="0" smtClean="0"/>
            </a:br>
            <a:r>
              <a:rPr lang="ru-RU" dirty="0" smtClean="0"/>
              <a:t>у потомков, но хранятся только у объекта-родителя</a:t>
            </a:r>
          </a:p>
          <a:p>
            <a:pPr lvl="1"/>
            <a:r>
              <a:rPr lang="ru-RU" dirty="0" smtClean="0"/>
              <a:t>элементы-потомки отображаются на экране так же, как и родительские</a:t>
            </a:r>
          </a:p>
          <a:p>
            <a:pPr lvl="1"/>
            <a:r>
              <a:rPr lang="ru-RU" dirty="0" smtClean="0"/>
              <a:t>можно создать новые элементы, которые расширяют свойства существующих</a:t>
            </a:r>
          </a:p>
        </p:txBody>
      </p:sp>
      <p:sp>
        <p:nvSpPr>
          <p:cNvPr id="4" name="Slide Number Placeholder 3"/>
          <p:cNvSpPr>
            <a:spLocks noGrp="1"/>
          </p:cNvSpPr>
          <p:nvPr>
            <p:ph type="sldNum" sz="quarter" idx="10"/>
          </p:nvPr>
        </p:nvSpPr>
        <p:spPr/>
        <p:txBody>
          <a:bodyPr/>
          <a:lstStyle/>
          <a:p>
            <a:fld id="{271031BA-9959-4FE2-909F-37D65262A7B4}" type="slidenum">
              <a:rPr lang="en-US" smtClean="0"/>
              <a:pPr/>
              <a:t>22</a:t>
            </a:fld>
            <a:endParaRPr lang="en-US" dirty="0"/>
          </a:p>
        </p:txBody>
      </p:sp>
    </p:spTree>
    <p:extLst>
      <p:ext uri="{BB962C8B-B14F-4D97-AF65-F5344CB8AC3E}">
        <p14:creationId xmlns:p14="http://schemas.microsoft.com/office/powerpoint/2010/main" val="3850820281"/>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Silverlight </a:t>
            </a:r>
            <a:r>
              <a:rPr lang="ru-RU" dirty="0" smtClean="0"/>
              <a:t>и программный код</a:t>
            </a:r>
            <a:endParaRPr lang="en-GB" dirty="0"/>
          </a:p>
        </p:txBody>
      </p:sp>
      <p:sp>
        <p:nvSpPr>
          <p:cNvPr id="3" name="Content Placeholder 2"/>
          <p:cNvSpPr>
            <a:spLocks noGrp="1"/>
          </p:cNvSpPr>
          <p:nvPr>
            <p:ph idx="1"/>
          </p:nvPr>
        </p:nvSpPr>
        <p:spPr>
          <a:xfrm>
            <a:off x="380770" y="1371600"/>
            <a:ext cx="8363938" cy="4099584"/>
          </a:xfrm>
        </p:spPr>
        <p:txBody>
          <a:bodyPr/>
          <a:lstStyle/>
          <a:p>
            <a:r>
              <a:rPr lang="ru-RU" dirty="0" smtClean="0"/>
              <a:t>Для того чтобы обновить объекты</a:t>
            </a:r>
            <a:r>
              <a:rPr lang="en-US" dirty="0" smtClean="0"/>
              <a:t/>
            </a:r>
            <a:br>
              <a:rPr lang="en-US" dirty="0" smtClean="0"/>
            </a:br>
            <a:r>
              <a:rPr lang="ru-RU" dirty="0" smtClean="0"/>
              <a:t>на экране, программа вызывает методы или обновляет значения свойств соответствующих объектов</a:t>
            </a:r>
          </a:p>
          <a:p>
            <a:r>
              <a:rPr lang="ru-RU" dirty="0" smtClean="0"/>
              <a:t>Каждый раз при перерисовке объектов </a:t>
            </a:r>
            <a:r>
              <a:rPr lang="en-US" dirty="0" smtClean="0"/>
              <a:t>Silverlight </a:t>
            </a:r>
            <a:r>
              <a:rPr lang="ru-RU" dirty="0" smtClean="0"/>
              <a:t>использует новые значения свойств, и при их изменении отображение объекта на экране также изменяется</a:t>
            </a:r>
          </a:p>
        </p:txBody>
      </p:sp>
      <p:sp>
        <p:nvSpPr>
          <p:cNvPr id="4" name="Slide Number Placeholder 3"/>
          <p:cNvSpPr>
            <a:spLocks noGrp="1"/>
          </p:cNvSpPr>
          <p:nvPr>
            <p:ph type="sldNum" sz="quarter" idx="10"/>
          </p:nvPr>
        </p:nvSpPr>
        <p:spPr/>
        <p:txBody>
          <a:bodyPr/>
          <a:lstStyle/>
          <a:p>
            <a:fld id="{271031BA-9959-4FE2-909F-37D65262A7B4}" type="slidenum">
              <a:rPr lang="en-US" smtClean="0"/>
              <a:pPr/>
              <a:t>23</a:t>
            </a:fld>
            <a:endParaRPr lang="en-US" dirty="0"/>
          </a:p>
        </p:txBody>
      </p:sp>
    </p:spTree>
    <p:extLst>
      <p:ext uri="{BB962C8B-B14F-4D97-AF65-F5344CB8AC3E}">
        <p14:creationId xmlns:p14="http://schemas.microsoft.com/office/powerpoint/2010/main" val="354270662"/>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Silverlight </a:t>
            </a:r>
            <a:r>
              <a:rPr lang="ru-RU" dirty="0" smtClean="0"/>
              <a:t>и дизайн</a:t>
            </a:r>
            <a:endParaRPr lang="en-GB" dirty="0"/>
          </a:p>
        </p:txBody>
      </p:sp>
      <p:sp>
        <p:nvSpPr>
          <p:cNvPr id="3" name="Content Placeholder 2"/>
          <p:cNvSpPr>
            <a:spLocks noGrp="1"/>
          </p:cNvSpPr>
          <p:nvPr>
            <p:ph idx="1"/>
          </p:nvPr>
        </p:nvSpPr>
        <p:spPr>
          <a:xfrm>
            <a:off x="380770" y="1371600"/>
            <a:ext cx="8363938" cy="4708981"/>
          </a:xfrm>
        </p:spPr>
        <p:txBody>
          <a:bodyPr/>
          <a:lstStyle/>
          <a:p>
            <a:r>
              <a:rPr lang="ru-RU" dirty="0" smtClean="0"/>
              <a:t>При проектировании дизайна пользовательского интерфейса свойствам элементов присваиваются нужные значения</a:t>
            </a:r>
          </a:p>
          <a:p>
            <a:r>
              <a:rPr lang="ru-RU" dirty="0" smtClean="0"/>
              <a:t>Для этого используются средства дизайнера </a:t>
            </a:r>
            <a:r>
              <a:rPr lang="en-GB" dirty="0" smtClean="0"/>
              <a:t>Visual Studio</a:t>
            </a:r>
            <a:endParaRPr lang="ru-RU" dirty="0" smtClean="0"/>
          </a:p>
          <a:p>
            <a:r>
              <a:rPr lang="ru-RU" dirty="0" smtClean="0"/>
              <a:t>Также можно изменять значения свойств элементов в программном коде, однако можно обойтись и без этого</a:t>
            </a:r>
            <a:endParaRPr lang="en-GB" dirty="0" smtClean="0"/>
          </a:p>
        </p:txBody>
      </p:sp>
      <p:sp>
        <p:nvSpPr>
          <p:cNvPr id="4" name="Slide Number Placeholder 3"/>
          <p:cNvSpPr>
            <a:spLocks noGrp="1"/>
          </p:cNvSpPr>
          <p:nvPr>
            <p:ph type="sldNum" sz="quarter" idx="10"/>
          </p:nvPr>
        </p:nvSpPr>
        <p:spPr/>
        <p:txBody>
          <a:bodyPr/>
          <a:lstStyle/>
          <a:p>
            <a:fld id="{271031BA-9959-4FE2-909F-37D65262A7B4}" type="slidenum">
              <a:rPr lang="en-US" smtClean="0"/>
              <a:pPr/>
              <a:t>24</a:t>
            </a:fld>
            <a:endParaRPr lang="en-US" dirty="0"/>
          </a:p>
        </p:txBody>
      </p:sp>
    </p:spTree>
    <p:extLst>
      <p:ext uri="{BB962C8B-B14F-4D97-AF65-F5344CB8AC3E}">
        <p14:creationId xmlns:p14="http://schemas.microsoft.com/office/powerpoint/2010/main" val="2654081710"/>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Панель инструментов</a:t>
            </a:r>
            <a:endParaRPr lang="en-GB" dirty="0"/>
          </a:p>
        </p:txBody>
      </p:sp>
      <p:sp>
        <p:nvSpPr>
          <p:cNvPr id="3" name="Content Placeholder 2"/>
          <p:cNvSpPr>
            <a:spLocks noGrp="1"/>
          </p:cNvSpPr>
          <p:nvPr>
            <p:ph idx="1"/>
          </p:nvPr>
        </p:nvSpPr>
        <p:spPr>
          <a:xfrm>
            <a:off x="380769" y="1371600"/>
            <a:ext cx="5263428" cy="4598182"/>
          </a:xfrm>
        </p:spPr>
        <p:txBody>
          <a:bodyPr/>
          <a:lstStyle/>
          <a:p>
            <a:r>
              <a:rPr lang="en-GB" dirty="0"/>
              <a:t>Visual </a:t>
            </a:r>
            <a:r>
              <a:rPr lang="en-GB" dirty="0" smtClean="0"/>
              <a:t>Studio</a:t>
            </a:r>
            <a:r>
              <a:rPr lang="ru-RU" dirty="0" smtClean="0"/>
              <a:t> предоставляет набор элементов </a:t>
            </a:r>
            <a:r>
              <a:rPr lang="en-GB" dirty="0"/>
              <a:t>Silverlight </a:t>
            </a:r>
            <a:r>
              <a:rPr lang="ru-RU" dirty="0" smtClean="0"/>
              <a:t>, которые можно размещать на странице</a:t>
            </a:r>
          </a:p>
          <a:p>
            <a:r>
              <a:rPr lang="ru-RU" dirty="0" smtClean="0"/>
              <a:t>Можно переносить элементы из панели инструментов в окно дизайнера страницы</a:t>
            </a:r>
          </a:p>
        </p:txBody>
      </p:sp>
      <p:sp>
        <p:nvSpPr>
          <p:cNvPr id="4" name="Slide Number Placeholder 3"/>
          <p:cNvSpPr>
            <a:spLocks noGrp="1"/>
          </p:cNvSpPr>
          <p:nvPr>
            <p:ph type="sldNum" sz="quarter" idx="10"/>
          </p:nvPr>
        </p:nvSpPr>
        <p:spPr/>
        <p:txBody>
          <a:bodyPr/>
          <a:lstStyle/>
          <a:p>
            <a:fld id="{271031BA-9959-4FE2-909F-37D65262A7B4}" type="slidenum">
              <a:rPr lang="en-US" smtClean="0"/>
              <a:pPr/>
              <a:t>25</a:t>
            </a:fld>
            <a:endParaRPr lang="en-US" dirty="0"/>
          </a:p>
        </p:txBody>
      </p:sp>
      <p:pic>
        <p:nvPicPr>
          <p:cNvPr id="6" name="Рисунок 5"/>
          <p:cNvPicPr/>
          <p:nvPr/>
        </p:nvPicPr>
        <p:blipFill>
          <a:blip r:embed="rId2">
            <a:extLst>
              <a:ext uri="{28A0092B-C50C-407E-A947-70E740481C1C}">
                <a14:useLocalDpi xmlns:a14="http://schemas.microsoft.com/office/drawing/2010/main" val="0"/>
              </a:ext>
            </a:extLst>
          </a:blip>
          <a:srcRect/>
          <a:stretch>
            <a:fillRect/>
          </a:stretch>
        </p:blipFill>
        <p:spPr bwMode="auto">
          <a:xfrm>
            <a:off x="5177928" y="1570134"/>
            <a:ext cx="3831703" cy="3875763"/>
          </a:xfrm>
          <a:prstGeom prst="rect">
            <a:avLst/>
          </a:prstGeom>
          <a:noFill/>
          <a:ln>
            <a:noFill/>
          </a:ln>
        </p:spPr>
      </p:pic>
    </p:spTree>
    <p:extLst>
      <p:ext uri="{BB962C8B-B14F-4D97-AF65-F5344CB8AC3E}">
        <p14:creationId xmlns:p14="http://schemas.microsoft.com/office/powerpoint/2010/main" val="171525326"/>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50863" y="431800"/>
            <a:ext cx="8363938" cy="664797"/>
          </a:xfrm>
        </p:spPr>
        <p:txBody>
          <a:bodyPr/>
          <a:lstStyle/>
          <a:p>
            <a:r>
              <a:rPr lang="ru-RU" dirty="0" smtClean="0"/>
              <a:t>Именование элементов </a:t>
            </a:r>
            <a:r>
              <a:rPr lang="en-GB" dirty="0" smtClean="0"/>
              <a:t>Silverlight</a:t>
            </a:r>
            <a:endParaRPr lang="en-GB" dirty="0"/>
          </a:p>
        </p:txBody>
      </p:sp>
      <p:sp>
        <p:nvSpPr>
          <p:cNvPr id="7" name="Content Placeholder 6"/>
          <p:cNvSpPr>
            <a:spLocks noGrp="1"/>
          </p:cNvSpPr>
          <p:nvPr>
            <p:ph idx="1"/>
          </p:nvPr>
        </p:nvSpPr>
        <p:spPr>
          <a:xfrm>
            <a:off x="380770" y="1371600"/>
            <a:ext cx="8363938" cy="4210383"/>
          </a:xfrm>
        </p:spPr>
        <p:txBody>
          <a:bodyPr/>
          <a:lstStyle/>
          <a:p>
            <a:r>
              <a:rPr lang="ru-RU" dirty="0" smtClean="0"/>
              <a:t>При переносе элементов на страницу </a:t>
            </a:r>
            <a:r>
              <a:rPr lang="en-GB" dirty="0"/>
              <a:t>Visual Studio </a:t>
            </a:r>
            <a:r>
              <a:rPr lang="ru-RU" dirty="0" smtClean="0"/>
              <a:t>создаёт новые переменные</a:t>
            </a:r>
          </a:p>
          <a:p>
            <a:r>
              <a:rPr lang="ru-RU" dirty="0" smtClean="0"/>
              <a:t>Их объявление находится в специальной области проекта, содержимое которой полностью управляется </a:t>
            </a:r>
            <a:r>
              <a:rPr lang="en-GB" dirty="0" smtClean="0"/>
              <a:t>Visual Studio</a:t>
            </a:r>
          </a:p>
          <a:p>
            <a:r>
              <a:rPr lang="ru-RU" dirty="0" smtClean="0"/>
              <a:t>Настоятельно рекомендуется давать переменным и объектам осмысленные имена</a:t>
            </a:r>
          </a:p>
        </p:txBody>
      </p:sp>
      <p:sp>
        <p:nvSpPr>
          <p:cNvPr id="5" name="Slide Number Placeholder 4"/>
          <p:cNvSpPr>
            <a:spLocks noGrp="1"/>
          </p:cNvSpPr>
          <p:nvPr>
            <p:ph type="sldNum" sz="quarter" idx="10"/>
          </p:nvPr>
        </p:nvSpPr>
        <p:spPr/>
        <p:txBody>
          <a:bodyPr/>
          <a:lstStyle/>
          <a:p>
            <a:fld id="{271031BA-9959-4FE2-909F-37D65262A7B4}" type="slidenum">
              <a:rPr lang="en-US" smtClean="0"/>
              <a:pPr/>
              <a:t>26</a:t>
            </a:fld>
            <a:endParaRPr lang="en-US" dirty="0"/>
          </a:p>
        </p:txBody>
      </p:sp>
    </p:spTree>
    <p:extLst>
      <p:ext uri="{BB962C8B-B14F-4D97-AF65-F5344CB8AC3E}">
        <p14:creationId xmlns:p14="http://schemas.microsoft.com/office/powerpoint/2010/main" val="285859965"/>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Свойства элемента</a:t>
            </a:r>
            <a:endParaRPr lang="en-GB" dirty="0"/>
          </a:p>
        </p:txBody>
      </p:sp>
      <p:sp>
        <p:nvSpPr>
          <p:cNvPr id="3" name="Content Placeholder 2"/>
          <p:cNvSpPr>
            <a:spLocks noGrp="1"/>
          </p:cNvSpPr>
          <p:nvPr>
            <p:ph idx="1"/>
          </p:nvPr>
        </p:nvSpPr>
        <p:spPr>
          <a:xfrm>
            <a:off x="380769" y="1371600"/>
            <a:ext cx="6050319" cy="4708981"/>
          </a:xfrm>
        </p:spPr>
        <p:txBody>
          <a:bodyPr/>
          <a:lstStyle/>
          <a:p>
            <a:r>
              <a:rPr lang="ru-RU" dirty="0" smtClean="0"/>
              <a:t>Имя элемента находится</a:t>
            </a:r>
            <a:r>
              <a:rPr lang="en-US" dirty="0" smtClean="0"/>
              <a:t/>
            </a:r>
            <a:br>
              <a:rPr lang="en-US" dirty="0" smtClean="0"/>
            </a:br>
            <a:r>
              <a:rPr lang="ru-RU" dirty="0" smtClean="0"/>
              <a:t>в верхней части области свойств </a:t>
            </a:r>
            <a:r>
              <a:rPr lang="en-US" dirty="0" smtClean="0"/>
              <a:t>Visual Studio</a:t>
            </a:r>
            <a:endParaRPr lang="ru-RU" dirty="0" smtClean="0"/>
          </a:p>
          <a:p>
            <a:r>
              <a:rPr lang="ru-RU" dirty="0" smtClean="0"/>
              <a:t>Для отображения свойств нужного объекта нужно выбрать объект в дизайнере</a:t>
            </a:r>
            <a:endParaRPr lang="en-GB" dirty="0" smtClean="0"/>
          </a:p>
          <a:p>
            <a:r>
              <a:rPr lang="ru-RU" dirty="0" smtClean="0"/>
              <a:t>Область свойств обычно находится в правом нижнем углу окна </a:t>
            </a:r>
            <a:r>
              <a:rPr lang="en-GB" dirty="0" smtClean="0"/>
              <a:t>Visual Studio</a:t>
            </a:r>
            <a:endParaRPr lang="en-GB" dirty="0"/>
          </a:p>
        </p:txBody>
      </p:sp>
      <p:sp>
        <p:nvSpPr>
          <p:cNvPr id="4" name="Slide Number Placeholder 3"/>
          <p:cNvSpPr>
            <a:spLocks noGrp="1"/>
          </p:cNvSpPr>
          <p:nvPr>
            <p:ph type="sldNum" sz="quarter" idx="10"/>
          </p:nvPr>
        </p:nvSpPr>
        <p:spPr/>
        <p:txBody>
          <a:bodyPr/>
          <a:lstStyle/>
          <a:p>
            <a:fld id="{271031BA-9959-4FE2-909F-37D65262A7B4}" type="slidenum">
              <a:rPr lang="en-US" smtClean="0"/>
              <a:pPr/>
              <a:t>27</a:t>
            </a:fld>
            <a:endParaRPr lang="en-US" dirty="0"/>
          </a:p>
        </p:txBody>
      </p:sp>
      <p:pic>
        <p:nvPicPr>
          <p:cNvPr id="6" name="Рисунок 5"/>
          <p:cNvPicPr/>
          <p:nvPr/>
        </p:nvPicPr>
        <p:blipFill>
          <a:blip r:embed="rId2">
            <a:extLst>
              <a:ext uri="{28A0092B-C50C-407E-A947-70E740481C1C}">
                <a14:useLocalDpi xmlns:a14="http://schemas.microsoft.com/office/drawing/2010/main" val="0"/>
              </a:ext>
            </a:extLst>
          </a:blip>
          <a:srcRect/>
          <a:stretch>
            <a:fillRect/>
          </a:stretch>
        </p:blipFill>
        <p:spPr bwMode="auto">
          <a:xfrm>
            <a:off x="6235087" y="341523"/>
            <a:ext cx="2525747" cy="5980609"/>
          </a:xfrm>
          <a:prstGeom prst="rect">
            <a:avLst/>
          </a:prstGeom>
          <a:noFill/>
          <a:ln>
            <a:noFill/>
          </a:ln>
        </p:spPr>
      </p:pic>
    </p:spTree>
    <p:extLst>
      <p:ext uri="{BB962C8B-B14F-4D97-AF65-F5344CB8AC3E}">
        <p14:creationId xmlns:p14="http://schemas.microsoft.com/office/powerpoint/2010/main" val="351035334"/>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Свойства в языке </a:t>
            </a:r>
            <a:r>
              <a:rPr lang="en-GB" dirty="0" smtClean="0"/>
              <a:t>C#</a:t>
            </a:r>
            <a:endParaRPr lang="en-GB" dirty="0"/>
          </a:p>
        </p:txBody>
      </p:sp>
      <p:sp>
        <p:nvSpPr>
          <p:cNvPr id="3" name="Content Placeholder 2"/>
          <p:cNvSpPr>
            <a:spLocks noGrp="1"/>
          </p:cNvSpPr>
          <p:nvPr>
            <p:ph idx="1"/>
          </p:nvPr>
        </p:nvSpPr>
        <p:spPr>
          <a:xfrm>
            <a:off x="380770" y="1371600"/>
            <a:ext cx="8363938" cy="3933384"/>
          </a:xfrm>
        </p:spPr>
        <p:txBody>
          <a:bodyPr/>
          <a:lstStyle/>
          <a:p>
            <a:r>
              <a:rPr lang="ru-RU" dirty="0" smtClean="0"/>
              <a:t>В состав программы входят классы</a:t>
            </a:r>
            <a:endParaRPr lang="en-GB" dirty="0" smtClean="0"/>
          </a:p>
          <a:p>
            <a:r>
              <a:rPr lang="ru-RU" dirty="0" smtClean="0"/>
              <a:t>Класс</a:t>
            </a:r>
            <a:r>
              <a:rPr lang="ru-RU" dirty="0"/>
              <a:t>ы</a:t>
            </a:r>
            <a:r>
              <a:rPr lang="ru-RU" dirty="0" smtClean="0"/>
              <a:t> могут хранить данные и содержать описание поведения</a:t>
            </a:r>
          </a:p>
          <a:p>
            <a:r>
              <a:rPr lang="ru-RU" dirty="0" smtClean="0"/>
              <a:t>Данные хранятся в полях</a:t>
            </a:r>
          </a:p>
          <a:p>
            <a:r>
              <a:rPr lang="ru-RU" dirty="0" smtClean="0"/>
              <a:t>Поведение класса описывают методы</a:t>
            </a:r>
          </a:p>
          <a:p>
            <a:r>
              <a:rPr lang="ru-RU" dirty="0" smtClean="0"/>
              <a:t>При создании приложения определяется структура классов, их свойства и методы</a:t>
            </a:r>
          </a:p>
        </p:txBody>
      </p:sp>
      <p:sp>
        <p:nvSpPr>
          <p:cNvPr id="4" name="Slide Number Placeholder 3"/>
          <p:cNvSpPr>
            <a:spLocks noGrp="1"/>
          </p:cNvSpPr>
          <p:nvPr>
            <p:ph type="sldNum" sz="quarter" idx="10"/>
          </p:nvPr>
        </p:nvSpPr>
        <p:spPr>
          <a:xfrm>
            <a:off x="-1" y="6420022"/>
            <a:ext cx="550863" cy="228600"/>
          </a:xfrm>
        </p:spPr>
        <p:txBody>
          <a:bodyPr/>
          <a:lstStyle/>
          <a:p>
            <a:fld id="{271031BA-9959-4FE2-909F-37D65262A7B4}" type="slidenum">
              <a:rPr lang="en-US" smtClean="0"/>
              <a:pPr/>
              <a:t>28</a:t>
            </a:fld>
            <a:endParaRPr lang="en-US" dirty="0"/>
          </a:p>
        </p:txBody>
      </p:sp>
    </p:spTree>
    <p:extLst>
      <p:ext uri="{BB962C8B-B14F-4D97-AF65-F5344CB8AC3E}">
        <p14:creationId xmlns:p14="http://schemas.microsoft.com/office/powerpoint/2010/main" val="2471669835"/>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Директивы </a:t>
            </a:r>
            <a:r>
              <a:rPr lang="en-GB" dirty="0" smtClean="0"/>
              <a:t>private </a:t>
            </a:r>
            <a:r>
              <a:rPr lang="ru-RU" dirty="0" smtClean="0"/>
              <a:t>и</a:t>
            </a:r>
            <a:r>
              <a:rPr lang="en-GB" dirty="0" smtClean="0"/>
              <a:t> public</a:t>
            </a:r>
            <a:endParaRPr lang="en-GB" dirty="0"/>
          </a:p>
        </p:txBody>
      </p:sp>
      <p:sp>
        <p:nvSpPr>
          <p:cNvPr id="3" name="Content Placeholder 2"/>
          <p:cNvSpPr>
            <a:spLocks noGrp="1"/>
          </p:cNvSpPr>
          <p:nvPr>
            <p:ph idx="1"/>
          </p:nvPr>
        </p:nvSpPr>
        <p:spPr>
          <a:xfrm>
            <a:off x="380770" y="1371600"/>
            <a:ext cx="8363938" cy="3822585"/>
          </a:xfrm>
        </p:spPr>
        <p:txBody>
          <a:bodyPr/>
          <a:lstStyle/>
          <a:p>
            <a:r>
              <a:rPr lang="ru-RU" dirty="0"/>
              <a:t>Поля класса обычно помечены как</a:t>
            </a:r>
            <a:r>
              <a:rPr lang="en-GB" dirty="0"/>
              <a:t> </a:t>
            </a:r>
            <a:r>
              <a:rPr lang="en-GB" dirty="0">
                <a:latin typeface="Consolas" pitchFamily="49" charset="0"/>
                <a:cs typeface="Consolas" pitchFamily="49" charset="0"/>
              </a:rPr>
              <a:t>private</a:t>
            </a:r>
          </a:p>
          <a:p>
            <a:r>
              <a:rPr lang="ru-RU" dirty="0"/>
              <a:t>Методы помечаются как</a:t>
            </a:r>
            <a:r>
              <a:rPr lang="en-GB" dirty="0"/>
              <a:t> </a:t>
            </a:r>
            <a:r>
              <a:rPr lang="en-GB" dirty="0">
                <a:latin typeface="Consolas" pitchFamily="49" charset="0"/>
                <a:cs typeface="Consolas" pitchFamily="49" charset="0"/>
              </a:rPr>
              <a:t>public</a:t>
            </a:r>
          </a:p>
          <a:p>
            <a:r>
              <a:rPr lang="ru-RU" dirty="0"/>
              <a:t>Можно вызывать методы для изменения данных </a:t>
            </a:r>
            <a:r>
              <a:rPr lang="ru-RU" dirty="0" smtClean="0"/>
              <a:t>внутри класса</a:t>
            </a:r>
          </a:p>
          <a:p>
            <a:r>
              <a:rPr lang="ru-RU" dirty="0" smtClean="0"/>
              <a:t>Все изменения в полях можно контролировать с помощью методов</a:t>
            </a:r>
          </a:p>
        </p:txBody>
      </p:sp>
      <p:sp>
        <p:nvSpPr>
          <p:cNvPr id="4" name="Slide Number Placeholder 3"/>
          <p:cNvSpPr>
            <a:spLocks noGrp="1"/>
          </p:cNvSpPr>
          <p:nvPr>
            <p:ph type="sldNum" sz="quarter" idx="10"/>
          </p:nvPr>
        </p:nvSpPr>
        <p:spPr>
          <a:xfrm>
            <a:off x="-1" y="6420022"/>
            <a:ext cx="550863" cy="228600"/>
          </a:xfrm>
        </p:spPr>
        <p:txBody>
          <a:bodyPr/>
          <a:lstStyle/>
          <a:p>
            <a:fld id="{271031BA-9959-4FE2-909F-37D65262A7B4}" type="slidenum">
              <a:rPr lang="en-US" smtClean="0"/>
              <a:pPr/>
              <a:t>29</a:t>
            </a:fld>
            <a:endParaRPr lang="en-US" dirty="0"/>
          </a:p>
        </p:txBody>
      </p:sp>
    </p:spTree>
    <p:extLst>
      <p:ext uri="{BB962C8B-B14F-4D97-AF65-F5344CB8AC3E}">
        <p14:creationId xmlns:p14="http://schemas.microsoft.com/office/powerpoint/2010/main" val="197129406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Темы раздела</a:t>
            </a:r>
            <a:endParaRPr lang="en-GB" dirty="0"/>
          </a:p>
        </p:txBody>
      </p:sp>
      <p:sp>
        <p:nvSpPr>
          <p:cNvPr id="3" name="Content Placeholder 2"/>
          <p:cNvSpPr>
            <a:spLocks noGrp="1"/>
          </p:cNvSpPr>
          <p:nvPr>
            <p:ph idx="1"/>
          </p:nvPr>
        </p:nvSpPr>
        <p:spPr>
          <a:xfrm>
            <a:off x="380770" y="1371600"/>
            <a:ext cx="8363938" cy="4019562"/>
          </a:xfrm>
        </p:spPr>
        <p:txBody>
          <a:bodyPr>
            <a:spAutoFit/>
          </a:bodyPr>
          <a:lstStyle/>
          <a:p>
            <a:r>
              <a:rPr lang="ru-RU" dirty="0" smtClean="0"/>
              <a:t>Программирование и создание дизайна</a:t>
            </a:r>
            <a:endParaRPr lang="en-GB" dirty="0" smtClean="0"/>
          </a:p>
          <a:p>
            <a:r>
              <a:rPr lang="ru-RU" dirty="0" smtClean="0"/>
              <a:t>Элементы </a:t>
            </a:r>
            <a:r>
              <a:rPr lang="en-GB" dirty="0" smtClean="0"/>
              <a:t>Silverlight</a:t>
            </a:r>
          </a:p>
          <a:p>
            <a:r>
              <a:rPr lang="ru-RU" dirty="0" smtClean="0"/>
              <a:t>Создание простого приложения</a:t>
            </a:r>
            <a:endParaRPr lang="en-GB" dirty="0" smtClean="0"/>
          </a:p>
          <a:p>
            <a:r>
              <a:rPr lang="ru-RU" dirty="0" smtClean="0"/>
              <a:t>Панель инструментов и окно дизайнера</a:t>
            </a:r>
            <a:endParaRPr lang="en-GB" dirty="0" smtClean="0"/>
          </a:p>
          <a:p>
            <a:pPr lvl="1"/>
            <a:r>
              <a:rPr lang="ru-RU" dirty="0" smtClean="0"/>
              <a:t>создание пользовательского интерфейса</a:t>
            </a:r>
            <a:endParaRPr lang="en-GB" dirty="0" smtClean="0"/>
          </a:p>
          <a:p>
            <a:r>
              <a:rPr lang="ru-RU" dirty="0" smtClean="0"/>
              <a:t>Управление свойствами элементов</a:t>
            </a:r>
          </a:p>
          <a:p>
            <a:pPr lvl="1"/>
            <a:r>
              <a:rPr lang="ru-RU" dirty="0" smtClean="0"/>
              <a:t>настройка элементов в приложениях</a:t>
            </a:r>
          </a:p>
        </p:txBody>
      </p:sp>
      <p:sp>
        <p:nvSpPr>
          <p:cNvPr id="4" name="Slide Number Placeholder 3"/>
          <p:cNvSpPr>
            <a:spLocks noGrp="1"/>
          </p:cNvSpPr>
          <p:nvPr>
            <p:ph type="sldNum" sz="quarter" idx="10"/>
          </p:nvPr>
        </p:nvSpPr>
        <p:spPr>
          <a:xfrm>
            <a:off x="-1" y="6420022"/>
            <a:ext cx="550863" cy="228600"/>
          </a:xfrm>
        </p:spPr>
        <p:txBody>
          <a:bodyPr/>
          <a:lstStyle/>
          <a:p>
            <a:fld id="{271031BA-9959-4FE2-909F-37D65262A7B4}" type="slidenum">
              <a:rPr lang="en-US" smtClean="0"/>
              <a:pPr/>
              <a:t>3</a:t>
            </a:fld>
            <a:endParaRPr lang="en-US" dirty="0"/>
          </a:p>
        </p:txBody>
      </p:sp>
    </p:spTree>
    <p:extLst>
      <p:ext uri="{BB962C8B-B14F-4D97-AF65-F5344CB8AC3E}">
        <p14:creationId xmlns:p14="http://schemas.microsoft.com/office/powerpoint/2010/main" val="53996677"/>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Управление данными класса</a:t>
            </a:r>
            <a:endParaRPr lang="en-GB" dirty="0"/>
          </a:p>
        </p:txBody>
      </p:sp>
      <p:sp>
        <p:nvSpPr>
          <p:cNvPr id="3" name="Content Placeholder 2"/>
          <p:cNvSpPr>
            <a:spLocks noGrp="1"/>
          </p:cNvSpPr>
          <p:nvPr>
            <p:ph idx="1"/>
          </p:nvPr>
        </p:nvSpPr>
        <p:spPr>
          <a:xfrm>
            <a:off x="380770" y="1371600"/>
            <a:ext cx="8363938" cy="4819781"/>
          </a:xfrm>
        </p:spPr>
        <p:txBody>
          <a:bodyPr/>
          <a:lstStyle/>
          <a:p>
            <a:r>
              <a:rPr lang="ru-RU" dirty="0" smtClean="0"/>
              <a:t>Можно создать класс </a:t>
            </a:r>
            <a:r>
              <a:rPr lang="en-GB" dirty="0" smtClean="0">
                <a:latin typeface="Consolas" pitchFamily="49" charset="0"/>
                <a:cs typeface="Consolas" pitchFamily="49" charset="0"/>
              </a:rPr>
              <a:t>Account</a:t>
            </a:r>
            <a:r>
              <a:rPr lang="ru-RU" dirty="0"/>
              <a:t/>
            </a:r>
            <a:br>
              <a:rPr lang="ru-RU" dirty="0"/>
            </a:br>
            <a:r>
              <a:rPr lang="ru-RU" dirty="0" smtClean="0"/>
              <a:t>для </a:t>
            </a:r>
            <a:r>
              <a:rPr lang="ru-RU" dirty="0"/>
              <a:t>хранения информации о банковском счёте</a:t>
            </a:r>
            <a:endParaRPr lang="en-GB" dirty="0"/>
          </a:p>
          <a:p>
            <a:r>
              <a:rPr lang="ru-RU" dirty="0"/>
              <a:t>Класс</a:t>
            </a:r>
            <a:r>
              <a:rPr lang="en-GB" dirty="0"/>
              <a:t> </a:t>
            </a:r>
            <a:r>
              <a:rPr lang="en-GB" dirty="0">
                <a:latin typeface="Consolas" pitchFamily="49" charset="0"/>
                <a:cs typeface="Consolas" pitchFamily="49" charset="0"/>
              </a:rPr>
              <a:t>Account</a:t>
            </a:r>
            <a:r>
              <a:rPr lang="en-GB" dirty="0"/>
              <a:t> </a:t>
            </a:r>
            <a:r>
              <a:rPr lang="ru-RU" dirty="0"/>
              <a:t>содержит информацию</a:t>
            </a:r>
            <a:br>
              <a:rPr lang="ru-RU" dirty="0"/>
            </a:br>
            <a:r>
              <a:rPr lang="ru-RU" dirty="0"/>
              <a:t>о владельце банковского счёта</a:t>
            </a:r>
            <a:endParaRPr lang="en-GB" dirty="0"/>
          </a:p>
          <a:p>
            <a:r>
              <a:rPr lang="ru-RU" dirty="0"/>
              <a:t>Вся информация хранится </a:t>
            </a:r>
            <a:r>
              <a:rPr lang="ru-RU" dirty="0" smtClean="0"/>
              <a:t>в полях класса</a:t>
            </a:r>
          </a:p>
          <a:p>
            <a:r>
              <a:rPr lang="ru-RU" dirty="0" smtClean="0"/>
              <a:t>Программист должен предоставить методы для чтения и записи значений свойств класса</a:t>
            </a:r>
          </a:p>
        </p:txBody>
      </p:sp>
      <p:sp>
        <p:nvSpPr>
          <p:cNvPr id="4" name="Slide Number Placeholder 3"/>
          <p:cNvSpPr>
            <a:spLocks noGrp="1"/>
          </p:cNvSpPr>
          <p:nvPr>
            <p:ph type="sldNum" sz="quarter" idx="10"/>
          </p:nvPr>
        </p:nvSpPr>
        <p:spPr>
          <a:xfrm>
            <a:off x="-1" y="6420022"/>
            <a:ext cx="550863" cy="228600"/>
          </a:xfrm>
        </p:spPr>
        <p:txBody>
          <a:bodyPr/>
          <a:lstStyle/>
          <a:p>
            <a:fld id="{271031BA-9959-4FE2-909F-37D65262A7B4}" type="slidenum">
              <a:rPr lang="en-US" smtClean="0"/>
              <a:pPr/>
              <a:t>30</a:t>
            </a:fld>
            <a:endParaRPr lang="en-US" dirty="0"/>
          </a:p>
        </p:txBody>
      </p:sp>
    </p:spTree>
    <p:extLst>
      <p:ext uri="{BB962C8B-B14F-4D97-AF65-F5344CB8AC3E}">
        <p14:creationId xmlns:p14="http://schemas.microsoft.com/office/powerpoint/2010/main" val="2683794620"/>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Добавление возраста</a:t>
            </a:r>
            <a:endParaRPr lang="en-GB" dirty="0"/>
          </a:p>
        </p:txBody>
      </p:sp>
      <p:sp>
        <p:nvSpPr>
          <p:cNvPr id="3" name="Content Placeholder 2"/>
          <p:cNvSpPr>
            <a:spLocks noGrp="1"/>
          </p:cNvSpPr>
          <p:nvPr>
            <p:ph idx="1"/>
          </p:nvPr>
        </p:nvSpPr>
        <p:spPr>
          <a:xfrm>
            <a:off x="457200" y="3571876"/>
            <a:ext cx="8229600" cy="2105192"/>
          </a:xfrm>
        </p:spPr>
        <p:txBody>
          <a:bodyPr/>
          <a:lstStyle/>
          <a:p>
            <a:r>
              <a:rPr lang="ru-RU" dirty="0" smtClean="0"/>
              <a:t>Поле</a:t>
            </a:r>
            <a:r>
              <a:rPr lang="en-GB" dirty="0" smtClean="0"/>
              <a:t> </a:t>
            </a:r>
            <a:r>
              <a:rPr lang="en-GB" dirty="0" smtClean="0">
                <a:latin typeface="Consolas" pitchFamily="49" charset="0"/>
                <a:cs typeface="Consolas" pitchFamily="49" charset="0"/>
              </a:rPr>
              <a:t>age</a:t>
            </a:r>
            <a:r>
              <a:rPr lang="en-GB" dirty="0" smtClean="0"/>
              <a:t> </a:t>
            </a:r>
            <a:r>
              <a:rPr lang="ru-RU" dirty="0" smtClean="0"/>
              <a:t>является </a:t>
            </a:r>
            <a:r>
              <a:rPr lang="ru-RU" dirty="0"/>
              <a:t>закрытым</a:t>
            </a:r>
            <a:r>
              <a:rPr lang="en-GB" dirty="0"/>
              <a:t> </a:t>
            </a:r>
            <a:r>
              <a:rPr lang="ru-RU" dirty="0"/>
              <a:t>(</a:t>
            </a:r>
            <a:r>
              <a:rPr lang="en-GB" dirty="0">
                <a:latin typeface="Consolas" pitchFamily="49" charset="0"/>
                <a:cs typeface="Consolas" pitchFamily="49" charset="0"/>
              </a:rPr>
              <a:t>private</a:t>
            </a:r>
            <a:r>
              <a:rPr lang="ru-RU" dirty="0"/>
              <a:t>) членом класса</a:t>
            </a:r>
            <a:r>
              <a:rPr lang="en-GB" dirty="0"/>
              <a:t> </a:t>
            </a:r>
            <a:r>
              <a:rPr lang="en-GB" dirty="0">
                <a:latin typeface="Consolas" pitchFamily="49" charset="0"/>
                <a:cs typeface="Consolas" pitchFamily="49" charset="0"/>
              </a:rPr>
              <a:t>Account</a:t>
            </a:r>
          </a:p>
          <a:p>
            <a:r>
              <a:rPr lang="ru-RU" dirty="0"/>
              <a:t>Для работы со значением поля </a:t>
            </a:r>
            <a:r>
              <a:rPr lang="en-GB" dirty="0">
                <a:latin typeface="Consolas" pitchFamily="49" charset="0"/>
                <a:cs typeface="Consolas" pitchFamily="49" charset="0"/>
              </a:rPr>
              <a:t>age</a:t>
            </a:r>
            <a:r>
              <a:rPr lang="ru-RU" dirty="0"/>
              <a:t> требуются публичные (</a:t>
            </a:r>
            <a:r>
              <a:rPr lang="en-GB" dirty="0">
                <a:latin typeface="Consolas" pitchFamily="49" charset="0"/>
                <a:cs typeface="Consolas" pitchFamily="49" charset="0"/>
              </a:rPr>
              <a:t>public</a:t>
            </a:r>
            <a:r>
              <a:rPr lang="ru-RU" dirty="0"/>
              <a:t>) методы</a:t>
            </a:r>
          </a:p>
        </p:txBody>
      </p:sp>
      <p:sp>
        <p:nvSpPr>
          <p:cNvPr id="6" name="Text Box 4"/>
          <p:cNvSpPr txBox="1">
            <a:spLocks noChangeArrowheads="1"/>
          </p:cNvSpPr>
          <p:nvPr/>
        </p:nvSpPr>
        <p:spPr bwMode="auto">
          <a:xfrm>
            <a:off x="409552" y="1417638"/>
            <a:ext cx="8315325" cy="1739898"/>
          </a:xfrm>
          <a:prstGeom prst="rect">
            <a:avLst/>
          </a:prstGeom>
          <a:solidFill>
            <a:schemeClr val="bg1">
              <a:alpha val="79999"/>
            </a:schemeClr>
          </a:solidFill>
          <a:ln w="12700" algn="ctr">
            <a:solidFill>
              <a:schemeClr val="accent1"/>
            </a:solidFill>
            <a:miter lim="800000"/>
            <a:headEnd/>
            <a:tailEnd/>
          </a:ln>
        </p:spPr>
        <p:txBody>
          <a:bodyPr wrap="none" lIns="182880" tIns="182880" rIns="182880"/>
          <a:lstStyle/>
          <a:p>
            <a:pPr>
              <a:spcBef>
                <a:spcPct val="50000"/>
              </a:spcBef>
            </a:pPr>
            <a:r>
              <a:rPr lang="en-GB" dirty="0">
                <a:solidFill>
                  <a:srgbClr val="0000FF"/>
                </a:solidFill>
                <a:latin typeface="Consolas"/>
                <a:ea typeface="Times New Roman"/>
                <a:cs typeface="Times New Roman"/>
              </a:rPr>
              <a:t>public</a:t>
            </a:r>
            <a:r>
              <a:rPr lang="en-GB" dirty="0">
                <a:solidFill>
                  <a:srgbClr val="000000"/>
                </a:solidFill>
                <a:latin typeface="Consolas"/>
                <a:ea typeface="Times New Roman"/>
                <a:cs typeface="Times New Roman"/>
              </a:rPr>
              <a:t> </a:t>
            </a:r>
            <a:r>
              <a:rPr lang="en-GB" dirty="0">
                <a:solidFill>
                  <a:srgbClr val="0000FF"/>
                </a:solidFill>
                <a:latin typeface="Consolas"/>
                <a:ea typeface="Times New Roman"/>
                <a:cs typeface="Times New Roman"/>
              </a:rPr>
              <a:t>class</a:t>
            </a:r>
            <a:r>
              <a:rPr lang="en-GB" dirty="0">
                <a:solidFill>
                  <a:srgbClr val="000000"/>
                </a:solidFill>
                <a:latin typeface="Consolas"/>
                <a:ea typeface="Times New Roman"/>
                <a:cs typeface="Times New Roman"/>
              </a:rPr>
              <a:t> </a:t>
            </a:r>
            <a:r>
              <a:rPr lang="en-GB" dirty="0">
                <a:solidFill>
                  <a:srgbClr val="4BACC6"/>
                </a:solidFill>
                <a:latin typeface="Consolas"/>
                <a:ea typeface="Times New Roman"/>
                <a:cs typeface="Times New Roman"/>
              </a:rPr>
              <a:t>Account</a:t>
            </a:r>
            <a:r>
              <a:rPr lang="en-GB" dirty="0" smtClean="0">
                <a:solidFill>
                  <a:schemeClr val="accent1"/>
                </a:solidFill>
                <a:latin typeface="Consolas" pitchFamily="49" charset="0"/>
                <a:cs typeface="Consolas" pitchFamily="49" charset="0"/>
              </a:rPr>
              <a:t/>
            </a:r>
            <a:br>
              <a:rPr lang="en-GB" dirty="0" smtClean="0">
                <a:solidFill>
                  <a:schemeClr val="accent1"/>
                </a:solidFill>
                <a:latin typeface="Consolas" pitchFamily="49" charset="0"/>
                <a:cs typeface="Consolas" pitchFamily="49" charset="0"/>
              </a:rPr>
            </a:br>
            <a:r>
              <a:rPr lang="en-GB" dirty="0" smtClean="0">
                <a:latin typeface="Consolas" pitchFamily="49" charset="0"/>
                <a:cs typeface="Consolas" pitchFamily="49" charset="0"/>
              </a:rPr>
              <a:t>{</a:t>
            </a:r>
            <a:r>
              <a:rPr lang="en-GB" dirty="0" smtClean="0">
                <a:solidFill>
                  <a:schemeClr val="accent1"/>
                </a:solidFill>
                <a:latin typeface="Consolas" pitchFamily="49" charset="0"/>
                <a:cs typeface="Consolas" pitchFamily="49" charset="0"/>
              </a:rPr>
              <a:t/>
            </a:r>
            <a:br>
              <a:rPr lang="en-GB" dirty="0" smtClean="0">
                <a:solidFill>
                  <a:schemeClr val="accent1"/>
                </a:solidFill>
                <a:latin typeface="Consolas" pitchFamily="49" charset="0"/>
                <a:cs typeface="Consolas" pitchFamily="49" charset="0"/>
              </a:rPr>
            </a:br>
            <a:r>
              <a:rPr lang="ru-RU" dirty="0" smtClean="0">
                <a:solidFill>
                  <a:schemeClr val="accent1"/>
                </a:solidFill>
                <a:latin typeface="Consolas" pitchFamily="49" charset="0"/>
                <a:cs typeface="Consolas" pitchFamily="49" charset="0"/>
              </a:rPr>
              <a:t>   </a:t>
            </a:r>
            <a:r>
              <a:rPr lang="en-GB" dirty="0" smtClean="0">
                <a:solidFill>
                  <a:schemeClr val="accent1"/>
                </a:solidFill>
                <a:latin typeface="Consolas" pitchFamily="49" charset="0"/>
                <a:cs typeface="Consolas" pitchFamily="49" charset="0"/>
              </a:rPr>
              <a:t> </a:t>
            </a:r>
            <a:r>
              <a:rPr lang="en-GB" dirty="0">
                <a:solidFill>
                  <a:srgbClr val="0000FF"/>
                </a:solidFill>
                <a:latin typeface="Consolas"/>
                <a:ea typeface="Times New Roman"/>
                <a:cs typeface="Times New Roman"/>
              </a:rPr>
              <a:t>private</a:t>
            </a:r>
            <a:r>
              <a:rPr lang="en-GB" dirty="0">
                <a:solidFill>
                  <a:srgbClr val="000000"/>
                </a:solidFill>
                <a:latin typeface="Consolas"/>
                <a:ea typeface="Times New Roman"/>
                <a:cs typeface="Times New Roman"/>
              </a:rPr>
              <a:t> </a:t>
            </a:r>
            <a:r>
              <a:rPr lang="en-GB" dirty="0" err="1">
                <a:solidFill>
                  <a:srgbClr val="0000FF"/>
                </a:solidFill>
                <a:latin typeface="Consolas"/>
                <a:ea typeface="Times New Roman"/>
                <a:cs typeface="Times New Roman"/>
              </a:rPr>
              <a:t>int</a:t>
            </a:r>
            <a:r>
              <a:rPr lang="en-GB" dirty="0">
                <a:solidFill>
                  <a:srgbClr val="000000"/>
                </a:solidFill>
                <a:latin typeface="Consolas"/>
                <a:ea typeface="Times New Roman"/>
                <a:cs typeface="Times New Roman"/>
              </a:rPr>
              <a:t> </a:t>
            </a:r>
            <a:r>
              <a:rPr lang="en-GB" dirty="0" smtClean="0">
                <a:latin typeface="Consolas" pitchFamily="49" charset="0"/>
                <a:cs typeface="Consolas" pitchFamily="49" charset="0"/>
              </a:rPr>
              <a:t>age;</a:t>
            </a:r>
            <a:br>
              <a:rPr lang="en-GB" dirty="0" smtClean="0">
                <a:latin typeface="Consolas" pitchFamily="49" charset="0"/>
                <a:cs typeface="Consolas" pitchFamily="49" charset="0"/>
              </a:rPr>
            </a:br>
            <a:r>
              <a:rPr lang="en-GB" dirty="0" smtClean="0">
                <a:solidFill>
                  <a:schemeClr val="accent1"/>
                </a:solidFill>
                <a:latin typeface="Consolas" pitchFamily="49" charset="0"/>
                <a:cs typeface="Consolas" pitchFamily="49" charset="0"/>
              </a:rPr>
              <a:t>    </a:t>
            </a:r>
            <a:r>
              <a:rPr lang="en-GB" dirty="0" smtClean="0">
                <a:solidFill>
                  <a:schemeClr val="accent3"/>
                </a:solidFill>
                <a:latin typeface="Consolas" pitchFamily="49" charset="0"/>
                <a:cs typeface="Consolas" pitchFamily="49" charset="0"/>
              </a:rPr>
              <a:t>/// </a:t>
            </a:r>
            <a:r>
              <a:rPr lang="ru-RU" dirty="0" smtClean="0">
                <a:solidFill>
                  <a:schemeClr val="accent3"/>
                </a:solidFill>
                <a:latin typeface="Consolas" pitchFamily="49" charset="0"/>
                <a:cs typeface="Consolas" pitchFamily="49" charset="0"/>
              </a:rPr>
              <a:t>остальные свойства счёта</a:t>
            </a:r>
            <a:r>
              <a:rPr lang="en-GB" dirty="0" smtClean="0">
                <a:solidFill>
                  <a:schemeClr val="accent1"/>
                </a:solidFill>
                <a:latin typeface="Consolas" pitchFamily="49" charset="0"/>
                <a:cs typeface="Consolas" pitchFamily="49" charset="0"/>
              </a:rPr>
              <a:t/>
            </a:r>
            <a:br>
              <a:rPr lang="en-GB" dirty="0" smtClean="0">
                <a:solidFill>
                  <a:schemeClr val="accent1"/>
                </a:solidFill>
                <a:latin typeface="Consolas" pitchFamily="49" charset="0"/>
                <a:cs typeface="Consolas" pitchFamily="49" charset="0"/>
              </a:rPr>
            </a:br>
            <a:r>
              <a:rPr lang="en-GB" dirty="0" smtClean="0">
                <a:latin typeface="Consolas" pitchFamily="49" charset="0"/>
                <a:cs typeface="Consolas" pitchFamily="49" charset="0"/>
              </a:rPr>
              <a:t>}</a:t>
            </a:r>
          </a:p>
        </p:txBody>
      </p:sp>
      <p:sp>
        <p:nvSpPr>
          <p:cNvPr id="5" name="Slide Number Placeholder 3"/>
          <p:cNvSpPr>
            <a:spLocks noGrp="1"/>
          </p:cNvSpPr>
          <p:nvPr>
            <p:ph type="sldNum" sz="quarter" idx="10"/>
          </p:nvPr>
        </p:nvSpPr>
        <p:spPr>
          <a:xfrm>
            <a:off x="-1" y="6420022"/>
            <a:ext cx="550863" cy="228600"/>
          </a:xfrm>
        </p:spPr>
        <p:txBody>
          <a:bodyPr/>
          <a:lstStyle/>
          <a:p>
            <a:fld id="{271031BA-9959-4FE2-909F-37D65262A7B4}" type="slidenum">
              <a:rPr lang="en-US" smtClean="0"/>
              <a:pPr/>
              <a:t>31</a:t>
            </a:fld>
            <a:endParaRPr lang="en-US" dirty="0"/>
          </a:p>
        </p:txBody>
      </p:sp>
    </p:spTree>
    <p:extLst>
      <p:ext uri="{BB962C8B-B14F-4D97-AF65-F5344CB8AC3E}">
        <p14:creationId xmlns:p14="http://schemas.microsoft.com/office/powerpoint/2010/main" val="2952846009"/>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63" y="431800"/>
            <a:ext cx="8363938" cy="664797"/>
          </a:xfrm>
        </p:spPr>
        <p:txBody>
          <a:bodyPr/>
          <a:lstStyle/>
          <a:p>
            <a:r>
              <a:rPr lang="ru-RU" dirty="0" smtClean="0"/>
              <a:t>Добавление методов </a:t>
            </a:r>
            <a:r>
              <a:rPr lang="en-GB" dirty="0" smtClean="0"/>
              <a:t>get </a:t>
            </a:r>
            <a:r>
              <a:rPr lang="ru-RU" dirty="0" smtClean="0"/>
              <a:t>и</a:t>
            </a:r>
            <a:r>
              <a:rPr lang="en-GB" dirty="0" smtClean="0"/>
              <a:t> set</a:t>
            </a:r>
            <a:endParaRPr lang="en-GB" dirty="0"/>
          </a:p>
        </p:txBody>
      </p:sp>
      <p:sp>
        <p:nvSpPr>
          <p:cNvPr id="6" name="Text Box 4"/>
          <p:cNvSpPr txBox="1">
            <a:spLocks noChangeArrowheads="1"/>
          </p:cNvSpPr>
          <p:nvPr/>
        </p:nvSpPr>
        <p:spPr bwMode="auto">
          <a:xfrm>
            <a:off x="457200" y="1417638"/>
            <a:ext cx="8267677" cy="4617402"/>
          </a:xfrm>
          <a:prstGeom prst="rect">
            <a:avLst/>
          </a:prstGeom>
          <a:solidFill>
            <a:schemeClr val="bg1">
              <a:alpha val="79999"/>
            </a:schemeClr>
          </a:solidFill>
          <a:ln w="12700" algn="ctr">
            <a:solidFill>
              <a:schemeClr val="accent1"/>
            </a:solidFill>
            <a:miter lim="800000"/>
            <a:headEnd/>
            <a:tailEnd/>
          </a:ln>
        </p:spPr>
        <p:txBody>
          <a:bodyPr wrap="none" lIns="182880" tIns="182880" rIns="182880"/>
          <a:lstStyle/>
          <a:p>
            <a:pPr marL="92075">
              <a:spcBef>
                <a:spcPts val="575"/>
              </a:spcBef>
              <a:spcAft>
                <a:spcPts val="200"/>
              </a:spcAft>
              <a:tabLst>
                <a:tab pos="2430780" algn="l"/>
                <a:tab pos="2790825" algn="l"/>
              </a:tabLst>
            </a:pPr>
            <a:r>
              <a:rPr lang="en-GB" dirty="0">
                <a:solidFill>
                  <a:srgbClr val="0000FF"/>
                </a:solidFill>
                <a:latin typeface="Consolas"/>
                <a:ea typeface="Times New Roman"/>
                <a:cs typeface="Times New Roman"/>
              </a:rPr>
              <a:t>public</a:t>
            </a:r>
            <a:r>
              <a:rPr lang="en-GB" dirty="0">
                <a:solidFill>
                  <a:srgbClr val="000000"/>
                </a:solidFill>
                <a:latin typeface="Consolas"/>
                <a:ea typeface="Times New Roman"/>
                <a:cs typeface="Times New Roman"/>
              </a:rPr>
              <a:t> </a:t>
            </a:r>
            <a:r>
              <a:rPr lang="en-GB" dirty="0">
                <a:solidFill>
                  <a:srgbClr val="0000FF"/>
                </a:solidFill>
                <a:latin typeface="Consolas"/>
                <a:ea typeface="Times New Roman"/>
                <a:cs typeface="Times New Roman"/>
              </a:rPr>
              <a:t>class</a:t>
            </a:r>
            <a:r>
              <a:rPr lang="en-GB" dirty="0">
                <a:solidFill>
                  <a:srgbClr val="000000"/>
                </a:solidFill>
                <a:latin typeface="Consolas"/>
                <a:ea typeface="Times New Roman"/>
                <a:cs typeface="Times New Roman"/>
              </a:rPr>
              <a:t> </a:t>
            </a:r>
            <a:r>
              <a:rPr lang="en-GB" dirty="0">
                <a:solidFill>
                  <a:srgbClr val="4BACC6"/>
                </a:solidFill>
                <a:latin typeface="Consolas"/>
                <a:ea typeface="Times New Roman"/>
                <a:cs typeface="Times New Roman"/>
              </a:rPr>
              <a:t>Account</a:t>
            </a:r>
            <a:r>
              <a:rPr lang="en-GB" dirty="0">
                <a:solidFill>
                  <a:srgbClr val="000000"/>
                </a:solidFill>
                <a:latin typeface="Consolas"/>
                <a:ea typeface="Times New Roman"/>
                <a:cs typeface="Times New Roman"/>
              </a:rPr>
              <a:t/>
            </a:r>
            <a:br>
              <a:rPr lang="en-GB" dirty="0">
                <a:solidFill>
                  <a:srgbClr val="000000"/>
                </a:solidFill>
                <a:latin typeface="Consolas"/>
                <a:ea typeface="Times New Roman"/>
                <a:cs typeface="Times New Roman"/>
              </a:rPr>
            </a:br>
            <a:r>
              <a:rPr lang="en-GB" dirty="0">
                <a:solidFill>
                  <a:srgbClr val="000000"/>
                </a:solidFill>
                <a:latin typeface="Consolas"/>
                <a:ea typeface="Times New Roman"/>
                <a:cs typeface="Times New Roman"/>
              </a:rPr>
              <a:t>{</a:t>
            </a:r>
            <a:br>
              <a:rPr lang="en-GB" dirty="0">
                <a:solidFill>
                  <a:srgbClr val="000000"/>
                </a:solidFill>
                <a:latin typeface="Consolas"/>
                <a:ea typeface="Times New Roman"/>
                <a:cs typeface="Times New Roman"/>
              </a:rPr>
            </a:br>
            <a:r>
              <a:rPr lang="en-GB" dirty="0">
                <a:solidFill>
                  <a:srgbClr val="000000"/>
                </a:solidFill>
                <a:latin typeface="Consolas"/>
                <a:ea typeface="Times New Roman"/>
                <a:cs typeface="Times New Roman"/>
              </a:rPr>
              <a:t>   </a:t>
            </a:r>
            <a:r>
              <a:rPr lang="en-GB" dirty="0">
                <a:solidFill>
                  <a:srgbClr val="0000FF"/>
                </a:solidFill>
                <a:latin typeface="Consolas"/>
                <a:ea typeface="Times New Roman"/>
                <a:cs typeface="Times New Roman"/>
              </a:rPr>
              <a:t>private</a:t>
            </a:r>
            <a:r>
              <a:rPr lang="en-GB" dirty="0">
                <a:solidFill>
                  <a:srgbClr val="000000"/>
                </a:solidFill>
                <a:latin typeface="Consolas"/>
                <a:ea typeface="Times New Roman"/>
                <a:cs typeface="Times New Roman"/>
              </a:rPr>
              <a:t> </a:t>
            </a:r>
            <a:r>
              <a:rPr lang="en-GB" dirty="0" err="1">
                <a:solidFill>
                  <a:srgbClr val="0000FF"/>
                </a:solidFill>
                <a:latin typeface="Consolas"/>
                <a:ea typeface="Times New Roman"/>
                <a:cs typeface="Times New Roman"/>
              </a:rPr>
              <a:t>int</a:t>
            </a:r>
            <a:r>
              <a:rPr lang="en-GB" dirty="0">
                <a:solidFill>
                  <a:srgbClr val="000000"/>
                </a:solidFill>
                <a:latin typeface="Consolas"/>
                <a:ea typeface="Times New Roman"/>
                <a:cs typeface="Times New Roman"/>
              </a:rPr>
              <a:t> age;</a:t>
            </a:r>
            <a:br>
              <a:rPr lang="en-GB" dirty="0">
                <a:solidFill>
                  <a:srgbClr val="000000"/>
                </a:solidFill>
                <a:latin typeface="Consolas"/>
                <a:ea typeface="Times New Roman"/>
                <a:cs typeface="Times New Roman"/>
              </a:rPr>
            </a:br>
            <a:r>
              <a:rPr lang="en-GB" dirty="0">
                <a:solidFill>
                  <a:srgbClr val="000000"/>
                </a:solidFill>
                <a:latin typeface="Consolas"/>
                <a:ea typeface="Times New Roman"/>
                <a:cs typeface="Times New Roman"/>
              </a:rPr>
              <a:t>   </a:t>
            </a:r>
            <a:r>
              <a:rPr lang="en-GB" dirty="0">
                <a:solidFill>
                  <a:srgbClr val="0000FF"/>
                </a:solidFill>
                <a:latin typeface="Consolas"/>
                <a:ea typeface="Times New Roman"/>
                <a:cs typeface="Times New Roman"/>
              </a:rPr>
              <a:t>public</a:t>
            </a:r>
            <a:r>
              <a:rPr lang="en-GB" dirty="0">
                <a:solidFill>
                  <a:srgbClr val="000000"/>
                </a:solidFill>
                <a:latin typeface="Consolas"/>
                <a:ea typeface="Times New Roman"/>
                <a:cs typeface="Times New Roman"/>
              </a:rPr>
              <a:t> </a:t>
            </a:r>
            <a:r>
              <a:rPr lang="en-GB" dirty="0" err="1">
                <a:solidFill>
                  <a:srgbClr val="0000FF"/>
                </a:solidFill>
                <a:latin typeface="Consolas"/>
                <a:ea typeface="Times New Roman"/>
                <a:cs typeface="Times New Roman"/>
              </a:rPr>
              <a:t>int</a:t>
            </a:r>
            <a:r>
              <a:rPr lang="en-GB" dirty="0">
                <a:solidFill>
                  <a:srgbClr val="000000"/>
                </a:solidFill>
                <a:latin typeface="Consolas"/>
                <a:ea typeface="Times New Roman"/>
                <a:cs typeface="Times New Roman"/>
              </a:rPr>
              <a:t> </a:t>
            </a:r>
            <a:r>
              <a:rPr lang="en-GB" dirty="0" err="1">
                <a:solidFill>
                  <a:srgbClr val="000000"/>
                </a:solidFill>
                <a:latin typeface="Consolas"/>
                <a:ea typeface="Times New Roman"/>
                <a:cs typeface="Times New Roman"/>
              </a:rPr>
              <a:t>GetAge</a:t>
            </a:r>
            <a:r>
              <a:rPr lang="en-GB" dirty="0">
                <a:solidFill>
                  <a:srgbClr val="000000"/>
                </a:solidFill>
                <a:latin typeface="Consolas"/>
                <a:ea typeface="Times New Roman"/>
                <a:cs typeface="Times New Roman"/>
              </a:rPr>
              <a:t>() </a:t>
            </a:r>
            <a:br>
              <a:rPr lang="en-GB" dirty="0">
                <a:solidFill>
                  <a:srgbClr val="000000"/>
                </a:solidFill>
                <a:latin typeface="Consolas"/>
                <a:ea typeface="Times New Roman"/>
                <a:cs typeface="Times New Roman"/>
              </a:rPr>
            </a:br>
            <a:r>
              <a:rPr lang="en-GB" dirty="0">
                <a:solidFill>
                  <a:srgbClr val="000000"/>
                </a:solidFill>
                <a:latin typeface="Consolas"/>
                <a:ea typeface="Times New Roman"/>
                <a:cs typeface="Times New Roman"/>
              </a:rPr>
              <a:t>   {</a:t>
            </a:r>
            <a:br>
              <a:rPr lang="en-GB" dirty="0">
                <a:solidFill>
                  <a:srgbClr val="000000"/>
                </a:solidFill>
                <a:latin typeface="Consolas"/>
                <a:ea typeface="Times New Roman"/>
                <a:cs typeface="Times New Roman"/>
              </a:rPr>
            </a:br>
            <a:r>
              <a:rPr lang="en-GB" dirty="0">
                <a:solidFill>
                  <a:srgbClr val="000000"/>
                </a:solidFill>
                <a:latin typeface="Consolas"/>
                <a:ea typeface="Times New Roman"/>
                <a:cs typeface="Times New Roman"/>
              </a:rPr>
              <a:t>      </a:t>
            </a:r>
            <a:r>
              <a:rPr lang="en-GB" dirty="0">
                <a:solidFill>
                  <a:srgbClr val="0000FF"/>
                </a:solidFill>
                <a:latin typeface="Consolas"/>
                <a:ea typeface="Times New Roman"/>
                <a:cs typeface="Times New Roman"/>
              </a:rPr>
              <a:t>return</a:t>
            </a:r>
            <a:r>
              <a:rPr lang="en-GB" dirty="0">
                <a:solidFill>
                  <a:srgbClr val="000000"/>
                </a:solidFill>
                <a:latin typeface="Consolas"/>
                <a:ea typeface="Times New Roman"/>
                <a:cs typeface="Times New Roman"/>
              </a:rPr>
              <a:t> </a:t>
            </a:r>
            <a:r>
              <a:rPr lang="en-GB" dirty="0" err="1">
                <a:solidFill>
                  <a:srgbClr val="0000FF"/>
                </a:solidFill>
                <a:latin typeface="Consolas"/>
                <a:ea typeface="Times New Roman"/>
                <a:cs typeface="Times New Roman"/>
              </a:rPr>
              <a:t>this</a:t>
            </a:r>
            <a:r>
              <a:rPr lang="en-GB" dirty="0" err="1">
                <a:solidFill>
                  <a:srgbClr val="000000"/>
                </a:solidFill>
                <a:latin typeface="Consolas"/>
                <a:ea typeface="Times New Roman"/>
                <a:cs typeface="Times New Roman"/>
              </a:rPr>
              <a:t>.age</a:t>
            </a:r>
            <a:r>
              <a:rPr lang="en-GB" dirty="0">
                <a:solidFill>
                  <a:srgbClr val="000000"/>
                </a:solidFill>
                <a:latin typeface="Consolas"/>
                <a:ea typeface="Times New Roman"/>
                <a:cs typeface="Times New Roman"/>
              </a:rPr>
              <a:t>;</a:t>
            </a:r>
            <a:br>
              <a:rPr lang="en-GB" dirty="0">
                <a:solidFill>
                  <a:srgbClr val="000000"/>
                </a:solidFill>
                <a:latin typeface="Consolas"/>
                <a:ea typeface="Times New Roman"/>
                <a:cs typeface="Times New Roman"/>
              </a:rPr>
            </a:br>
            <a:r>
              <a:rPr lang="en-GB" dirty="0">
                <a:solidFill>
                  <a:srgbClr val="000000"/>
                </a:solidFill>
                <a:latin typeface="Consolas"/>
                <a:ea typeface="Times New Roman"/>
                <a:cs typeface="Times New Roman"/>
              </a:rPr>
              <a:t>   }</a:t>
            </a:r>
            <a:br>
              <a:rPr lang="en-GB" dirty="0">
                <a:solidFill>
                  <a:srgbClr val="000000"/>
                </a:solidFill>
                <a:latin typeface="Consolas"/>
                <a:ea typeface="Times New Roman"/>
                <a:cs typeface="Times New Roman"/>
              </a:rPr>
            </a:br>
            <a:r>
              <a:rPr lang="en-GB" dirty="0">
                <a:solidFill>
                  <a:srgbClr val="000000"/>
                </a:solidFill>
                <a:latin typeface="Consolas"/>
                <a:ea typeface="Times New Roman"/>
                <a:cs typeface="Times New Roman"/>
              </a:rPr>
              <a:t>   </a:t>
            </a:r>
            <a:r>
              <a:rPr lang="en-GB" dirty="0">
                <a:solidFill>
                  <a:srgbClr val="0000FF"/>
                </a:solidFill>
                <a:latin typeface="Consolas"/>
                <a:ea typeface="Times New Roman"/>
                <a:cs typeface="Times New Roman"/>
              </a:rPr>
              <a:t>public</a:t>
            </a:r>
            <a:r>
              <a:rPr lang="en-GB" dirty="0">
                <a:solidFill>
                  <a:srgbClr val="000000"/>
                </a:solidFill>
                <a:latin typeface="Consolas"/>
                <a:ea typeface="Times New Roman"/>
                <a:cs typeface="Times New Roman"/>
              </a:rPr>
              <a:t> </a:t>
            </a:r>
            <a:r>
              <a:rPr lang="en-GB" dirty="0">
                <a:solidFill>
                  <a:srgbClr val="0000FF"/>
                </a:solidFill>
                <a:latin typeface="Consolas"/>
                <a:ea typeface="Times New Roman"/>
                <a:cs typeface="Times New Roman"/>
              </a:rPr>
              <a:t>void</a:t>
            </a:r>
            <a:r>
              <a:rPr lang="en-GB" dirty="0">
                <a:solidFill>
                  <a:srgbClr val="000000"/>
                </a:solidFill>
                <a:latin typeface="Consolas"/>
                <a:ea typeface="Times New Roman"/>
                <a:cs typeface="Times New Roman"/>
              </a:rPr>
              <a:t> </a:t>
            </a:r>
            <a:r>
              <a:rPr lang="en-GB" dirty="0" err="1" smtClean="0">
                <a:solidFill>
                  <a:srgbClr val="000000"/>
                </a:solidFill>
                <a:latin typeface="Consolas"/>
                <a:ea typeface="Times New Roman"/>
                <a:cs typeface="Times New Roman"/>
              </a:rPr>
              <a:t>SetAge</a:t>
            </a:r>
            <a:r>
              <a:rPr lang="en-GB" dirty="0" smtClean="0">
                <a:solidFill>
                  <a:srgbClr val="000000"/>
                </a:solidFill>
                <a:latin typeface="Consolas"/>
                <a:ea typeface="Times New Roman"/>
                <a:cs typeface="Times New Roman"/>
              </a:rPr>
              <a:t>( </a:t>
            </a:r>
            <a:r>
              <a:rPr lang="en-GB" dirty="0" err="1" smtClean="0">
                <a:solidFill>
                  <a:srgbClr val="0000FF"/>
                </a:solidFill>
                <a:latin typeface="Consolas"/>
                <a:ea typeface="Times New Roman"/>
                <a:cs typeface="Times New Roman"/>
              </a:rPr>
              <a:t>int</a:t>
            </a:r>
            <a:r>
              <a:rPr lang="en-GB" dirty="0" smtClean="0">
                <a:solidFill>
                  <a:srgbClr val="000000"/>
                </a:solidFill>
                <a:latin typeface="Consolas"/>
                <a:ea typeface="Times New Roman"/>
                <a:cs typeface="Times New Roman"/>
              </a:rPr>
              <a:t> </a:t>
            </a:r>
            <a:r>
              <a:rPr lang="en-GB" dirty="0" err="1">
                <a:solidFill>
                  <a:srgbClr val="000000"/>
                </a:solidFill>
                <a:latin typeface="Consolas"/>
                <a:ea typeface="Times New Roman"/>
                <a:cs typeface="Times New Roman"/>
              </a:rPr>
              <a:t>inAge</a:t>
            </a:r>
            <a:r>
              <a:rPr lang="en-GB" dirty="0">
                <a:solidFill>
                  <a:srgbClr val="000000"/>
                </a:solidFill>
                <a:latin typeface="Consolas"/>
                <a:ea typeface="Times New Roman"/>
                <a:cs typeface="Times New Roman"/>
              </a:rPr>
              <a:t> ) </a:t>
            </a:r>
            <a:br>
              <a:rPr lang="en-GB" dirty="0">
                <a:solidFill>
                  <a:srgbClr val="000000"/>
                </a:solidFill>
                <a:latin typeface="Consolas"/>
                <a:ea typeface="Times New Roman"/>
                <a:cs typeface="Times New Roman"/>
              </a:rPr>
            </a:br>
            <a:r>
              <a:rPr lang="en-GB" dirty="0">
                <a:solidFill>
                  <a:srgbClr val="000000"/>
                </a:solidFill>
                <a:latin typeface="Consolas"/>
                <a:ea typeface="Times New Roman"/>
                <a:cs typeface="Times New Roman"/>
              </a:rPr>
              <a:t>   {</a:t>
            </a:r>
            <a:br>
              <a:rPr lang="en-GB" dirty="0">
                <a:solidFill>
                  <a:srgbClr val="000000"/>
                </a:solidFill>
                <a:latin typeface="Consolas"/>
                <a:ea typeface="Times New Roman"/>
                <a:cs typeface="Times New Roman"/>
              </a:rPr>
            </a:br>
            <a:r>
              <a:rPr lang="en-GB" dirty="0">
                <a:solidFill>
                  <a:srgbClr val="000000"/>
                </a:solidFill>
                <a:latin typeface="Consolas"/>
                <a:ea typeface="Times New Roman"/>
                <a:cs typeface="Times New Roman"/>
              </a:rPr>
              <a:t>      </a:t>
            </a:r>
            <a:r>
              <a:rPr lang="en-GB" dirty="0">
                <a:solidFill>
                  <a:srgbClr val="0000FF"/>
                </a:solidFill>
                <a:latin typeface="Consolas"/>
                <a:ea typeface="Times New Roman"/>
                <a:cs typeface="Times New Roman"/>
              </a:rPr>
              <a:t>if</a:t>
            </a:r>
            <a:r>
              <a:rPr lang="en-GB" dirty="0">
                <a:solidFill>
                  <a:srgbClr val="000000"/>
                </a:solidFill>
                <a:latin typeface="Consolas"/>
                <a:ea typeface="Times New Roman"/>
                <a:cs typeface="Times New Roman"/>
              </a:rPr>
              <a:t> ( (</a:t>
            </a:r>
            <a:r>
              <a:rPr lang="en-GB" dirty="0" err="1">
                <a:solidFill>
                  <a:srgbClr val="000000"/>
                </a:solidFill>
                <a:latin typeface="Consolas"/>
                <a:ea typeface="Times New Roman"/>
                <a:cs typeface="Times New Roman"/>
              </a:rPr>
              <a:t>inAge</a:t>
            </a:r>
            <a:r>
              <a:rPr lang="en-GB" dirty="0">
                <a:solidFill>
                  <a:srgbClr val="000000"/>
                </a:solidFill>
                <a:latin typeface="Consolas"/>
                <a:ea typeface="Times New Roman"/>
                <a:cs typeface="Times New Roman"/>
              </a:rPr>
              <a:t> &gt; 0) &amp;&amp; (</a:t>
            </a:r>
            <a:r>
              <a:rPr lang="en-GB" dirty="0" err="1">
                <a:solidFill>
                  <a:srgbClr val="000000"/>
                </a:solidFill>
                <a:latin typeface="Consolas"/>
                <a:ea typeface="Times New Roman"/>
                <a:cs typeface="Times New Roman"/>
              </a:rPr>
              <a:t>inAge</a:t>
            </a:r>
            <a:r>
              <a:rPr lang="en-GB" dirty="0">
                <a:solidFill>
                  <a:srgbClr val="000000"/>
                </a:solidFill>
                <a:latin typeface="Consolas"/>
                <a:ea typeface="Times New Roman"/>
                <a:cs typeface="Times New Roman"/>
              </a:rPr>
              <a:t> &lt; 120) ) </a:t>
            </a:r>
            <a:br>
              <a:rPr lang="en-GB" dirty="0">
                <a:solidFill>
                  <a:srgbClr val="000000"/>
                </a:solidFill>
                <a:latin typeface="Consolas"/>
                <a:ea typeface="Times New Roman"/>
                <a:cs typeface="Times New Roman"/>
              </a:rPr>
            </a:br>
            <a:r>
              <a:rPr lang="en-GB" dirty="0">
                <a:solidFill>
                  <a:srgbClr val="000000"/>
                </a:solidFill>
                <a:latin typeface="Consolas"/>
                <a:ea typeface="Times New Roman"/>
                <a:cs typeface="Times New Roman"/>
              </a:rPr>
              <a:t>      {</a:t>
            </a:r>
            <a:br>
              <a:rPr lang="en-GB" dirty="0">
                <a:solidFill>
                  <a:srgbClr val="000000"/>
                </a:solidFill>
                <a:latin typeface="Consolas"/>
                <a:ea typeface="Times New Roman"/>
                <a:cs typeface="Times New Roman"/>
              </a:rPr>
            </a:br>
            <a:r>
              <a:rPr lang="en-GB" dirty="0">
                <a:solidFill>
                  <a:srgbClr val="000000"/>
                </a:solidFill>
                <a:latin typeface="Consolas"/>
                <a:ea typeface="Times New Roman"/>
                <a:cs typeface="Times New Roman"/>
              </a:rPr>
              <a:t>         </a:t>
            </a:r>
            <a:r>
              <a:rPr lang="en-GB" dirty="0" err="1">
                <a:solidFill>
                  <a:srgbClr val="0000FF"/>
                </a:solidFill>
                <a:latin typeface="Consolas"/>
                <a:ea typeface="Times New Roman"/>
                <a:cs typeface="Times New Roman"/>
              </a:rPr>
              <a:t>this</a:t>
            </a:r>
            <a:r>
              <a:rPr lang="en-GB" dirty="0" err="1">
                <a:solidFill>
                  <a:srgbClr val="000000"/>
                </a:solidFill>
                <a:latin typeface="Consolas"/>
                <a:ea typeface="Times New Roman"/>
                <a:cs typeface="Times New Roman"/>
              </a:rPr>
              <a:t>.age</a:t>
            </a:r>
            <a:r>
              <a:rPr lang="en-GB" dirty="0">
                <a:solidFill>
                  <a:srgbClr val="000000"/>
                </a:solidFill>
                <a:latin typeface="Consolas"/>
                <a:ea typeface="Times New Roman"/>
                <a:cs typeface="Times New Roman"/>
              </a:rPr>
              <a:t> = </a:t>
            </a:r>
            <a:r>
              <a:rPr lang="en-GB" dirty="0" err="1">
                <a:solidFill>
                  <a:srgbClr val="000000"/>
                </a:solidFill>
                <a:latin typeface="Consolas"/>
                <a:ea typeface="Times New Roman"/>
                <a:cs typeface="Times New Roman"/>
              </a:rPr>
              <a:t>inAge</a:t>
            </a:r>
            <a:r>
              <a:rPr lang="en-GB" dirty="0">
                <a:solidFill>
                  <a:srgbClr val="000000"/>
                </a:solidFill>
                <a:latin typeface="Consolas"/>
                <a:ea typeface="Times New Roman"/>
                <a:cs typeface="Times New Roman"/>
              </a:rPr>
              <a:t>;</a:t>
            </a:r>
            <a:br>
              <a:rPr lang="en-GB" dirty="0">
                <a:solidFill>
                  <a:srgbClr val="000000"/>
                </a:solidFill>
                <a:latin typeface="Consolas"/>
                <a:ea typeface="Times New Roman"/>
                <a:cs typeface="Times New Roman"/>
              </a:rPr>
            </a:br>
            <a:r>
              <a:rPr lang="en-GB" dirty="0">
                <a:solidFill>
                  <a:srgbClr val="000000"/>
                </a:solidFill>
                <a:latin typeface="Consolas"/>
                <a:ea typeface="Times New Roman"/>
                <a:cs typeface="Times New Roman"/>
              </a:rPr>
              <a:t>      }</a:t>
            </a:r>
            <a:br>
              <a:rPr lang="en-GB" dirty="0">
                <a:solidFill>
                  <a:srgbClr val="000000"/>
                </a:solidFill>
                <a:latin typeface="Consolas"/>
                <a:ea typeface="Times New Roman"/>
                <a:cs typeface="Times New Roman"/>
              </a:rPr>
            </a:br>
            <a:r>
              <a:rPr lang="en-GB" dirty="0">
                <a:solidFill>
                  <a:srgbClr val="000000"/>
                </a:solidFill>
                <a:latin typeface="Consolas"/>
                <a:ea typeface="Times New Roman"/>
                <a:cs typeface="Times New Roman"/>
              </a:rPr>
              <a:t>   }</a:t>
            </a:r>
            <a:br>
              <a:rPr lang="en-GB" dirty="0">
                <a:solidFill>
                  <a:srgbClr val="000000"/>
                </a:solidFill>
                <a:latin typeface="Consolas"/>
                <a:ea typeface="Times New Roman"/>
                <a:cs typeface="Times New Roman"/>
              </a:rPr>
            </a:br>
            <a:r>
              <a:rPr lang="en-GB" dirty="0">
                <a:solidFill>
                  <a:srgbClr val="000000"/>
                </a:solidFill>
                <a:latin typeface="Consolas"/>
                <a:ea typeface="Times New Roman"/>
                <a:cs typeface="Times New Roman"/>
              </a:rPr>
              <a:t>}</a:t>
            </a:r>
            <a:endParaRPr lang="en-GB" dirty="0">
              <a:solidFill>
                <a:srgbClr val="000000"/>
              </a:solidFill>
              <a:effectLst/>
              <a:latin typeface="Consolas"/>
              <a:ea typeface="Times New Roman"/>
              <a:cs typeface="Times New Roman"/>
            </a:endParaRPr>
          </a:p>
        </p:txBody>
      </p:sp>
      <p:sp>
        <p:nvSpPr>
          <p:cNvPr id="4" name="Slide Number Placeholder 3"/>
          <p:cNvSpPr>
            <a:spLocks noGrp="1"/>
          </p:cNvSpPr>
          <p:nvPr>
            <p:ph type="sldNum" sz="quarter" idx="10"/>
          </p:nvPr>
        </p:nvSpPr>
        <p:spPr>
          <a:xfrm>
            <a:off x="-1" y="6420022"/>
            <a:ext cx="550863" cy="228600"/>
          </a:xfrm>
        </p:spPr>
        <p:txBody>
          <a:bodyPr/>
          <a:lstStyle/>
          <a:p>
            <a:fld id="{271031BA-9959-4FE2-909F-37D65262A7B4}" type="slidenum">
              <a:rPr lang="en-US" smtClean="0"/>
              <a:pPr/>
              <a:t>32</a:t>
            </a:fld>
            <a:endParaRPr lang="en-US" dirty="0"/>
          </a:p>
        </p:txBody>
      </p:sp>
    </p:spTree>
    <p:extLst>
      <p:ext uri="{BB962C8B-B14F-4D97-AF65-F5344CB8AC3E}">
        <p14:creationId xmlns:p14="http://schemas.microsoft.com/office/powerpoint/2010/main" val="3173138209"/>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Управление возрастом</a:t>
            </a:r>
            <a:endParaRPr lang="en-GB" dirty="0"/>
          </a:p>
        </p:txBody>
      </p:sp>
      <p:sp>
        <p:nvSpPr>
          <p:cNvPr id="3" name="Content Placeholder 2"/>
          <p:cNvSpPr>
            <a:spLocks noGrp="1"/>
          </p:cNvSpPr>
          <p:nvPr>
            <p:ph idx="1"/>
          </p:nvPr>
        </p:nvSpPr>
        <p:spPr>
          <a:xfrm>
            <a:off x="457200" y="3357562"/>
            <a:ext cx="8229600" cy="2603790"/>
          </a:xfrm>
        </p:spPr>
        <p:txBody>
          <a:bodyPr/>
          <a:lstStyle/>
          <a:p>
            <a:r>
              <a:rPr lang="ru-RU" dirty="0" smtClean="0"/>
              <a:t>Для записи нового значения возраста нужно использовать метод </a:t>
            </a:r>
            <a:r>
              <a:rPr lang="en-GB" dirty="0" err="1" smtClean="0">
                <a:latin typeface="Consolas" pitchFamily="49" charset="0"/>
                <a:cs typeface="Consolas" pitchFamily="49" charset="0"/>
              </a:rPr>
              <a:t>SetAge</a:t>
            </a:r>
            <a:endParaRPr lang="en-GB" dirty="0" smtClean="0"/>
          </a:p>
          <a:p>
            <a:r>
              <a:rPr lang="ru-RU" dirty="0"/>
              <a:t>Для </a:t>
            </a:r>
            <a:r>
              <a:rPr lang="ru-RU" dirty="0" smtClean="0"/>
              <a:t>получения текущего значения </a:t>
            </a:r>
            <a:r>
              <a:rPr lang="ru-RU" dirty="0"/>
              <a:t>возраста нужно использовать метод </a:t>
            </a:r>
            <a:r>
              <a:rPr lang="en-US" dirty="0">
                <a:latin typeface="Consolas" pitchFamily="49" charset="0"/>
                <a:cs typeface="Consolas" pitchFamily="49" charset="0"/>
              </a:rPr>
              <a:t>G</a:t>
            </a:r>
            <a:r>
              <a:rPr lang="en-GB" dirty="0" err="1" smtClean="0">
                <a:latin typeface="Consolas" pitchFamily="49" charset="0"/>
                <a:cs typeface="Consolas" pitchFamily="49" charset="0"/>
              </a:rPr>
              <a:t>etAge</a:t>
            </a:r>
            <a:endParaRPr lang="en-GB" dirty="0"/>
          </a:p>
        </p:txBody>
      </p:sp>
      <p:sp>
        <p:nvSpPr>
          <p:cNvPr id="6" name="Text Box 4"/>
          <p:cNvSpPr txBox="1">
            <a:spLocks noChangeArrowheads="1"/>
          </p:cNvSpPr>
          <p:nvPr/>
        </p:nvSpPr>
        <p:spPr bwMode="auto">
          <a:xfrm>
            <a:off x="457200" y="1417638"/>
            <a:ext cx="8267677" cy="1225543"/>
          </a:xfrm>
          <a:prstGeom prst="rect">
            <a:avLst/>
          </a:prstGeom>
          <a:solidFill>
            <a:schemeClr val="bg1">
              <a:alpha val="79999"/>
            </a:schemeClr>
          </a:solidFill>
          <a:ln w="12700" algn="ctr">
            <a:solidFill>
              <a:schemeClr val="accent1"/>
            </a:solidFill>
            <a:miter lim="800000"/>
            <a:headEnd/>
            <a:tailEnd/>
          </a:ln>
        </p:spPr>
        <p:txBody>
          <a:bodyPr wrap="none" lIns="182880" tIns="182880" rIns="182880"/>
          <a:lstStyle/>
          <a:p>
            <a:pPr>
              <a:spcBef>
                <a:spcPct val="50000"/>
              </a:spcBef>
            </a:pPr>
            <a:r>
              <a:rPr lang="en-GB" dirty="0">
                <a:solidFill>
                  <a:srgbClr val="4BACC6"/>
                </a:solidFill>
                <a:latin typeface="Consolas"/>
                <a:ea typeface="Times New Roman"/>
                <a:cs typeface="Times New Roman"/>
              </a:rPr>
              <a:t>Account</a:t>
            </a:r>
            <a:r>
              <a:rPr lang="en-GB" dirty="0" smtClean="0">
                <a:solidFill>
                  <a:schemeClr val="accent1"/>
                </a:solidFill>
                <a:latin typeface="Consolas" pitchFamily="49" charset="0"/>
                <a:cs typeface="Consolas" pitchFamily="49" charset="0"/>
              </a:rPr>
              <a:t> </a:t>
            </a:r>
            <a:r>
              <a:rPr lang="en-GB" dirty="0" smtClean="0">
                <a:solidFill>
                  <a:srgbClr val="000000"/>
                </a:solidFill>
                <a:latin typeface="Consolas"/>
                <a:ea typeface="Times New Roman"/>
                <a:cs typeface="Times New Roman"/>
              </a:rPr>
              <a:t>a =</a:t>
            </a:r>
            <a:r>
              <a:rPr lang="en-GB" dirty="0" smtClean="0">
                <a:latin typeface="Consolas" pitchFamily="49" charset="0"/>
                <a:cs typeface="Consolas" pitchFamily="49" charset="0"/>
              </a:rPr>
              <a:t> </a:t>
            </a:r>
            <a:r>
              <a:rPr lang="en-GB" dirty="0" smtClean="0">
                <a:solidFill>
                  <a:schemeClr val="accent1"/>
                </a:solidFill>
                <a:latin typeface="Consolas" pitchFamily="49" charset="0"/>
                <a:cs typeface="Consolas" pitchFamily="49" charset="0"/>
              </a:rPr>
              <a:t>new </a:t>
            </a:r>
            <a:r>
              <a:rPr lang="en-GB" dirty="0" smtClean="0">
                <a:solidFill>
                  <a:srgbClr val="4BACC6"/>
                </a:solidFill>
                <a:latin typeface="Consolas"/>
                <a:ea typeface="Times New Roman"/>
                <a:cs typeface="Times New Roman"/>
              </a:rPr>
              <a:t>Account</a:t>
            </a:r>
            <a:r>
              <a:rPr lang="en-GB" dirty="0" smtClean="0">
                <a:latin typeface="Consolas" pitchFamily="49" charset="0"/>
                <a:cs typeface="Consolas" pitchFamily="49" charset="0"/>
              </a:rPr>
              <a:t>();</a:t>
            </a:r>
          </a:p>
          <a:p>
            <a:pPr>
              <a:spcBef>
                <a:spcPct val="50000"/>
              </a:spcBef>
            </a:pPr>
            <a:r>
              <a:rPr lang="en-GB" dirty="0" smtClean="0">
                <a:solidFill>
                  <a:srgbClr val="000000"/>
                </a:solidFill>
                <a:latin typeface="Consolas"/>
                <a:ea typeface="Times New Roman"/>
                <a:cs typeface="Times New Roman"/>
              </a:rPr>
              <a:t>a</a:t>
            </a:r>
            <a:r>
              <a:rPr lang="en-US" dirty="0" smtClean="0">
                <a:solidFill>
                  <a:srgbClr val="000000"/>
                </a:solidFill>
                <a:latin typeface="Consolas"/>
                <a:ea typeface="Times New Roman"/>
                <a:cs typeface="Times New Roman"/>
              </a:rPr>
              <a:t>.</a:t>
            </a:r>
            <a:r>
              <a:rPr lang="en-US" dirty="0" err="1" smtClean="0">
                <a:solidFill>
                  <a:srgbClr val="000000"/>
                </a:solidFill>
                <a:latin typeface="Consolas"/>
                <a:ea typeface="Times New Roman"/>
                <a:cs typeface="Times New Roman"/>
              </a:rPr>
              <a:t>SetAge</a:t>
            </a:r>
            <a:r>
              <a:rPr lang="en-US" dirty="0" smtClean="0">
                <a:solidFill>
                  <a:srgbClr val="000000"/>
                </a:solidFill>
                <a:latin typeface="Consolas"/>
                <a:ea typeface="Times New Roman"/>
                <a:cs typeface="Times New Roman"/>
              </a:rPr>
              <a:t>(21);</a:t>
            </a:r>
            <a:endParaRPr lang="en-GB" dirty="0" smtClean="0">
              <a:latin typeface="Consolas" pitchFamily="49" charset="0"/>
              <a:cs typeface="Consolas" pitchFamily="49" charset="0"/>
            </a:endParaRPr>
          </a:p>
        </p:txBody>
      </p:sp>
      <p:sp>
        <p:nvSpPr>
          <p:cNvPr id="5" name="Slide Number Placeholder 3"/>
          <p:cNvSpPr>
            <a:spLocks noGrp="1"/>
          </p:cNvSpPr>
          <p:nvPr>
            <p:ph type="sldNum" sz="quarter" idx="10"/>
          </p:nvPr>
        </p:nvSpPr>
        <p:spPr>
          <a:xfrm>
            <a:off x="-1" y="6420022"/>
            <a:ext cx="550863" cy="228600"/>
          </a:xfrm>
        </p:spPr>
        <p:txBody>
          <a:bodyPr/>
          <a:lstStyle/>
          <a:p>
            <a:fld id="{271031BA-9959-4FE2-909F-37D65262A7B4}" type="slidenum">
              <a:rPr lang="en-US" smtClean="0"/>
              <a:pPr/>
              <a:t>33</a:t>
            </a:fld>
            <a:endParaRPr lang="en-US" dirty="0"/>
          </a:p>
        </p:txBody>
      </p:sp>
    </p:spTree>
    <p:extLst>
      <p:ext uri="{BB962C8B-B14F-4D97-AF65-F5344CB8AC3E}">
        <p14:creationId xmlns:p14="http://schemas.microsoft.com/office/powerpoint/2010/main" val="1467506928"/>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Методы </a:t>
            </a:r>
            <a:r>
              <a:rPr lang="en-GB" dirty="0" smtClean="0"/>
              <a:t>get </a:t>
            </a:r>
            <a:r>
              <a:rPr lang="ru-RU" dirty="0" smtClean="0"/>
              <a:t>и</a:t>
            </a:r>
            <a:r>
              <a:rPr lang="en-GB" dirty="0" smtClean="0"/>
              <a:t> set</a:t>
            </a:r>
            <a:endParaRPr lang="en-GB" dirty="0"/>
          </a:p>
        </p:txBody>
      </p:sp>
      <p:sp>
        <p:nvSpPr>
          <p:cNvPr id="3" name="Content Placeholder 2"/>
          <p:cNvSpPr>
            <a:spLocks noGrp="1"/>
          </p:cNvSpPr>
          <p:nvPr>
            <p:ph idx="1"/>
          </p:nvPr>
        </p:nvSpPr>
        <p:spPr>
          <a:xfrm>
            <a:off x="380770" y="1371600"/>
            <a:ext cx="8363938" cy="4210383"/>
          </a:xfrm>
        </p:spPr>
        <p:txBody>
          <a:bodyPr/>
          <a:lstStyle/>
          <a:p>
            <a:r>
              <a:rPr lang="ru-RU" dirty="0" smtClean="0"/>
              <a:t>Создание методов</a:t>
            </a:r>
            <a:r>
              <a:rPr lang="en-GB" dirty="0" smtClean="0"/>
              <a:t> </a:t>
            </a:r>
            <a:r>
              <a:rPr lang="en-GB" dirty="0" smtClean="0">
                <a:latin typeface="Consolas" pitchFamily="49" charset="0"/>
                <a:cs typeface="Consolas" pitchFamily="49" charset="0"/>
              </a:rPr>
              <a:t>get</a:t>
            </a:r>
            <a:r>
              <a:rPr lang="en-GB" dirty="0" smtClean="0"/>
              <a:t> </a:t>
            </a:r>
            <a:r>
              <a:rPr lang="ru-RU" dirty="0" smtClean="0"/>
              <a:t>и</a:t>
            </a:r>
            <a:r>
              <a:rPr lang="en-GB" dirty="0" smtClean="0"/>
              <a:t> </a:t>
            </a:r>
            <a:r>
              <a:rPr lang="en-GB" dirty="0" smtClean="0">
                <a:latin typeface="Consolas" pitchFamily="49" charset="0"/>
                <a:cs typeface="Consolas" pitchFamily="49" charset="0"/>
              </a:rPr>
              <a:t>set</a:t>
            </a:r>
            <a:r>
              <a:rPr lang="en-GB" dirty="0" smtClean="0"/>
              <a:t> </a:t>
            </a:r>
            <a:r>
              <a:rPr lang="ru-RU" dirty="0" smtClean="0"/>
              <a:t>является стандартным шаблоном, который используется в программировании</a:t>
            </a:r>
            <a:endParaRPr lang="en-GB" dirty="0" smtClean="0"/>
          </a:p>
          <a:p>
            <a:r>
              <a:rPr lang="ru-RU" dirty="0" smtClean="0"/>
              <a:t>Эти методы могут проверять вводимые данные и выявлять выход за диапазон допустимых значений</a:t>
            </a:r>
          </a:p>
          <a:p>
            <a:r>
              <a:rPr lang="ru-RU" dirty="0" smtClean="0"/>
              <a:t>Для этого нужно добавить необходимый код, осуществляющий проверку</a:t>
            </a:r>
            <a:endParaRPr lang="en-GB" dirty="0"/>
          </a:p>
        </p:txBody>
      </p:sp>
      <p:sp>
        <p:nvSpPr>
          <p:cNvPr id="4" name="Slide Number Placeholder 3"/>
          <p:cNvSpPr>
            <a:spLocks noGrp="1"/>
          </p:cNvSpPr>
          <p:nvPr>
            <p:ph type="sldNum" sz="quarter" idx="10"/>
          </p:nvPr>
        </p:nvSpPr>
        <p:spPr>
          <a:xfrm>
            <a:off x="-1" y="6420022"/>
            <a:ext cx="550863" cy="228600"/>
          </a:xfrm>
        </p:spPr>
        <p:txBody>
          <a:bodyPr/>
          <a:lstStyle/>
          <a:p>
            <a:fld id="{271031BA-9959-4FE2-909F-37D65262A7B4}" type="slidenum">
              <a:rPr lang="en-US" smtClean="0"/>
              <a:pPr/>
              <a:t>34</a:t>
            </a:fld>
            <a:endParaRPr lang="en-US" dirty="0"/>
          </a:p>
        </p:txBody>
      </p:sp>
    </p:spTree>
    <p:extLst>
      <p:ext uri="{BB962C8B-B14F-4D97-AF65-F5344CB8AC3E}">
        <p14:creationId xmlns:p14="http://schemas.microsoft.com/office/powerpoint/2010/main" val="1727787376"/>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Использование свойств</a:t>
            </a:r>
            <a:endParaRPr lang="en-GB" dirty="0"/>
          </a:p>
        </p:txBody>
      </p:sp>
      <p:sp>
        <p:nvSpPr>
          <p:cNvPr id="3" name="Content Placeholder 2"/>
          <p:cNvSpPr>
            <a:spLocks noGrp="1"/>
          </p:cNvSpPr>
          <p:nvPr>
            <p:ph idx="1"/>
          </p:nvPr>
        </p:nvSpPr>
        <p:spPr>
          <a:xfrm>
            <a:off x="380770" y="1371600"/>
            <a:ext cx="8363938" cy="4210383"/>
          </a:xfrm>
        </p:spPr>
        <p:txBody>
          <a:bodyPr/>
          <a:lstStyle/>
          <a:p>
            <a:r>
              <a:rPr lang="ru-RU" dirty="0" smtClean="0"/>
              <a:t>Язык</a:t>
            </a:r>
            <a:r>
              <a:rPr lang="en-GB" dirty="0" smtClean="0"/>
              <a:t> C# </a:t>
            </a:r>
            <a:r>
              <a:rPr lang="ru-RU" dirty="0" smtClean="0"/>
              <a:t>предоставляет</a:t>
            </a:r>
            <a:r>
              <a:rPr lang="en-GB" dirty="0" smtClean="0"/>
              <a:t> </a:t>
            </a:r>
            <a:r>
              <a:rPr lang="ru-RU" dirty="0" smtClean="0"/>
              <a:t>свойства</a:t>
            </a:r>
            <a:r>
              <a:rPr lang="en-GB" dirty="0"/>
              <a:t/>
            </a:r>
            <a:br>
              <a:rPr lang="en-GB" dirty="0"/>
            </a:br>
            <a:r>
              <a:rPr lang="ru-RU" dirty="0" smtClean="0"/>
              <a:t>для повышения удобства работы</a:t>
            </a:r>
            <a:r>
              <a:rPr lang="en-US" dirty="0" smtClean="0"/>
              <a:t/>
            </a:r>
            <a:br>
              <a:rPr lang="en-US" dirty="0" smtClean="0"/>
            </a:br>
            <a:r>
              <a:rPr lang="ru-RU" dirty="0" smtClean="0"/>
              <a:t>со значениями полей</a:t>
            </a:r>
            <a:endParaRPr lang="en-GB" dirty="0" smtClean="0"/>
          </a:p>
          <a:p>
            <a:r>
              <a:rPr lang="ru-RU" dirty="0" smtClean="0"/>
              <a:t>Свойства содержат методы, которые автоматически вызываются</a:t>
            </a:r>
            <a:r>
              <a:rPr lang="en-US" dirty="0" smtClean="0"/>
              <a:t/>
            </a:r>
            <a:br>
              <a:rPr lang="en-US" dirty="0" smtClean="0"/>
            </a:br>
            <a:r>
              <a:rPr lang="ru-RU" dirty="0" smtClean="0"/>
              <a:t>при обращении к этим свойствам</a:t>
            </a:r>
          </a:p>
          <a:p>
            <a:r>
              <a:rPr lang="ru-RU" dirty="0" smtClean="0"/>
              <a:t>Свойства интенсивно используются</a:t>
            </a:r>
            <a:r>
              <a:rPr lang="en-US" dirty="0" smtClean="0"/>
              <a:t/>
            </a:r>
            <a:br>
              <a:rPr lang="en-US" dirty="0" smtClean="0"/>
            </a:br>
            <a:r>
              <a:rPr lang="ru-RU" dirty="0" smtClean="0"/>
              <a:t>в визуальных элементах </a:t>
            </a:r>
            <a:r>
              <a:rPr lang="en-US" dirty="0" smtClean="0"/>
              <a:t>Silverlight</a:t>
            </a:r>
            <a:endParaRPr lang="ru-RU" dirty="0" smtClean="0"/>
          </a:p>
        </p:txBody>
      </p:sp>
      <p:sp>
        <p:nvSpPr>
          <p:cNvPr id="4" name="Slide Number Placeholder 3"/>
          <p:cNvSpPr>
            <a:spLocks noGrp="1"/>
          </p:cNvSpPr>
          <p:nvPr>
            <p:ph type="sldNum" sz="quarter" idx="10"/>
          </p:nvPr>
        </p:nvSpPr>
        <p:spPr>
          <a:xfrm>
            <a:off x="-1" y="6420022"/>
            <a:ext cx="550863" cy="228600"/>
          </a:xfrm>
        </p:spPr>
        <p:txBody>
          <a:bodyPr/>
          <a:lstStyle/>
          <a:p>
            <a:fld id="{271031BA-9959-4FE2-909F-37D65262A7B4}" type="slidenum">
              <a:rPr lang="en-US" smtClean="0"/>
              <a:pPr/>
              <a:t>35</a:t>
            </a:fld>
            <a:endParaRPr lang="en-US" dirty="0"/>
          </a:p>
        </p:txBody>
      </p:sp>
    </p:spTree>
    <p:extLst>
      <p:ext uri="{BB962C8B-B14F-4D97-AF65-F5344CB8AC3E}">
        <p14:creationId xmlns:p14="http://schemas.microsoft.com/office/powerpoint/2010/main" val="2067590105"/>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Свойство </a:t>
            </a:r>
            <a:r>
              <a:rPr lang="en-GB" dirty="0" smtClean="0"/>
              <a:t>Age</a:t>
            </a:r>
            <a:endParaRPr lang="en-GB" dirty="0"/>
          </a:p>
        </p:txBody>
      </p:sp>
      <p:sp>
        <p:nvSpPr>
          <p:cNvPr id="6" name="Text Box 4"/>
          <p:cNvSpPr txBox="1">
            <a:spLocks noChangeArrowheads="1"/>
          </p:cNvSpPr>
          <p:nvPr/>
        </p:nvSpPr>
        <p:spPr bwMode="auto">
          <a:xfrm>
            <a:off x="457200" y="1207008"/>
            <a:ext cx="8267677" cy="4650884"/>
          </a:xfrm>
          <a:prstGeom prst="rect">
            <a:avLst/>
          </a:prstGeom>
          <a:solidFill>
            <a:schemeClr val="bg1">
              <a:alpha val="79999"/>
            </a:schemeClr>
          </a:solidFill>
          <a:ln w="12700" algn="ctr">
            <a:solidFill>
              <a:schemeClr val="accent1"/>
            </a:solidFill>
            <a:miter lim="800000"/>
            <a:headEnd/>
            <a:tailEnd/>
          </a:ln>
        </p:spPr>
        <p:txBody>
          <a:bodyPr wrap="none" lIns="182880" tIns="182880" rIns="182880"/>
          <a:lstStyle/>
          <a:p>
            <a:pPr>
              <a:spcBef>
                <a:spcPts val="575"/>
              </a:spcBef>
              <a:spcAft>
                <a:spcPts val="200"/>
              </a:spcAft>
              <a:tabLst>
                <a:tab pos="2430780" algn="l"/>
                <a:tab pos="2790825" algn="l"/>
              </a:tabLst>
            </a:pPr>
            <a:r>
              <a:rPr lang="en-GB" dirty="0">
                <a:solidFill>
                  <a:srgbClr val="0000FF"/>
                </a:solidFill>
                <a:latin typeface="Consolas"/>
                <a:ea typeface="Times New Roman"/>
                <a:cs typeface="Times New Roman"/>
              </a:rPr>
              <a:t>public</a:t>
            </a:r>
            <a:r>
              <a:rPr lang="en-GB" dirty="0">
                <a:solidFill>
                  <a:srgbClr val="000000"/>
                </a:solidFill>
                <a:latin typeface="Consolas"/>
                <a:ea typeface="Times New Roman"/>
                <a:cs typeface="Times New Roman"/>
              </a:rPr>
              <a:t> </a:t>
            </a:r>
            <a:r>
              <a:rPr lang="en-GB" dirty="0">
                <a:solidFill>
                  <a:srgbClr val="0000FF"/>
                </a:solidFill>
                <a:latin typeface="Consolas"/>
                <a:ea typeface="Times New Roman"/>
                <a:cs typeface="Times New Roman"/>
              </a:rPr>
              <a:t>class</a:t>
            </a:r>
            <a:r>
              <a:rPr lang="en-GB" dirty="0">
                <a:solidFill>
                  <a:srgbClr val="000000"/>
                </a:solidFill>
                <a:latin typeface="Consolas"/>
                <a:ea typeface="Times New Roman"/>
                <a:cs typeface="Times New Roman"/>
              </a:rPr>
              <a:t> </a:t>
            </a:r>
            <a:r>
              <a:rPr lang="en-GB" dirty="0">
                <a:solidFill>
                  <a:srgbClr val="4BACC6"/>
                </a:solidFill>
                <a:latin typeface="Consolas"/>
                <a:ea typeface="Times New Roman"/>
                <a:cs typeface="Times New Roman"/>
              </a:rPr>
              <a:t>Account</a:t>
            </a:r>
            <a:r>
              <a:rPr lang="en-GB" dirty="0">
                <a:solidFill>
                  <a:srgbClr val="000000"/>
                </a:solidFill>
                <a:latin typeface="Consolas"/>
                <a:ea typeface="Times New Roman"/>
                <a:cs typeface="Times New Roman"/>
              </a:rPr>
              <a:t/>
            </a:r>
            <a:br>
              <a:rPr lang="en-GB" dirty="0">
                <a:solidFill>
                  <a:srgbClr val="000000"/>
                </a:solidFill>
                <a:latin typeface="Consolas"/>
                <a:ea typeface="Times New Roman"/>
                <a:cs typeface="Times New Roman"/>
              </a:rPr>
            </a:br>
            <a:r>
              <a:rPr lang="en-GB" dirty="0">
                <a:solidFill>
                  <a:srgbClr val="000000"/>
                </a:solidFill>
                <a:latin typeface="Consolas"/>
                <a:ea typeface="Times New Roman"/>
                <a:cs typeface="Times New Roman"/>
              </a:rPr>
              <a:t>{</a:t>
            </a:r>
            <a:br>
              <a:rPr lang="en-GB" dirty="0">
                <a:solidFill>
                  <a:srgbClr val="000000"/>
                </a:solidFill>
                <a:latin typeface="Consolas"/>
                <a:ea typeface="Times New Roman"/>
                <a:cs typeface="Times New Roman"/>
              </a:rPr>
            </a:br>
            <a:r>
              <a:rPr lang="en-GB" dirty="0">
                <a:solidFill>
                  <a:srgbClr val="000000"/>
                </a:solidFill>
                <a:latin typeface="Consolas"/>
                <a:ea typeface="Times New Roman"/>
                <a:cs typeface="Times New Roman"/>
              </a:rPr>
              <a:t>   </a:t>
            </a:r>
            <a:r>
              <a:rPr lang="en-GB" dirty="0">
                <a:solidFill>
                  <a:srgbClr val="0000FF"/>
                </a:solidFill>
                <a:latin typeface="Consolas"/>
                <a:ea typeface="Times New Roman"/>
                <a:cs typeface="Times New Roman"/>
              </a:rPr>
              <a:t>private</a:t>
            </a:r>
            <a:r>
              <a:rPr lang="en-GB" dirty="0">
                <a:solidFill>
                  <a:srgbClr val="000000"/>
                </a:solidFill>
                <a:latin typeface="Consolas"/>
                <a:ea typeface="Times New Roman"/>
                <a:cs typeface="Times New Roman"/>
              </a:rPr>
              <a:t> </a:t>
            </a:r>
            <a:r>
              <a:rPr lang="en-GB" dirty="0" err="1">
                <a:solidFill>
                  <a:srgbClr val="0000FF"/>
                </a:solidFill>
                <a:latin typeface="Consolas"/>
                <a:ea typeface="Times New Roman"/>
                <a:cs typeface="Times New Roman"/>
              </a:rPr>
              <a:t>int</a:t>
            </a:r>
            <a:r>
              <a:rPr lang="en-GB" dirty="0">
                <a:solidFill>
                  <a:srgbClr val="000000"/>
                </a:solidFill>
                <a:latin typeface="Consolas"/>
                <a:ea typeface="Times New Roman"/>
                <a:cs typeface="Times New Roman"/>
              </a:rPr>
              <a:t> </a:t>
            </a:r>
            <a:r>
              <a:rPr lang="en-GB" dirty="0" err="1">
                <a:solidFill>
                  <a:srgbClr val="000000"/>
                </a:solidFill>
                <a:latin typeface="Consolas"/>
                <a:ea typeface="Times New Roman"/>
                <a:cs typeface="Times New Roman"/>
              </a:rPr>
              <a:t>ageValue</a:t>
            </a:r>
            <a:r>
              <a:rPr lang="en-GB" dirty="0">
                <a:solidFill>
                  <a:srgbClr val="000000"/>
                </a:solidFill>
                <a:latin typeface="Consolas"/>
                <a:ea typeface="Times New Roman"/>
                <a:cs typeface="Times New Roman"/>
              </a:rPr>
              <a:t>;</a:t>
            </a:r>
            <a:br>
              <a:rPr lang="en-GB" dirty="0">
                <a:solidFill>
                  <a:srgbClr val="000000"/>
                </a:solidFill>
                <a:latin typeface="Consolas"/>
                <a:ea typeface="Times New Roman"/>
                <a:cs typeface="Times New Roman"/>
              </a:rPr>
            </a:br>
            <a:r>
              <a:rPr lang="en-GB" dirty="0" smtClean="0">
                <a:solidFill>
                  <a:srgbClr val="000000"/>
                </a:solidFill>
                <a:latin typeface="Consolas"/>
                <a:ea typeface="Times New Roman"/>
                <a:cs typeface="Times New Roman"/>
              </a:rPr>
              <a:t>   </a:t>
            </a:r>
            <a:r>
              <a:rPr lang="en-GB" dirty="0">
                <a:solidFill>
                  <a:srgbClr val="0000FF"/>
                </a:solidFill>
                <a:latin typeface="Consolas"/>
                <a:ea typeface="Times New Roman"/>
                <a:cs typeface="Times New Roman"/>
              </a:rPr>
              <a:t>public</a:t>
            </a:r>
            <a:r>
              <a:rPr lang="en-GB" dirty="0">
                <a:solidFill>
                  <a:srgbClr val="000000"/>
                </a:solidFill>
                <a:latin typeface="Consolas"/>
                <a:ea typeface="Times New Roman"/>
                <a:cs typeface="Times New Roman"/>
              </a:rPr>
              <a:t> </a:t>
            </a:r>
            <a:r>
              <a:rPr lang="en-GB" dirty="0" err="1">
                <a:solidFill>
                  <a:srgbClr val="0000FF"/>
                </a:solidFill>
                <a:latin typeface="Consolas"/>
                <a:ea typeface="Times New Roman"/>
                <a:cs typeface="Times New Roman"/>
              </a:rPr>
              <a:t>int</a:t>
            </a:r>
            <a:r>
              <a:rPr lang="en-GB" dirty="0">
                <a:solidFill>
                  <a:srgbClr val="000000"/>
                </a:solidFill>
                <a:latin typeface="Consolas"/>
                <a:ea typeface="Times New Roman"/>
                <a:cs typeface="Times New Roman"/>
              </a:rPr>
              <a:t> Age </a:t>
            </a:r>
            <a:br>
              <a:rPr lang="en-GB" dirty="0">
                <a:solidFill>
                  <a:srgbClr val="000000"/>
                </a:solidFill>
                <a:latin typeface="Consolas"/>
                <a:ea typeface="Times New Roman"/>
                <a:cs typeface="Times New Roman"/>
              </a:rPr>
            </a:br>
            <a:r>
              <a:rPr lang="en-GB" dirty="0">
                <a:solidFill>
                  <a:srgbClr val="000000"/>
                </a:solidFill>
                <a:latin typeface="Consolas"/>
                <a:ea typeface="Times New Roman"/>
                <a:cs typeface="Times New Roman"/>
              </a:rPr>
              <a:t>   {</a:t>
            </a:r>
            <a:br>
              <a:rPr lang="en-GB" dirty="0">
                <a:solidFill>
                  <a:srgbClr val="000000"/>
                </a:solidFill>
                <a:latin typeface="Consolas"/>
                <a:ea typeface="Times New Roman"/>
                <a:cs typeface="Times New Roman"/>
              </a:rPr>
            </a:br>
            <a:r>
              <a:rPr lang="en-GB" dirty="0">
                <a:solidFill>
                  <a:srgbClr val="000000"/>
                </a:solidFill>
                <a:latin typeface="Consolas"/>
                <a:ea typeface="Times New Roman"/>
                <a:cs typeface="Times New Roman"/>
              </a:rPr>
              <a:t>      </a:t>
            </a:r>
            <a:r>
              <a:rPr lang="en-GB" dirty="0">
                <a:solidFill>
                  <a:srgbClr val="0000FF"/>
                </a:solidFill>
                <a:latin typeface="Consolas"/>
                <a:ea typeface="Times New Roman"/>
                <a:cs typeface="Times New Roman"/>
              </a:rPr>
              <a:t>set</a:t>
            </a:r>
            <a:r>
              <a:rPr lang="en-GB" dirty="0">
                <a:solidFill>
                  <a:srgbClr val="000000"/>
                </a:solidFill>
                <a:latin typeface="Consolas"/>
                <a:ea typeface="Times New Roman"/>
                <a:cs typeface="Times New Roman"/>
              </a:rPr>
              <a:t> </a:t>
            </a:r>
            <a:br>
              <a:rPr lang="en-GB" dirty="0">
                <a:solidFill>
                  <a:srgbClr val="000000"/>
                </a:solidFill>
                <a:latin typeface="Consolas"/>
                <a:ea typeface="Times New Roman"/>
                <a:cs typeface="Times New Roman"/>
              </a:rPr>
            </a:br>
            <a:r>
              <a:rPr lang="en-GB" dirty="0">
                <a:solidFill>
                  <a:srgbClr val="000000"/>
                </a:solidFill>
                <a:latin typeface="Consolas"/>
                <a:ea typeface="Times New Roman"/>
                <a:cs typeface="Times New Roman"/>
              </a:rPr>
              <a:t>      {</a:t>
            </a:r>
            <a:br>
              <a:rPr lang="en-GB" dirty="0">
                <a:solidFill>
                  <a:srgbClr val="000000"/>
                </a:solidFill>
                <a:latin typeface="Consolas"/>
                <a:ea typeface="Times New Roman"/>
                <a:cs typeface="Times New Roman"/>
              </a:rPr>
            </a:br>
            <a:r>
              <a:rPr lang="en-GB" dirty="0">
                <a:solidFill>
                  <a:srgbClr val="000000"/>
                </a:solidFill>
                <a:latin typeface="Consolas"/>
                <a:ea typeface="Times New Roman"/>
                <a:cs typeface="Times New Roman"/>
              </a:rPr>
              <a:t>         </a:t>
            </a:r>
            <a:r>
              <a:rPr lang="en-GB" dirty="0">
                <a:solidFill>
                  <a:srgbClr val="0000FF"/>
                </a:solidFill>
                <a:latin typeface="Consolas"/>
                <a:ea typeface="Times New Roman"/>
                <a:cs typeface="Times New Roman"/>
              </a:rPr>
              <a:t>if</a:t>
            </a:r>
            <a:r>
              <a:rPr lang="en-GB" dirty="0">
                <a:solidFill>
                  <a:srgbClr val="000000"/>
                </a:solidFill>
                <a:latin typeface="Consolas"/>
                <a:ea typeface="Times New Roman"/>
                <a:cs typeface="Times New Roman"/>
              </a:rPr>
              <a:t> ( (</a:t>
            </a:r>
            <a:r>
              <a:rPr lang="en-GB" dirty="0">
                <a:solidFill>
                  <a:srgbClr val="0000FF"/>
                </a:solidFill>
                <a:latin typeface="Consolas"/>
                <a:ea typeface="Times New Roman"/>
                <a:cs typeface="Times New Roman"/>
              </a:rPr>
              <a:t>value</a:t>
            </a:r>
            <a:r>
              <a:rPr lang="en-GB" dirty="0">
                <a:solidFill>
                  <a:srgbClr val="000000"/>
                </a:solidFill>
                <a:latin typeface="Consolas"/>
                <a:ea typeface="Times New Roman"/>
                <a:cs typeface="Times New Roman"/>
              </a:rPr>
              <a:t> &gt; </a:t>
            </a:r>
            <a:r>
              <a:rPr lang="en-GB" dirty="0" smtClean="0">
                <a:solidFill>
                  <a:srgbClr val="000000"/>
                </a:solidFill>
                <a:latin typeface="Consolas"/>
                <a:ea typeface="Times New Roman"/>
                <a:cs typeface="Times New Roman"/>
              </a:rPr>
              <a:t>8) </a:t>
            </a:r>
            <a:r>
              <a:rPr lang="en-GB" dirty="0">
                <a:solidFill>
                  <a:srgbClr val="000000"/>
                </a:solidFill>
                <a:latin typeface="Consolas"/>
                <a:ea typeface="Times New Roman"/>
                <a:cs typeface="Times New Roman"/>
              </a:rPr>
              <a:t>&amp;&amp; (</a:t>
            </a:r>
            <a:r>
              <a:rPr lang="en-GB" dirty="0">
                <a:solidFill>
                  <a:srgbClr val="0000FF"/>
                </a:solidFill>
                <a:latin typeface="Consolas"/>
                <a:ea typeface="Times New Roman"/>
                <a:cs typeface="Times New Roman"/>
              </a:rPr>
              <a:t>value</a:t>
            </a:r>
            <a:r>
              <a:rPr lang="en-GB" dirty="0">
                <a:solidFill>
                  <a:srgbClr val="000000"/>
                </a:solidFill>
                <a:latin typeface="Consolas"/>
                <a:ea typeface="Times New Roman"/>
                <a:cs typeface="Times New Roman"/>
              </a:rPr>
              <a:t> &lt; </a:t>
            </a:r>
            <a:r>
              <a:rPr lang="en-GB" dirty="0" smtClean="0">
                <a:solidFill>
                  <a:srgbClr val="000000"/>
                </a:solidFill>
                <a:latin typeface="Consolas"/>
                <a:ea typeface="Times New Roman"/>
                <a:cs typeface="Times New Roman"/>
              </a:rPr>
              <a:t>100</a:t>
            </a:r>
            <a:r>
              <a:rPr lang="en-GB" dirty="0">
                <a:solidFill>
                  <a:srgbClr val="000000"/>
                </a:solidFill>
                <a:latin typeface="Consolas"/>
                <a:ea typeface="Times New Roman"/>
                <a:cs typeface="Times New Roman"/>
              </a:rPr>
              <a:t>) ) </a:t>
            </a:r>
            <a:br>
              <a:rPr lang="en-GB" dirty="0">
                <a:solidFill>
                  <a:srgbClr val="000000"/>
                </a:solidFill>
                <a:latin typeface="Consolas"/>
                <a:ea typeface="Times New Roman"/>
                <a:cs typeface="Times New Roman"/>
              </a:rPr>
            </a:br>
            <a:r>
              <a:rPr lang="en-GB" dirty="0" smtClean="0">
                <a:solidFill>
                  <a:srgbClr val="000000"/>
                </a:solidFill>
                <a:latin typeface="Consolas"/>
                <a:ea typeface="Times New Roman"/>
                <a:cs typeface="Times New Roman"/>
              </a:rPr>
              <a:t>              </a:t>
            </a:r>
            <a:r>
              <a:rPr lang="en-GB" dirty="0" err="1" smtClean="0">
                <a:solidFill>
                  <a:srgbClr val="000000"/>
                </a:solidFill>
                <a:latin typeface="Consolas"/>
                <a:ea typeface="Times New Roman"/>
                <a:cs typeface="Times New Roman"/>
              </a:rPr>
              <a:t>ageValue</a:t>
            </a:r>
            <a:r>
              <a:rPr lang="en-GB" dirty="0" smtClean="0">
                <a:solidFill>
                  <a:srgbClr val="000000"/>
                </a:solidFill>
                <a:latin typeface="Consolas"/>
                <a:ea typeface="Times New Roman"/>
                <a:cs typeface="Times New Roman"/>
              </a:rPr>
              <a:t> </a:t>
            </a:r>
            <a:r>
              <a:rPr lang="en-GB" dirty="0">
                <a:solidFill>
                  <a:srgbClr val="000000"/>
                </a:solidFill>
                <a:latin typeface="Consolas"/>
                <a:ea typeface="Times New Roman"/>
                <a:cs typeface="Times New Roman"/>
              </a:rPr>
              <a:t>= </a:t>
            </a:r>
            <a:r>
              <a:rPr lang="en-GB" dirty="0">
                <a:solidFill>
                  <a:srgbClr val="0000FF"/>
                </a:solidFill>
                <a:latin typeface="Consolas"/>
                <a:ea typeface="Times New Roman"/>
                <a:cs typeface="Times New Roman"/>
              </a:rPr>
              <a:t>value</a:t>
            </a:r>
            <a:r>
              <a:rPr lang="en-GB" dirty="0">
                <a:solidFill>
                  <a:srgbClr val="000000"/>
                </a:solidFill>
                <a:latin typeface="Consolas"/>
                <a:ea typeface="Times New Roman"/>
                <a:cs typeface="Times New Roman"/>
              </a:rPr>
              <a:t>;</a:t>
            </a:r>
            <a:br>
              <a:rPr lang="en-GB" dirty="0">
                <a:solidFill>
                  <a:srgbClr val="000000"/>
                </a:solidFill>
                <a:latin typeface="Consolas"/>
                <a:ea typeface="Times New Roman"/>
                <a:cs typeface="Times New Roman"/>
              </a:rPr>
            </a:br>
            <a:r>
              <a:rPr lang="en-GB" dirty="0" smtClean="0">
                <a:solidFill>
                  <a:srgbClr val="000000"/>
                </a:solidFill>
                <a:latin typeface="Consolas"/>
                <a:ea typeface="Times New Roman"/>
                <a:cs typeface="Times New Roman"/>
              </a:rPr>
              <a:t>      }</a:t>
            </a:r>
            <a:r>
              <a:rPr lang="en-GB" dirty="0">
                <a:solidFill>
                  <a:srgbClr val="000000"/>
                </a:solidFill>
                <a:latin typeface="Consolas"/>
                <a:ea typeface="Times New Roman"/>
                <a:cs typeface="Times New Roman"/>
              </a:rPr>
              <a:t/>
            </a:r>
            <a:br>
              <a:rPr lang="en-GB" dirty="0">
                <a:solidFill>
                  <a:srgbClr val="000000"/>
                </a:solidFill>
                <a:latin typeface="Consolas"/>
                <a:ea typeface="Times New Roman"/>
                <a:cs typeface="Times New Roman"/>
              </a:rPr>
            </a:br>
            <a:r>
              <a:rPr lang="en-GB" dirty="0">
                <a:solidFill>
                  <a:srgbClr val="000000"/>
                </a:solidFill>
                <a:latin typeface="Consolas"/>
                <a:ea typeface="Times New Roman"/>
                <a:cs typeface="Times New Roman"/>
              </a:rPr>
              <a:t>      </a:t>
            </a:r>
            <a:r>
              <a:rPr lang="en-GB" dirty="0">
                <a:solidFill>
                  <a:srgbClr val="0000FF"/>
                </a:solidFill>
                <a:latin typeface="Consolas"/>
                <a:ea typeface="Times New Roman"/>
                <a:cs typeface="Times New Roman"/>
              </a:rPr>
              <a:t>get</a:t>
            </a:r>
            <a:r>
              <a:rPr lang="en-GB" dirty="0">
                <a:solidFill>
                  <a:srgbClr val="000000"/>
                </a:solidFill>
                <a:latin typeface="Consolas"/>
                <a:ea typeface="Times New Roman"/>
                <a:cs typeface="Times New Roman"/>
              </a:rPr>
              <a:t> </a:t>
            </a:r>
            <a:br>
              <a:rPr lang="en-GB" dirty="0">
                <a:solidFill>
                  <a:srgbClr val="000000"/>
                </a:solidFill>
                <a:latin typeface="Consolas"/>
                <a:ea typeface="Times New Roman"/>
                <a:cs typeface="Times New Roman"/>
              </a:rPr>
            </a:br>
            <a:r>
              <a:rPr lang="en-GB" dirty="0">
                <a:solidFill>
                  <a:srgbClr val="000000"/>
                </a:solidFill>
                <a:latin typeface="Consolas"/>
                <a:ea typeface="Times New Roman"/>
                <a:cs typeface="Times New Roman"/>
              </a:rPr>
              <a:t>      {</a:t>
            </a:r>
            <a:br>
              <a:rPr lang="en-GB" dirty="0">
                <a:solidFill>
                  <a:srgbClr val="000000"/>
                </a:solidFill>
                <a:latin typeface="Consolas"/>
                <a:ea typeface="Times New Roman"/>
                <a:cs typeface="Times New Roman"/>
              </a:rPr>
            </a:br>
            <a:r>
              <a:rPr lang="en-GB" dirty="0">
                <a:solidFill>
                  <a:srgbClr val="000000"/>
                </a:solidFill>
                <a:latin typeface="Consolas"/>
                <a:ea typeface="Times New Roman"/>
                <a:cs typeface="Times New Roman"/>
              </a:rPr>
              <a:t>         </a:t>
            </a:r>
            <a:r>
              <a:rPr lang="en-GB" dirty="0">
                <a:solidFill>
                  <a:srgbClr val="0000FF"/>
                </a:solidFill>
                <a:latin typeface="Consolas"/>
                <a:ea typeface="Times New Roman"/>
                <a:cs typeface="Times New Roman"/>
              </a:rPr>
              <a:t>return</a:t>
            </a:r>
            <a:r>
              <a:rPr lang="en-GB" dirty="0">
                <a:solidFill>
                  <a:srgbClr val="000000"/>
                </a:solidFill>
                <a:latin typeface="Consolas"/>
                <a:ea typeface="Times New Roman"/>
                <a:cs typeface="Times New Roman"/>
              </a:rPr>
              <a:t> </a:t>
            </a:r>
            <a:r>
              <a:rPr lang="en-GB" dirty="0" err="1" smtClean="0">
                <a:solidFill>
                  <a:srgbClr val="000000"/>
                </a:solidFill>
                <a:latin typeface="Consolas"/>
                <a:ea typeface="Times New Roman"/>
                <a:cs typeface="Times New Roman"/>
              </a:rPr>
              <a:t>ageValue</a:t>
            </a:r>
            <a:r>
              <a:rPr lang="en-GB" dirty="0">
                <a:solidFill>
                  <a:srgbClr val="000000"/>
                </a:solidFill>
                <a:latin typeface="Consolas"/>
                <a:ea typeface="Times New Roman"/>
                <a:cs typeface="Times New Roman"/>
              </a:rPr>
              <a:t>;</a:t>
            </a:r>
            <a:br>
              <a:rPr lang="en-GB" dirty="0">
                <a:solidFill>
                  <a:srgbClr val="000000"/>
                </a:solidFill>
                <a:latin typeface="Consolas"/>
                <a:ea typeface="Times New Roman"/>
                <a:cs typeface="Times New Roman"/>
              </a:rPr>
            </a:br>
            <a:r>
              <a:rPr lang="en-GB" dirty="0">
                <a:solidFill>
                  <a:srgbClr val="000000"/>
                </a:solidFill>
                <a:latin typeface="Consolas"/>
                <a:ea typeface="Times New Roman"/>
                <a:cs typeface="Times New Roman"/>
              </a:rPr>
              <a:t>      }</a:t>
            </a:r>
            <a:br>
              <a:rPr lang="en-GB" dirty="0">
                <a:solidFill>
                  <a:srgbClr val="000000"/>
                </a:solidFill>
                <a:latin typeface="Consolas"/>
                <a:ea typeface="Times New Roman"/>
                <a:cs typeface="Times New Roman"/>
              </a:rPr>
            </a:br>
            <a:r>
              <a:rPr lang="en-GB" dirty="0">
                <a:solidFill>
                  <a:srgbClr val="000000"/>
                </a:solidFill>
                <a:latin typeface="Consolas"/>
                <a:ea typeface="Times New Roman"/>
                <a:cs typeface="Times New Roman"/>
              </a:rPr>
              <a:t>   }</a:t>
            </a:r>
            <a:br>
              <a:rPr lang="en-GB" dirty="0">
                <a:solidFill>
                  <a:srgbClr val="000000"/>
                </a:solidFill>
                <a:latin typeface="Consolas"/>
                <a:ea typeface="Times New Roman"/>
                <a:cs typeface="Times New Roman"/>
              </a:rPr>
            </a:br>
            <a:r>
              <a:rPr lang="en-GB" dirty="0">
                <a:solidFill>
                  <a:srgbClr val="000000"/>
                </a:solidFill>
                <a:latin typeface="Consolas"/>
                <a:ea typeface="Times New Roman"/>
                <a:cs typeface="Times New Roman"/>
              </a:rPr>
              <a:t>}</a:t>
            </a:r>
            <a:endParaRPr lang="en-GB" dirty="0">
              <a:solidFill>
                <a:srgbClr val="000000"/>
              </a:solidFill>
              <a:effectLst/>
              <a:latin typeface="Consolas"/>
              <a:ea typeface="Times New Roman"/>
              <a:cs typeface="Times New Roman"/>
            </a:endParaRPr>
          </a:p>
        </p:txBody>
      </p:sp>
      <p:sp>
        <p:nvSpPr>
          <p:cNvPr id="4" name="Slide Number Placeholder 3"/>
          <p:cNvSpPr>
            <a:spLocks noGrp="1"/>
          </p:cNvSpPr>
          <p:nvPr>
            <p:ph type="sldNum" sz="quarter" idx="10"/>
          </p:nvPr>
        </p:nvSpPr>
        <p:spPr>
          <a:xfrm>
            <a:off x="-1" y="6420022"/>
            <a:ext cx="550863" cy="228600"/>
          </a:xfrm>
        </p:spPr>
        <p:txBody>
          <a:bodyPr/>
          <a:lstStyle/>
          <a:p>
            <a:fld id="{271031BA-9959-4FE2-909F-37D65262A7B4}" type="slidenum">
              <a:rPr lang="en-US" smtClean="0"/>
              <a:pPr/>
              <a:t>36</a:t>
            </a:fld>
            <a:endParaRPr lang="en-US" dirty="0"/>
          </a:p>
        </p:txBody>
      </p:sp>
    </p:spTree>
    <p:extLst>
      <p:ext uri="{BB962C8B-B14F-4D97-AF65-F5344CB8AC3E}">
        <p14:creationId xmlns:p14="http://schemas.microsoft.com/office/powerpoint/2010/main" val="778977926"/>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Ключевые слова </a:t>
            </a:r>
            <a:r>
              <a:rPr lang="en-US" dirty="0" smtClean="0"/>
              <a:t>get </a:t>
            </a:r>
            <a:r>
              <a:rPr lang="ru-RU" dirty="0" smtClean="0"/>
              <a:t>и </a:t>
            </a:r>
            <a:r>
              <a:rPr lang="en-US" dirty="0" smtClean="0"/>
              <a:t>set</a:t>
            </a:r>
            <a:endParaRPr lang="en-GB" dirty="0"/>
          </a:p>
        </p:txBody>
      </p:sp>
      <p:sp>
        <p:nvSpPr>
          <p:cNvPr id="3" name="Content Placeholder 2"/>
          <p:cNvSpPr>
            <a:spLocks noGrp="1"/>
          </p:cNvSpPr>
          <p:nvPr>
            <p:ph idx="1"/>
          </p:nvPr>
        </p:nvSpPr>
        <p:spPr>
          <a:xfrm>
            <a:off x="380770" y="1188000"/>
            <a:ext cx="8363938" cy="5318379"/>
          </a:xfrm>
        </p:spPr>
        <p:txBody>
          <a:bodyPr/>
          <a:lstStyle/>
          <a:p>
            <a:r>
              <a:rPr lang="ru-RU" dirty="0" smtClean="0"/>
              <a:t>Блок кода после ключевого </a:t>
            </a:r>
            <a:r>
              <a:rPr lang="ru-RU" dirty="0"/>
              <a:t>слова </a:t>
            </a:r>
            <a:r>
              <a:rPr lang="en-GB" dirty="0">
                <a:latin typeface="Consolas" pitchFamily="49" charset="0"/>
                <a:cs typeface="Consolas" pitchFamily="49" charset="0"/>
              </a:rPr>
              <a:t>get</a:t>
            </a:r>
            <a:r>
              <a:rPr lang="en-GB" dirty="0"/>
              <a:t> </a:t>
            </a:r>
            <a:r>
              <a:rPr lang="ru-RU" dirty="0"/>
              <a:t>выполняется при чтении свойства</a:t>
            </a:r>
            <a:endParaRPr lang="en-GB" dirty="0"/>
          </a:p>
          <a:p>
            <a:pPr lvl="1"/>
            <a:r>
              <a:rPr lang="ru-RU" sz="3600" dirty="0"/>
              <a:t>этот код должен возвращать фактическое значение свойства</a:t>
            </a:r>
          </a:p>
          <a:p>
            <a:r>
              <a:rPr lang="ru-RU" dirty="0"/>
              <a:t>Блок кода после ключевого слова </a:t>
            </a:r>
            <a:r>
              <a:rPr lang="en-GB" dirty="0">
                <a:latin typeface="Consolas" pitchFamily="49" charset="0"/>
                <a:cs typeface="Consolas" pitchFamily="49" charset="0"/>
              </a:rPr>
              <a:t>set</a:t>
            </a:r>
            <a:r>
              <a:rPr lang="en-GB" dirty="0"/>
              <a:t> </a:t>
            </a:r>
            <a:r>
              <a:rPr lang="ru-RU" dirty="0"/>
              <a:t>выполняется при записи значения</a:t>
            </a:r>
            <a:br>
              <a:rPr lang="ru-RU" dirty="0"/>
            </a:br>
            <a:r>
              <a:rPr lang="ru-RU" dirty="0"/>
              <a:t>в свойство</a:t>
            </a:r>
            <a:endParaRPr lang="en-GB" dirty="0"/>
          </a:p>
          <a:p>
            <a:pPr lvl="1"/>
            <a:r>
              <a:rPr lang="ru-RU" sz="3600" dirty="0"/>
              <a:t>в блоке </a:t>
            </a:r>
            <a:r>
              <a:rPr lang="en-GB" sz="3600" dirty="0"/>
              <a:t>set </a:t>
            </a:r>
            <a:r>
              <a:rPr lang="ru-RU" sz="3600" dirty="0"/>
              <a:t>используется ключевое слово </a:t>
            </a:r>
            <a:r>
              <a:rPr lang="en-GB" sz="3600" dirty="0">
                <a:latin typeface="Consolas" pitchFamily="49" charset="0"/>
                <a:cs typeface="Consolas" pitchFamily="49" charset="0"/>
              </a:rPr>
              <a:t>value</a:t>
            </a:r>
            <a:r>
              <a:rPr lang="ru-RU" sz="3600" dirty="0"/>
              <a:t>, представляющее </a:t>
            </a:r>
            <a:r>
              <a:rPr lang="ru-RU" sz="3600" dirty="0" smtClean="0"/>
              <a:t>новое значение свойства</a:t>
            </a:r>
            <a:endParaRPr lang="en-GB" sz="3600" dirty="0"/>
          </a:p>
        </p:txBody>
      </p:sp>
      <p:sp>
        <p:nvSpPr>
          <p:cNvPr id="4" name="Slide Number Placeholder 3"/>
          <p:cNvSpPr>
            <a:spLocks noGrp="1"/>
          </p:cNvSpPr>
          <p:nvPr>
            <p:ph type="sldNum" sz="quarter" idx="10"/>
          </p:nvPr>
        </p:nvSpPr>
        <p:spPr>
          <a:xfrm>
            <a:off x="-1" y="6420022"/>
            <a:ext cx="550863" cy="228600"/>
          </a:xfrm>
        </p:spPr>
        <p:txBody>
          <a:bodyPr/>
          <a:lstStyle/>
          <a:p>
            <a:fld id="{271031BA-9959-4FE2-909F-37D65262A7B4}" type="slidenum">
              <a:rPr lang="en-US" smtClean="0"/>
              <a:pPr/>
              <a:t>37</a:t>
            </a:fld>
            <a:endParaRPr lang="en-US" dirty="0"/>
          </a:p>
        </p:txBody>
      </p:sp>
    </p:spTree>
    <p:extLst>
      <p:ext uri="{BB962C8B-B14F-4D97-AF65-F5344CB8AC3E}">
        <p14:creationId xmlns:p14="http://schemas.microsoft.com/office/powerpoint/2010/main" val="2208755475"/>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63" y="431800"/>
            <a:ext cx="8363938" cy="664797"/>
          </a:xfrm>
        </p:spPr>
        <p:txBody>
          <a:bodyPr/>
          <a:lstStyle/>
          <a:p>
            <a:r>
              <a:rPr lang="ru-RU" dirty="0" smtClean="0"/>
              <a:t>Использование свойства </a:t>
            </a:r>
            <a:r>
              <a:rPr lang="en-GB" dirty="0" smtClean="0"/>
              <a:t>Age</a:t>
            </a:r>
            <a:endParaRPr lang="en-GB" dirty="0"/>
          </a:p>
        </p:txBody>
      </p:sp>
      <p:sp>
        <p:nvSpPr>
          <p:cNvPr id="3" name="Content Placeholder 2"/>
          <p:cNvSpPr>
            <a:spLocks noGrp="1"/>
          </p:cNvSpPr>
          <p:nvPr>
            <p:ph idx="1"/>
          </p:nvPr>
        </p:nvSpPr>
        <p:spPr>
          <a:xfrm>
            <a:off x="457200" y="2660572"/>
            <a:ext cx="8229600" cy="3822585"/>
          </a:xfrm>
        </p:spPr>
        <p:txBody>
          <a:bodyPr/>
          <a:lstStyle/>
          <a:p>
            <a:r>
              <a:rPr lang="ru-RU" dirty="0" smtClean="0"/>
              <a:t>Программа использует свойства так же, как и обычные поля</a:t>
            </a:r>
          </a:p>
          <a:p>
            <a:r>
              <a:rPr lang="ru-RU" dirty="0" smtClean="0"/>
              <a:t>Отличие в том, что при обращении</a:t>
            </a:r>
            <a:br>
              <a:rPr lang="ru-RU" dirty="0" smtClean="0"/>
            </a:br>
            <a:r>
              <a:rPr lang="ru-RU" dirty="0" smtClean="0"/>
              <a:t>к свойству вызывается его метод </a:t>
            </a:r>
            <a:r>
              <a:rPr lang="en-US" dirty="0" smtClean="0">
                <a:latin typeface="Consolas" pitchFamily="49" charset="0"/>
                <a:cs typeface="Consolas" pitchFamily="49" charset="0"/>
              </a:rPr>
              <a:t>get</a:t>
            </a:r>
            <a:r>
              <a:rPr lang="en-US" dirty="0" smtClean="0"/>
              <a:t> </a:t>
            </a:r>
            <a:r>
              <a:rPr lang="ru-RU" dirty="0" smtClean="0"/>
              <a:t>или </a:t>
            </a:r>
            <a:r>
              <a:rPr lang="en-US" dirty="0" smtClean="0">
                <a:latin typeface="Consolas" pitchFamily="49" charset="0"/>
                <a:cs typeface="Consolas" pitchFamily="49" charset="0"/>
              </a:rPr>
              <a:t>set</a:t>
            </a:r>
            <a:endParaRPr lang="ru-RU" dirty="0" smtClean="0">
              <a:latin typeface="Consolas" pitchFamily="49" charset="0"/>
              <a:cs typeface="Consolas" pitchFamily="49" charset="0"/>
            </a:endParaRPr>
          </a:p>
          <a:p>
            <a:r>
              <a:rPr lang="ru-RU" dirty="0" smtClean="0"/>
              <a:t>Программный код, использующий свойства, является более понятным</a:t>
            </a:r>
            <a:endParaRPr lang="en-GB" dirty="0"/>
          </a:p>
        </p:txBody>
      </p:sp>
      <p:sp>
        <p:nvSpPr>
          <p:cNvPr id="7" name="Text Box 4"/>
          <p:cNvSpPr txBox="1">
            <a:spLocks noChangeArrowheads="1"/>
          </p:cNvSpPr>
          <p:nvPr/>
        </p:nvSpPr>
        <p:spPr bwMode="auto">
          <a:xfrm>
            <a:off x="457200" y="1417638"/>
            <a:ext cx="8267677" cy="1225543"/>
          </a:xfrm>
          <a:prstGeom prst="rect">
            <a:avLst/>
          </a:prstGeom>
          <a:solidFill>
            <a:schemeClr val="bg1">
              <a:alpha val="79999"/>
            </a:schemeClr>
          </a:solidFill>
          <a:ln w="12700" algn="ctr">
            <a:solidFill>
              <a:schemeClr val="accent1"/>
            </a:solidFill>
            <a:miter lim="800000"/>
            <a:headEnd/>
            <a:tailEnd/>
          </a:ln>
        </p:spPr>
        <p:txBody>
          <a:bodyPr wrap="none" lIns="182880" tIns="182880" rIns="182880"/>
          <a:lstStyle/>
          <a:p>
            <a:pPr>
              <a:spcBef>
                <a:spcPts val="575"/>
              </a:spcBef>
              <a:spcAft>
                <a:spcPts val="200"/>
              </a:spcAft>
              <a:tabLst>
                <a:tab pos="2430780" algn="l"/>
                <a:tab pos="2790825" algn="l"/>
              </a:tabLst>
            </a:pPr>
            <a:r>
              <a:rPr lang="en-GB" dirty="0">
                <a:solidFill>
                  <a:srgbClr val="4BACC6"/>
                </a:solidFill>
                <a:latin typeface="Consolas"/>
                <a:ea typeface="Times New Roman"/>
                <a:cs typeface="Times New Roman"/>
              </a:rPr>
              <a:t>Account</a:t>
            </a:r>
            <a:r>
              <a:rPr lang="en-GB" dirty="0">
                <a:solidFill>
                  <a:srgbClr val="000000"/>
                </a:solidFill>
                <a:latin typeface="Consolas"/>
                <a:ea typeface="Times New Roman"/>
                <a:cs typeface="Times New Roman"/>
              </a:rPr>
              <a:t> s = </a:t>
            </a:r>
            <a:r>
              <a:rPr lang="en-GB" dirty="0">
                <a:solidFill>
                  <a:srgbClr val="0000FF"/>
                </a:solidFill>
                <a:latin typeface="Consolas"/>
                <a:ea typeface="Times New Roman"/>
                <a:cs typeface="Times New Roman"/>
              </a:rPr>
              <a:t>new</a:t>
            </a:r>
            <a:r>
              <a:rPr lang="en-GB" dirty="0">
                <a:solidFill>
                  <a:srgbClr val="000000"/>
                </a:solidFill>
                <a:latin typeface="Consolas"/>
                <a:ea typeface="Times New Roman"/>
                <a:cs typeface="Times New Roman"/>
              </a:rPr>
              <a:t> </a:t>
            </a:r>
            <a:r>
              <a:rPr lang="en-GB" dirty="0">
                <a:solidFill>
                  <a:srgbClr val="4BACC6"/>
                </a:solidFill>
                <a:latin typeface="Consolas"/>
                <a:ea typeface="Times New Roman"/>
                <a:cs typeface="Times New Roman"/>
              </a:rPr>
              <a:t>Account</a:t>
            </a:r>
            <a:r>
              <a:rPr lang="en-GB" dirty="0">
                <a:solidFill>
                  <a:srgbClr val="000000"/>
                </a:solidFill>
                <a:latin typeface="Consolas"/>
                <a:ea typeface="Times New Roman"/>
                <a:cs typeface="Times New Roman"/>
              </a:rPr>
              <a:t> ();</a:t>
            </a:r>
            <a:br>
              <a:rPr lang="en-GB" dirty="0">
                <a:solidFill>
                  <a:srgbClr val="000000"/>
                </a:solidFill>
                <a:latin typeface="Consolas"/>
                <a:ea typeface="Times New Roman"/>
                <a:cs typeface="Times New Roman"/>
              </a:rPr>
            </a:br>
            <a:r>
              <a:rPr lang="en-GB" dirty="0" err="1">
                <a:solidFill>
                  <a:srgbClr val="000000"/>
                </a:solidFill>
                <a:latin typeface="Consolas"/>
                <a:ea typeface="Times New Roman"/>
                <a:cs typeface="Times New Roman"/>
              </a:rPr>
              <a:t>s.Age</a:t>
            </a:r>
            <a:r>
              <a:rPr lang="en-GB" dirty="0">
                <a:solidFill>
                  <a:srgbClr val="000000"/>
                </a:solidFill>
                <a:latin typeface="Consolas"/>
                <a:ea typeface="Times New Roman"/>
                <a:cs typeface="Times New Roman"/>
              </a:rPr>
              <a:t> = 21;</a:t>
            </a:r>
            <a:br>
              <a:rPr lang="en-GB" dirty="0">
                <a:solidFill>
                  <a:srgbClr val="000000"/>
                </a:solidFill>
                <a:latin typeface="Consolas"/>
                <a:ea typeface="Times New Roman"/>
                <a:cs typeface="Times New Roman"/>
              </a:rPr>
            </a:br>
            <a:r>
              <a:rPr lang="en-GB" dirty="0" err="1" smtClean="0">
                <a:solidFill>
                  <a:srgbClr val="000000"/>
                </a:solidFill>
                <a:latin typeface="Consolas"/>
                <a:ea typeface="Times New Roman"/>
                <a:cs typeface="Times New Roman"/>
              </a:rPr>
              <a:t>Console.WriteLine</a:t>
            </a:r>
            <a:r>
              <a:rPr lang="en-GB" dirty="0" smtClean="0">
                <a:solidFill>
                  <a:srgbClr val="000000"/>
                </a:solidFill>
                <a:latin typeface="Consolas"/>
                <a:ea typeface="Times New Roman"/>
                <a:cs typeface="Times New Roman"/>
              </a:rPr>
              <a:t> ( </a:t>
            </a:r>
            <a:r>
              <a:rPr lang="en-GB" dirty="0" smtClean="0">
                <a:solidFill>
                  <a:srgbClr val="FF0000"/>
                </a:solidFill>
                <a:latin typeface="Consolas"/>
                <a:ea typeface="Times New Roman"/>
                <a:cs typeface="Times New Roman"/>
              </a:rPr>
              <a:t>"</a:t>
            </a:r>
            <a:r>
              <a:rPr lang="ru-RU" dirty="0" smtClean="0">
                <a:solidFill>
                  <a:srgbClr val="FF0000"/>
                </a:solidFill>
                <a:latin typeface="Consolas"/>
                <a:ea typeface="Times New Roman"/>
                <a:cs typeface="Times New Roman"/>
              </a:rPr>
              <a:t>Возраст</a:t>
            </a:r>
            <a:r>
              <a:rPr lang="en-GB" dirty="0" smtClean="0">
                <a:solidFill>
                  <a:srgbClr val="FF0000"/>
                </a:solidFill>
                <a:latin typeface="Consolas"/>
                <a:ea typeface="Times New Roman"/>
                <a:cs typeface="Times New Roman"/>
              </a:rPr>
              <a:t>: </a:t>
            </a:r>
            <a:r>
              <a:rPr lang="en-GB" dirty="0">
                <a:solidFill>
                  <a:srgbClr val="FF0000"/>
                </a:solidFill>
                <a:latin typeface="Consolas"/>
                <a:ea typeface="Times New Roman"/>
                <a:cs typeface="Times New Roman"/>
              </a:rPr>
              <a:t>" </a:t>
            </a:r>
            <a:r>
              <a:rPr lang="en-GB" dirty="0">
                <a:solidFill>
                  <a:srgbClr val="000000"/>
                </a:solidFill>
                <a:latin typeface="Consolas"/>
                <a:ea typeface="Times New Roman"/>
                <a:cs typeface="Times New Roman"/>
              </a:rPr>
              <a:t>+ </a:t>
            </a:r>
            <a:r>
              <a:rPr lang="en-GB" dirty="0" err="1">
                <a:solidFill>
                  <a:srgbClr val="000000"/>
                </a:solidFill>
                <a:latin typeface="Consolas"/>
                <a:ea typeface="Times New Roman"/>
                <a:cs typeface="Times New Roman"/>
              </a:rPr>
              <a:t>s.Age</a:t>
            </a:r>
            <a:r>
              <a:rPr lang="en-GB" dirty="0">
                <a:solidFill>
                  <a:srgbClr val="000000"/>
                </a:solidFill>
                <a:latin typeface="Consolas"/>
                <a:ea typeface="Times New Roman"/>
                <a:cs typeface="Times New Roman"/>
              </a:rPr>
              <a:t> );</a:t>
            </a:r>
            <a:endParaRPr lang="en-GB" dirty="0">
              <a:solidFill>
                <a:srgbClr val="000000"/>
              </a:solidFill>
              <a:effectLst/>
              <a:latin typeface="Consolas"/>
              <a:ea typeface="Times New Roman"/>
              <a:cs typeface="Times New Roman"/>
            </a:endParaRPr>
          </a:p>
        </p:txBody>
      </p:sp>
      <p:sp>
        <p:nvSpPr>
          <p:cNvPr id="5" name="Slide Number Placeholder 3"/>
          <p:cNvSpPr>
            <a:spLocks noGrp="1"/>
          </p:cNvSpPr>
          <p:nvPr>
            <p:ph type="sldNum" sz="quarter" idx="10"/>
          </p:nvPr>
        </p:nvSpPr>
        <p:spPr>
          <a:xfrm>
            <a:off x="-1" y="6420022"/>
            <a:ext cx="550863" cy="228600"/>
          </a:xfrm>
        </p:spPr>
        <p:txBody>
          <a:bodyPr/>
          <a:lstStyle/>
          <a:p>
            <a:fld id="{271031BA-9959-4FE2-909F-37D65262A7B4}" type="slidenum">
              <a:rPr lang="en-US" smtClean="0"/>
              <a:pPr/>
              <a:t>38</a:t>
            </a:fld>
            <a:endParaRPr lang="en-US" dirty="0"/>
          </a:p>
        </p:txBody>
      </p:sp>
    </p:spTree>
    <p:extLst>
      <p:ext uri="{BB962C8B-B14F-4D97-AF65-F5344CB8AC3E}">
        <p14:creationId xmlns:p14="http://schemas.microsoft.com/office/powerpoint/2010/main" val="4230713017"/>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Проверка работы свойств</a:t>
            </a:r>
            <a:endParaRPr lang="en-GB" dirty="0"/>
          </a:p>
        </p:txBody>
      </p:sp>
      <p:sp>
        <p:nvSpPr>
          <p:cNvPr id="3" name="Content Placeholder 2"/>
          <p:cNvSpPr>
            <a:spLocks noGrp="1"/>
          </p:cNvSpPr>
          <p:nvPr>
            <p:ph idx="1"/>
          </p:nvPr>
        </p:nvSpPr>
        <p:spPr>
          <a:xfrm>
            <a:off x="457200" y="3511296"/>
            <a:ext cx="8229600" cy="2603790"/>
          </a:xfrm>
        </p:spPr>
        <p:txBody>
          <a:bodyPr/>
          <a:lstStyle/>
          <a:p>
            <a:r>
              <a:rPr lang="ru-RU" dirty="0" smtClean="0"/>
              <a:t>Если новое значение свойства не прошло проверку, пользователь об этом не будет уведомлён</a:t>
            </a:r>
          </a:p>
          <a:p>
            <a:r>
              <a:rPr lang="ru-RU" dirty="0" smtClean="0"/>
              <a:t>Узнать, было ли свойству присвоено значение, нужно проверить его значение</a:t>
            </a:r>
          </a:p>
        </p:txBody>
      </p:sp>
      <p:sp>
        <p:nvSpPr>
          <p:cNvPr id="7" name="Text Box 4"/>
          <p:cNvSpPr txBox="1">
            <a:spLocks noChangeArrowheads="1"/>
          </p:cNvSpPr>
          <p:nvPr/>
        </p:nvSpPr>
        <p:spPr bwMode="auto">
          <a:xfrm>
            <a:off x="457200" y="1417638"/>
            <a:ext cx="8267677" cy="1782762"/>
          </a:xfrm>
          <a:prstGeom prst="rect">
            <a:avLst/>
          </a:prstGeom>
          <a:solidFill>
            <a:schemeClr val="bg1">
              <a:alpha val="79999"/>
            </a:schemeClr>
          </a:solidFill>
          <a:ln w="12700" algn="ctr">
            <a:solidFill>
              <a:schemeClr val="accent1"/>
            </a:solidFill>
            <a:miter lim="800000"/>
            <a:headEnd/>
            <a:tailEnd/>
          </a:ln>
        </p:spPr>
        <p:txBody>
          <a:bodyPr wrap="none" lIns="182880" tIns="182880" rIns="182880"/>
          <a:lstStyle/>
          <a:p>
            <a:pPr marL="92075">
              <a:spcBef>
                <a:spcPts val="575"/>
              </a:spcBef>
              <a:spcAft>
                <a:spcPts val="200"/>
              </a:spcAft>
              <a:tabLst>
                <a:tab pos="2430463" algn="l"/>
                <a:tab pos="2790825" algn="l"/>
              </a:tabLst>
            </a:pPr>
            <a:r>
              <a:rPr lang="en-GB" dirty="0">
                <a:solidFill>
                  <a:srgbClr val="4BACC6"/>
                </a:solidFill>
                <a:latin typeface="Consolas"/>
                <a:ea typeface="Times New Roman"/>
                <a:cs typeface="Times New Roman"/>
              </a:rPr>
              <a:t>Account</a:t>
            </a:r>
            <a:r>
              <a:rPr lang="en-GB" dirty="0">
                <a:solidFill>
                  <a:srgbClr val="000000"/>
                </a:solidFill>
                <a:latin typeface="Consolas"/>
                <a:ea typeface="Times New Roman"/>
                <a:cs typeface="Times New Roman"/>
              </a:rPr>
              <a:t> s = </a:t>
            </a:r>
            <a:r>
              <a:rPr lang="en-GB" dirty="0">
                <a:solidFill>
                  <a:srgbClr val="0000FF"/>
                </a:solidFill>
                <a:latin typeface="Consolas"/>
                <a:ea typeface="Times New Roman"/>
                <a:cs typeface="Times New Roman"/>
              </a:rPr>
              <a:t>new</a:t>
            </a:r>
            <a:r>
              <a:rPr lang="en-GB" dirty="0">
                <a:solidFill>
                  <a:srgbClr val="000000"/>
                </a:solidFill>
                <a:latin typeface="Consolas"/>
                <a:ea typeface="Times New Roman"/>
                <a:cs typeface="Times New Roman"/>
              </a:rPr>
              <a:t> </a:t>
            </a:r>
            <a:r>
              <a:rPr lang="en-GB" dirty="0">
                <a:solidFill>
                  <a:srgbClr val="4BACC6"/>
                </a:solidFill>
                <a:latin typeface="Consolas"/>
                <a:ea typeface="Times New Roman"/>
                <a:cs typeface="Times New Roman"/>
              </a:rPr>
              <a:t>Account</a:t>
            </a:r>
            <a:r>
              <a:rPr lang="en-GB" dirty="0">
                <a:solidFill>
                  <a:srgbClr val="000000"/>
                </a:solidFill>
                <a:latin typeface="Consolas"/>
                <a:ea typeface="Times New Roman"/>
                <a:cs typeface="Times New Roman"/>
              </a:rPr>
              <a:t> ();</a:t>
            </a:r>
            <a:br>
              <a:rPr lang="en-GB" dirty="0">
                <a:solidFill>
                  <a:srgbClr val="000000"/>
                </a:solidFill>
                <a:latin typeface="Consolas"/>
                <a:ea typeface="Times New Roman"/>
                <a:cs typeface="Times New Roman"/>
              </a:rPr>
            </a:br>
            <a:r>
              <a:rPr lang="en-GB" dirty="0" err="1">
                <a:solidFill>
                  <a:srgbClr val="000000"/>
                </a:solidFill>
                <a:latin typeface="Consolas"/>
                <a:ea typeface="Times New Roman"/>
                <a:cs typeface="Times New Roman"/>
              </a:rPr>
              <a:t>int</a:t>
            </a:r>
            <a:r>
              <a:rPr lang="en-GB" dirty="0">
                <a:solidFill>
                  <a:srgbClr val="000000"/>
                </a:solidFill>
                <a:latin typeface="Consolas"/>
                <a:ea typeface="Times New Roman"/>
                <a:cs typeface="Times New Roman"/>
              </a:rPr>
              <a:t> </a:t>
            </a:r>
            <a:r>
              <a:rPr lang="en-GB" dirty="0" err="1">
                <a:solidFill>
                  <a:srgbClr val="000000"/>
                </a:solidFill>
                <a:latin typeface="Consolas"/>
                <a:ea typeface="Times New Roman"/>
                <a:cs typeface="Times New Roman"/>
              </a:rPr>
              <a:t>newAge</a:t>
            </a:r>
            <a:r>
              <a:rPr lang="en-GB" dirty="0">
                <a:solidFill>
                  <a:srgbClr val="000000"/>
                </a:solidFill>
                <a:latin typeface="Consolas"/>
                <a:ea typeface="Times New Roman"/>
                <a:cs typeface="Times New Roman"/>
              </a:rPr>
              <a:t> = 150;</a:t>
            </a:r>
            <a:br>
              <a:rPr lang="en-GB" dirty="0">
                <a:solidFill>
                  <a:srgbClr val="000000"/>
                </a:solidFill>
                <a:latin typeface="Consolas"/>
                <a:ea typeface="Times New Roman"/>
                <a:cs typeface="Times New Roman"/>
              </a:rPr>
            </a:br>
            <a:r>
              <a:rPr lang="en-GB" dirty="0" err="1">
                <a:solidFill>
                  <a:srgbClr val="000000"/>
                </a:solidFill>
                <a:latin typeface="Consolas"/>
                <a:ea typeface="Times New Roman"/>
                <a:cs typeface="Times New Roman"/>
              </a:rPr>
              <a:t>s.Age</a:t>
            </a:r>
            <a:r>
              <a:rPr lang="en-GB" dirty="0">
                <a:solidFill>
                  <a:srgbClr val="000000"/>
                </a:solidFill>
                <a:latin typeface="Consolas"/>
                <a:ea typeface="Times New Roman"/>
                <a:cs typeface="Times New Roman"/>
              </a:rPr>
              <a:t> = </a:t>
            </a:r>
            <a:r>
              <a:rPr lang="en-GB" dirty="0" err="1">
                <a:solidFill>
                  <a:srgbClr val="000000"/>
                </a:solidFill>
                <a:latin typeface="Consolas"/>
                <a:ea typeface="Times New Roman"/>
                <a:cs typeface="Times New Roman"/>
              </a:rPr>
              <a:t>newAge</a:t>
            </a:r>
            <a:r>
              <a:rPr lang="en-GB" dirty="0">
                <a:solidFill>
                  <a:srgbClr val="000000"/>
                </a:solidFill>
                <a:latin typeface="Consolas"/>
                <a:ea typeface="Times New Roman"/>
                <a:cs typeface="Times New Roman"/>
              </a:rPr>
              <a:t>;</a:t>
            </a:r>
            <a:br>
              <a:rPr lang="en-GB" dirty="0">
                <a:solidFill>
                  <a:srgbClr val="000000"/>
                </a:solidFill>
                <a:latin typeface="Consolas"/>
                <a:ea typeface="Times New Roman"/>
                <a:cs typeface="Times New Roman"/>
              </a:rPr>
            </a:br>
            <a:r>
              <a:rPr lang="en-GB" dirty="0">
                <a:solidFill>
                  <a:srgbClr val="000000"/>
                </a:solidFill>
                <a:latin typeface="Consolas"/>
                <a:ea typeface="Times New Roman"/>
                <a:cs typeface="Times New Roman"/>
              </a:rPr>
              <a:t>if (</a:t>
            </a:r>
            <a:r>
              <a:rPr lang="en-GB" dirty="0" err="1">
                <a:solidFill>
                  <a:srgbClr val="000000"/>
                </a:solidFill>
                <a:latin typeface="Consolas"/>
                <a:ea typeface="Times New Roman"/>
                <a:cs typeface="Times New Roman"/>
              </a:rPr>
              <a:t>s.Age</a:t>
            </a:r>
            <a:r>
              <a:rPr lang="en-GB" dirty="0">
                <a:solidFill>
                  <a:srgbClr val="000000"/>
                </a:solidFill>
                <a:latin typeface="Consolas"/>
                <a:ea typeface="Times New Roman"/>
                <a:cs typeface="Times New Roman"/>
              </a:rPr>
              <a:t> != </a:t>
            </a:r>
            <a:r>
              <a:rPr lang="en-GB" dirty="0" err="1" smtClean="0">
                <a:solidFill>
                  <a:srgbClr val="000000"/>
                </a:solidFill>
                <a:latin typeface="Consolas"/>
                <a:ea typeface="Times New Roman"/>
                <a:cs typeface="Times New Roman"/>
              </a:rPr>
              <a:t>newAge</a:t>
            </a:r>
            <a:r>
              <a:rPr lang="en-GB" dirty="0" smtClean="0">
                <a:solidFill>
                  <a:srgbClr val="000000"/>
                </a:solidFill>
                <a:latin typeface="Consolas"/>
                <a:ea typeface="Times New Roman"/>
                <a:cs typeface="Times New Roman"/>
              </a:rPr>
              <a:t>) </a:t>
            </a:r>
            <a:r>
              <a:rPr lang="en-GB" dirty="0">
                <a:solidFill>
                  <a:srgbClr val="000000"/>
                </a:solidFill>
                <a:latin typeface="Consolas"/>
                <a:ea typeface="Times New Roman"/>
                <a:cs typeface="Times New Roman"/>
              </a:rPr>
              <a:t/>
            </a:r>
            <a:br>
              <a:rPr lang="en-GB" dirty="0">
                <a:solidFill>
                  <a:srgbClr val="000000"/>
                </a:solidFill>
                <a:latin typeface="Consolas"/>
                <a:ea typeface="Times New Roman"/>
                <a:cs typeface="Times New Roman"/>
              </a:rPr>
            </a:br>
            <a:r>
              <a:rPr lang="en-GB" dirty="0">
                <a:solidFill>
                  <a:srgbClr val="000000"/>
                </a:solidFill>
                <a:latin typeface="Consolas"/>
                <a:ea typeface="Times New Roman"/>
                <a:cs typeface="Times New Roman"/>
              </a:rPr>
              <a:t>    </a:t>
            </a:r>
            <a:r>
              <a:rPr lang="en-GB" dirty="0" err="1" smtClean="0">
                <a:solidFill>
                  <a:srgbClr val="000000"/>
                </a:solidFill>
                <a:latin typeface="Consolas"/>
                <a:ea typeface="Times New Roman"/>
                <a:cs typeface="Times New Roman"/>
              </a:rPr>
              <a:t>Console.WriteLine</a:t>
            </a:r>
            <a:r>
              <a:rPr lang="en-GB" dirty="0" smtClean="0">
                <a:solidFill>
                  <a:srgbClr val="000000"/>
                </a:solidFill>
                <a:latin typeface="Consolas"/>
                <a:ea typeface="Times New Roman"/>
                <a:cs typeface="Times New Roman"/>
              </a:rPr>
              <a:t>(</a:t>
            </a:r>
            <a:r>
              <a:rPr lang="en-GB" dirty="0" smtClean="0">
                <a:solidFill>
                  <a:srgbClr val="FF0000"/>
                </a:solidFill>
                <a:latin typeface="Consolas"/>
                <a:ea typeface="Times New Roman"/>
                <a:cs typeface="Times New Roman"/>
              </a:rPr>
              <a:t>"</a:t>
            </a:r>
            <a:r>
              <a:rPr lang="ru-RU" dirty="0" smtClean="0">
                <a:solidFill>
                  <a:srgbClr val="FF0000"/>
                </a:solidFill>
                <a:latin typeface="Consolas"/>
                <a:ea typeface="Times New Roman"/>
                <a:cs typeface="Times New Roman"/>
              </a:rPr>
              <a:t>Значение возраста не было установлено</a:t>
            </a:r>
            <a:r>
              <a:rPr lang="en-GB" dirty="0" smtClean="0">
                <a:solidFill>
                  <a:srgbClr val="FF0000"/>
                </a:solidFill>
                <a:latin typeface="Consolas"/>
                <a:ea typeface="Times New Roman"/>
                <a:cs typeface="Times New Roman"/>
              </a:rPr>
              <a:t>"</a:t>
            </a:r>
            <a:r>
              <a:rPr lang="en-GB" dirty="0" smtClean="0">
                <a:solidFill>
                  <a:srgbClr val="000000"/>
                </a:solidFill>
                <a:latin typeface="Consolas"/>
                <a:ea typeface="Times New Roman"/>
                <a:cs typeface="Times New Roman"/>
              </a:rPr>
              <a:t>);</a:t>
            </a:r>
            <a:endParaRPr lang="en-GB" dirty="0">
              <a:solidFill>
                <a:srgbClr val="000000"/>
              </a:solidFill>
              <a:effectLst/>
              <a:latin typeface="Consolas"/>
              <a:ea typeface="Times New Roman"/>
              <a:cs typeface="Times New Roman"/>
            </a:endParaRPr>
          </a:p>
        </p:txBody>
      </p:sp>
      <p:sp>
        <p:nvSpPr>
          <p:cNvPr id="5" name="Slide Number Placeholder 3"/>
          <p:cNvSpPr>
            <a:spLocks noGrp="1"/>
          </p:cNvSpPr>
          <p:nvPr>
            <p:ph type="sldNum" sz="quarter" idx="10"/>
          </p:nvPr>
        </p:nvSpPr>
        <p:spPr>
          <a:xfrm>
            <a:off x="-1" y="6420022"/>
            <a:ext cx="550863" cy="228600"/>
          </a:xfrm>
        </p:spPr>
        <p:txBody>
          <a:bodyPr/>
          <a:lstStyle/>
          <a:p>
            <a:fld id="{271031BA-9959-4FE2-909F-37D65262A7B4}" type="slidenum">
              <a:rPr lang="en-US" smtClean="0"/>
              <a:pPr/>
              <a:t>39</a:t>
            </a:fld>
            <a:endParaRPr lang="en-US" dirty="0"/>
          </a:p>
        </p:txBody>
      </p:sp>
    </p:spTree>
    <p:extLst>
      <p:ext uri="{BB962C8B-B14F-4D97-AF65-F5344CB8AC3E}">
        <p14:creationId xmlns:p14="http://schemas.microsoft.com/office/powerpoint/2010/main" val="127076756"/>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Программирование и дизайн</a:t>
            </a:r>
            <a:endParaRPr lang="en-GB" dirty="0"/>
          </a:p>
        </p:txBody>
      </p:sp>
      <p:sp>
        <p:nvSpPr>
          <p:cNvPr id="3" name="Content Placeholder 2"/>
          <p:cNvSpPr>
            <a:spLocks noGrp="1"/>
          </p:cNvSpPr>
          <p:nvPr>
            <p:ph idx="1"/>
          </p:nvPr>
        </p:nvSpPr>
        <p:spPr>
          <a:xfrm>
            <a:off x="380770" y="1371600"/>
            <a:ext cx="8363938" cy="4518160"/>
          </a:xfrm>
        </p:spPr>
        <p:txBody>
          <a:bodyPr/>
          <a:lstStyle/>
          <a:p>
            <a:r>
              <a:rPr lang="ru-RU" dirty="0" smtClean="0"/>
              <a:t>Не все программисты </a:t>
            </a:r>
            <a:r>
              <a:rPr lang="en-GB" dirty="0" smtClean="0"/>
              <a:t>—</a:t>
            </a:r>
            <a:r>
              <a:rPr lang="ru-RU" dirty="0" smtClean="0"/>
              <a:t> хорошие дизайнеры</a:t>
            </a:r>
          </a:p>
          <a:p>
            <a:r>
              <a:rPr lang="ru-RU" dirty="0" smtClean="0"/>
              <a:t>Создание программного кода происходит отдельно от создания дизайна</a:t>
            </a:r>
          </a:p>
          <a:p>
            <a:pPr lvl="1"/>
            <a:r>
              <a:rPr lang="ru-RU" dirty="0" smtClean="0"/>
              <a:t>дизайнеры могут работать над внешним видом приложения</a:t>
            </a:r>
          </a:p>
          <a:p>
            <a:pPr lvl="1"/>
            <a:r>
              <a:rPr lang="ru-RU" dirty="0" smtClean="0"/>
              <a:t>программисты могут добавлять в приложение программный код для выполнения необходимых действий</a:t>
            </a:r>
            <a:endParaRPr lang="en-GB" dirty="0" smtClean="0"/>
          </a:p>
        </p:txBody>
      </p:sp>
      <p:sp>
        <p:nvSpPr>
          <p:cNvPr id="4" name="Slide Number Placeholder 3"/>
          <p:cNvSpPr>
            <a:spLocks noGrp="1"/>
          </p:cNvSpPr>
          <p:nvPr>
            <p:ph type="sldNum" sz="quarter" idx="10"/>
          </p:nvPr>
        </p:nvSpPr>
        <p:spPr/>
        <p:txBody>
          <a:bodyPr/>
          <a:lstStyle/>
          <a:p>
            <a:fld id="{271031BA-9959-4FE2-909F-37D65262A7B4}" type="slidenum">
              <a:rPr lang="en-US" smtClean="0"/>
              <a:pPr/>
              <a:t>4</a:t>
            </a:fld>
            <a:endParaRPr lang="en-US" dirty="0"/>
          </a:p>
        </p:txBody>
      </p:sp>
    </p:spTree>
    <p:extLst>
      <p:ext uri="{BB962C8B-B14F-4D97-AF65-F5344CB8AC3E}">
        <p14:creationId xmlns:p14="http://schemas.microsoft.com/office/powerpoint/2010/main" val="2625974887"/>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63" y="431800"/>
            <a:ext cx="8363938" cy="664797"/>
          </a:xfrm>
        </p:spPr>
        <p:txBody>
          <a:bodyPr/>
          <a:lstStyle/>
          <a:p>
            <a:r>
              <a:rPr lang="ru-RU" dirty="0" smtClean="0"/>
              <a:t>Несколько свойств для поля</a:t>
            </a:r>
            <a:endParaRPr lang="en-GB" dirty="0"/>
          </a:p>
        </p:txBody>
      </p:sp>
      <p:sp>
        <p:nvSpPr>
          <p:cNvPr id="3" name="Content Placeholder 2"/>
          <p:cNvSpPr>
            <a:spLocks noGrp="1"/>
          </p:cNvSpPr>
          <p:nvPr>
            <p:ph idx="1"/>
          </p:nvPr>
        </p:nvSpPr>
        <p:spPr>
          <a:xfrm>
            <a:off x="457200" y="4059936"/>
            <a:ext cx="8229600" cy="1606594"/>
          </a:xfrm>
        </p:spPr>
        <p:txBody>
          <a:bodyPr/>
          <a:lstStyle/>
          <a:p>
            <a:r>
              <a:rPr lang="ru-RU" dirty="0" smtClean="0"/>
              <a:t>У этого свойства есть только </a:t>
            </a:r>
            <a:r>
              <a:rPr lang="ru-RU" dirty="0"/>
              <a:t>блок</a:t>
            </a:r>
            <a:r>
              <a:rPr lang="en-GB" dirty="0"/>
              <a:t> </a:t>
            </a:r>
            <a:r>
              <a:rPr lang="en-GB" dirty="0">
                <a:latin typeface="Consolas" pitchFamily="49" charset="0"/>
                <a:cs typeface="Consolas" pitchFamily="49" charset="0"/>
              </a:rPr>
              <a:t>get</a:t>
            </a:r>
          </a:p>
          <a:p>
            <a:r>
              <a:rPr lang="ru-RU" dirty="0" smtClean="0"/>
              <a:t>Свойство позволяет получить значение возраста в месяцах</a:t>
            </a:r>
          </a:p>
        </p:txBody>
      </p:sp>
      <p:sp>
        <p:nvSpPr>
          <p:cNvPr id="7" name="Text Box 4"/>
          <p:cNvSpPr txBox="1">
            <a:spLocks noChangeArrowheads="1"/>
          </p:cNvSpPr>
          <p:nvPr/>
        </p:nvSpPr>
        <p:spPr bwMode="auto">
          <a:xfrm>
            <a:off x="457200" y="1417638"/>
            <a:ext cx="8267677" cy="2386266"/>
          </a:xfrm>
          <a:prstGeom prst="rect">
            <a:avLst/>
          </a:prstGeom>
          <a:solidFill>
            <a:schemeClr val="bg1">
              <a:alpha val="79999"/>
            </a:schemeClr>
          </a:solidFill>
          <a:ln w="12700" algn="ctr">
            <a:solidFill>
              <a:schemeClr val="accent1"/>
            </a:solidFill>
            <a:miter lim="800000"/>
            <a:headEnd/>
            <a:tailEnd/>
          </a:ln>
        </p:spPr>
        <p:txBody>
          <a:bodyPr wrap="none" lIns="182880" tIns="182880" rIns="182880"/>
          <a:lstStyle/>
          <a:p>
            <a:pPr marL="92075">
              <a:spcBef>
                <a:spcPts val="575"/>
              </a:spcBef>
              <a:spcAft>
                <a:spcPts val="200"/>
              </a:spcAft>
              <a:tabLst>
                <a:tab pos="2430780" algn="l"/>
                <a:tab pos="2790825" algn="l"/>
              </a:tabLst>
            </a:pPr>
            <a:r>
              <a:rPr lang="en-GB" dirty="0">
                <a:solidFill>
                  <a:srgbClr val="0000FF"/>
                </a:solidFill>
                <a:latin typeface="Consolas"/>
                <a:ea typeface="Times New Roman"/>
                <a:cs typeface="Times New Roman"/>
              </a:rPr>
              <a:t>public</a:t>
            </a:r>
            <a:r>
              <a:rPr lang="en-GB" dirty="0">
                <a:solidFill>
                  <a:srgbClr val="000000"/>
                </a:solidFill>
                <a:latin typeface="Consolas"/>
                <a:ea typeface="Times New Roman"/>
                <a:cs typeface="Times New Roman"/>
              </a:rPr>
              <a:t> </a:t>
            </a:r>
            <a:r>
              <a:rPr lang="en-GB" dirty="0" err="1">
                <a:solidFill>
                  <a:srgbClr val="0000FF"/>
                </a:solidFill>
                <a:latin typeface="Consolas"/>
                <a:ea typeface="Times New Roman"/>
                <a:cs typeface="Times New Roman"/>
              </a:rPr>
              <a:t>int</a:t>
            </a:r>
            <a:r>
              <a:rPr lang="en-GB" dirty="0">
                <a:solidFill>
                  <a:srgbClr val="000000"/>
                </a:solidFill>
                <a:latin typeface="Consolas"/>
                <a:ea typeface="Times New Roman"/>
                <a:cs typeface="Times New Roman"/>
              </a:rPr>
              <a:t> </a:t>
            </a:r>
            <a:r>
              <a:rPr lang="en-GB" dirty="0" err="1">
                <a:solidFill>
                  <a:srgbClr val="000000"/>
                </a:solidFill>
                <a:latin typeface="Consolas"/>
                <a:ea typeface="Times New Roman"/>
                <a:cs typeface="Times New Roman"/>
              </a:rPr>
              <a:t>AgeInMonths</a:t>
            </a:r>
            <a:r>
              <a:rPr lang="en-GB" dirty="0">
                <a:solidFill>
                  <a:srgbClr val="000000"/>
                </a:solidFill>
                <a:latin typeface="Consolas"/>
                <a:ea typeface="Times New Roman"/>
                <a:cs typeface="Times New Roman"/>
              </a:rPr>
              <a:t> </a:t>
            </a:r>
            <a:br>
              <a:rPr lang="en-GB" dirty="0">
                <a:solidFill>
                  <a:srgbClr val="000000"/>
                </a:solidFill>
                <a:latin typeface="Consolas"/>
                <a:ea typeface="Times New Roman"/>
                <a:cs typeface="Times New Roman"/>
              </a:rPr>
            </a:br>
            <a:r>
              <a:rPr lang="en-GB" dirty="0">
                <a:solidFill>
                  <a:srgbClr val="000000"/>
                </a:solidFill>
                <a:latin typeface="Consolas"/>
                <a:ea typeface="Times New Roman"/>
                <a:cs typeface="Times New Roman"/>
              </a:rPr>
              <a:t>{</a:t>
            </a:r>
            <a:br>
              <a:rPr lang="en-GB" dirty="0">
                <a:solidFill>
                  <a:srgbClr val="000000"/>
                </a:solidFill>
                <a:latin typeface="Consolas"/>
                <a:ea typeface="Times New Roman"/>
                <a:cs typeface="Times New Roman"/>
              </a:rPr>
            </a:br>
            <a:r>
              <a:rPr lang="en-GB" dirty="0">
                <a:solidFill>
                  <a:srgbClr val="000000"/>
                </a:solidFill>
                <a:latin typeface="Consolas"/>
                <a:ea typeface="Times New Roman"/>
                <a:cs typeface="Times New Roman"/>
              </a:rPr>
              <a:t>   </a:t>
            </a:r>
            <a:r>
              <a:rPr lang="en-GB" dirty="0">
                <a:solidFill>
                  <a:srgbClr val="0000FF"/>
                </a:solidFill>
                <a:latin typeface="Consolas"/>
                <a:ea typeface="Times New Roman"/>
                <a:cs typeface="Times New Roman"/>
              </a:rPr>
              <a:t>get</a:t>
            </a:r>
            <a:r>
              <a:rPr lang="en-GB" dirty="0">
                <a:solidFill>
                  <a:srgbClr val="000000"/>
                </a:solidFill>
                <a:latin typeface="Consolas"/>
                <a:ea typeface="Times New Roman"/>
                <a:cs typeface="Times New Roman"/>
              </a:rPr>
              <a:t> </a:t>
            </a:r>
            <a:br>
              <a:rPr lang="en-GB" dirty="0">
                <a:solidFill>
                  <a:srgbClr val="000000"/>
                </a:solidFill>
                <a:latin typeface="Consolas"/>
                <a:ea typeface="Times New Roman"/>
                <a:cs typeface="Times New Roman"/>
              </a:rPr>
            </a:br>
            <a:r>
              <a:rPr lang="en-GB" dirty="0">
                <a:solidFill>
                  <a:srgbClr val="000000"/>
                </a:solidFill>
                <a:latin typeface="Consolas"/>
                <a:ea typeface="Times New Roman"/>
                <a:cs typeface="Times New Roman"/>
              </a:rPr>
              <a:t>   {</a:t>
            </a:r>
            <a:br>
              <a:rPr lang="en-GB" dirty="0">
                <a:solidFill>
                  <a:srgbClr val="000000"/>
                </a:solidFill>
                <a:latin typeface="Consolas"/>
                <a:ea typeface="Times New Roman"/>
                <a:cs typeface="Times New Roman"/>
              </a:rPr>
            </a:br>
            <a:r>
              <a:rPr lang="en-GB" dirty="0">
                <a:solidFill>
                  <a:srgbClr val="000000"/>
                </a:solidFill>
                <a:latin typeface="Consolas"/>
                <a:ea typeface="Times New Roman"/>
                <a:cs typeface="Times New Roman"/>
              </a:rPr>
              <a:t>      </a:t>
            </a:r>
            <a:r>
              <a:rPr lang="en-GB" dirty="0">
                <a:solidFill>
                  <a:srgbClr val="0000FF"/>
                </a:solidFill>
                <a:latin typeface="Consolas"/>
                <a:ea typeface="Times New Roman"/>
                <a:cs typeface="Times New Roman"/>
              </a:rPr>
              <a:t>return</a:t>
            </a:r>
            <a:r>
              <a:rPr lang="en-GB" dirty="0">
                <a:solidFill>
                  <a:srgbClr val="000000"/>
                </a:solidFill>
                <a:latin typeface="Consolas"/>
                <a:ea typeface="Times New Roman"/>
                <a:cs typeface="Times New Roman"/>
              </a:rPr>
              <a:t> </a:t>
            </a:r>
            <a:r>
              <a:rPr lang="en-GB" dirty="0" err="1" smtClean="0">
                <a:solidFill>
                  <a:srgbClr val="0000FF"/>
                </a:solidFill>
                <a:latin typeface="Consolas"/>
                <a:ea typeface="Times New Roman"/>
                <a:cs typeface="Times New Roman"/>
              </a:rPr>
              <a:t>this</a:t>
            </a:r>
            <a:r>
              <a:rPr lang="en-GB" dirty="0" err="1" smtClean="0">
                <a:solidFill>
                  <a:srgbClr val="000000"/>
                </a:solidFill>
                <a:latin typeface="Consolas"/>
                <a:ea typeface="Times New Roman"/>
                <a:cs typeface="Times New Roman"/>
              </a:rPr>
              <a:t>.ageValue</a:t>
            </a:r>
            <a:r>
              <a:rPr lang="ru-RU" dirty="0" smtClean="0">
                <a:solidFill>
                  <a:srgbClr val="000000"/>
                </a:solidFill>
                <a:latin typeface="Consolas"/>
                <a:ea typeface="Times New Roman"/>
                <a:cs typeface="Times New Roman"/>
              </a:rPr>
              <a:t> </a:t>
            </a:r>
            <a:r>
              <a:rPr lang="en-GB" dirty="0" smtClean="0">
                <a:solidFill>
                  <a:srgbClr val="000000"/>
                </a:solidFill>
                <a:latin typeface="Consolas"/>
                <a:ea typeface="Times New Roman"/>
                <a:cs typeface="Times New Roman"/>
              </a:rPr>
              <a:t>*</a:t>
            </a:r>
            <a:r>
              <a:rPr lang="ru-RU" dirty="0" smtClean="0">
                <a:solidFill>
                  <a:srgbClr val="000000"/>
                </a:solidFill>
                <a:latin typeface="Consolas"/>
                <a:ea typeface="Times New Roman"/>
                <a:cs typeface="Times New Roman"/>
              </a:rPr>
              <a:t> </a:t>
            </a:r>
            <a:r>
              <a:rPr lang="en-GB" dirty="0" smtClean="0">
                <a:solidFill>
                  <a:srgbClr val="000000"/>
                </a:solidFill>
                <a:latin typeface="Consolas"/>
                <a:ea typeface="Times New Roman"/>
                <a:cs typeface="Times New Roman"/>
              </a:rPr>
              <a:t>12</a:t>
            </a:r>
            <a:r>
              <a:rPr lang="en-GB" dirty="0">
                <a:solidFill>
                  <a:srgbClr val="000000"/>
                </a:solidFill>
                <a:latin typeface="Consolas"/>
                <a:ea typeface="Times New Roman"/>
                <a:cs typeface="Times New Roman"/>
              </a:rPr>
              <a:t>;</a:t>
            </a:r>
            <a:br>
              <a:rPr lang="en-GB" dirty="0">
                <a:solidFill>
                  <a:srgbClr val="000000"/>
                </a:solidFill>
                <a:latin typeface="Consolas"/>
                <a:ea typeface="Times New Roman"/>
                <a:cs typeface="Times New Roman"/>
              </a:rPr>
            </a:br>
            <a:r>
              <a:rPr lang="en-GB" dirty="0">
                <a:solidFill>
                  <a:srgbClr val="000000"/>
                </a:solidFill>
                <a:latin typeface="Consolas"/>
                <a:ea typeface="Times New Roman"/>
                <a:cs typeface="Times New Roman"/>
              </a:rPr>
              <a:t>   }</a:t>
            </a:r>
            <a:br>
              <a:rPr lang="en-GB" dirty="0">
                <a:solidFill>
                  <a:srgbClr val="000000"/>
                </a:solidFill>
                <a:latin typeface="Consolas"/>
                <a:ea typeface="Times New Roman"/>
                <a:cs typeface="Times New Roman"/>
              </a:rPr>
            </a:br>
            <a:r>
              <a:rPr lang="en-GB" dirty="0">
                <a:solidFill>
                  <a:srgbClr val="000000"/>
                </a:solidFill>
                <a:latin typeface="Consolas"/>
                <a:ea typeface="Times New Roman"/>
                <a:cs typeface="Times New Roman"/>
              </a:rPr>
              <a:t>}</a:t>
            </a:r>
            <a:endParaRPr lang="en-GB" dirty="0">
              <a:solidFill>
                <a:srgbClr val="000000"/>
              </a:solidFill>
              <a:effectLst/>
              <a:latin typeface="Consolas"/>
              <a:ea typeface="Times New Roman"/>
              <a:cs typeface="Times New Roman"/>
            </a:endParaRPr>
          </a:p>
        </p:txBody>
      </p:sp>
      <p:sp>
        <p:nvSpPr>
          <p:cNvPr id="5" name="Slide Number Placeholder 3"/>
          <p:cNvSpPr>
            <a:spLocks noGrp="1"/>
          </p:cNvSpPr>
          <p:nvPr>
            <p:ph type="sldNum" sz="quarter" idx="10"/>
          </p:nvPr>
        </p:nvSpPr>
        <p:spPr>
          <a:xfrm>
            <a:off x="-1" y="6420022"/>
            <a:ext cx="550863" cy="228600"/>
          </a:xfrm>
        </p:spPr>
        <p:txBody>
          <a:bodyPr/>
          <a:lstStyle/>
          <a:p>
            <a:fld id="{271031BA-9959-4FE2-909F-37D65262A7B4}" type="slidenum">
              <a:rPr lang="en-US" smtClean="0"/>
              <a:pPr/>
              <a:t>40</a:t>
            </a:fld>
            <a:endParaRPr lang="en-US" dirty="0"/>
          </a:p>
        </p:txBody>
      </p:sp>
    </p:spTree>
    <p:extLst>
      <p:ext uri="{BB962C8B-B14F-4D97-AF65-F5344CB8AC3E}">
        <p14:creationId xmlns:p14="http://schemas.microsoft.com/office/powerpoint/2010/main" val="2659639551"/>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Свойства и уведомления</a:t>
            </a:r>
            <a:endParaRPr lang="en-GB" dirty="0"/>
          </a:p>
        </p:txBody>
      </p:sp>
      <p:sp>
        <p:nvSpPr>
          <p:cNvPr id="3" name="Content Placeholder 2"/>
          <p:cNvSpPr>
            <a:spLocks noGrp="1"/>
          </p:cNvSpPr>
          <p:nvPr>
            <p:ph idx="1"/>
          </p:nvPr>
        </p:nvSpPr>
        <p:spPr>
          <a:xfrm>
            <a:off x="380770" y="1371600"/>
            <a:ext cx="8363938" cy="3711785"/>
          </a:xfrm>
        </p:spPr>
        <p:txBody>
          <a:bodyPr/>
          <a:lstStyle/>
          <a:p>
            <a:r>
              <a:rPr lang="ru-RU" dirty="0"/>
              <a:t>Метод</a:t>
            </a:r>
            <a:r>
              <a:rPr lang="en-GB" dirty="0"/>
              <a:t> </a:t>
            </a:r>
            <a:r>
              <a:rPr lang="en-GB" dirty="0">
                <a:latin typeface="Consolas" pitchFamily="49" charset="0"/>
                <a:cs typeface="Consolas" pitchFamily="49" charset="0"/>
              </a:rPr>
              <a:t>set</a:t>
            </a:r>
            <a:r>
              <a:rPr lang="en-GB" dirty="0"/>
              <a:t> </a:t>
            </a:r>
            <a:r>
              <a:rPr lang="ru-RU" dirty="0"/>
              <a:t>свойства объекта</a:t>
            </a:r>
            <a:r>
              <a:rPr lang="en-GB" dirty="0"/>
              <a:t> Silverlight </a:t>
            </a:r>
            <a:r>
              <a:rPr lang="ru-RU" dirty="0"/>
              <a:t>выполняет не только обновление данных</a:t>
            </a:r>
            <a:endParaRPr lang="en-GB" dirty="0"/>
          </a:p>
          <a:p>
            <a:r>
              <a:rPr lang="ru-RU" dirty="0"/>
              <a:t>При этом также </a:t>
            </a:r>
            <a:r>
              <a:rPr lang="ru-RU" dirty="0" smtClean="0"/>
              <a:t>вызывается метод</a:t>
            </a:r>
            <a:br>
              <a:rPr lang="ru-RU" dirty="0" smtClean="0"/>
            </a:br>
            <a:r>
              <a:rPr lang="ru-RU" dirty="0" smtClean="0"/>
              <a:t>для обновления экрана</a:t>
            </a:r>
          </a:p>
          <a:p>
            <a:r>
              <a:rPr lang="ru-RU" dirty="0" smtClean="0"/>
              <a:t>При установке значения свойства</a:t>
            </a:r>
            <a:br>
              <a:rPr lang="ru-RU" dirty="0" smtClean="0"/>
            </a:br>
            <a:r>
              <a:rPr lang="ru-RU" dirty="0" smtClean="0"/>
              <a:t>в программе ей отправляется уведомление об изменении значения свойства</a:t>
            </a:r>
          </a:p>
        </p:txBody>
      </p:sp>
      <p:sp>
        <p:nvSpPr>
          <p:cNvPr id="4" name="Slide Number Placeholder 3"/>
          <p:cNvSpPr>
            <a:spLocks noGrp="1"/>
          </p:cNvSpPr>
          <p:nvPr>
            <p:ph type="sldNum" sz="quarter" idx="10"/>
          </p:nvPr>
        </p:nvSpPr>
        <p:spPr/>
        <p:txBody>
          <a:bodyPr/>
          <a:lstStyle/>
          <a:p>
            <a:fld id="{271031BA-9959-4FE2-909F-37D65262A7B4}" type="slidenum">
              <a:rPr lang="en-US" smtClean="0"/>
              <a:pPr/>
              <a:t>41</a:t>
            </a:fld>
            <a:endParaRPr lang="en-US" dirty="0"/>
          </a:p>
        </p:txBody>
      </p:sp>
    </p:spTree>
    <p:extLst>
      <p:ext uri="{BB962C8B-B14F-4D97-AF65-F5344CB8AC3E}">
        <p14:creationId xmlns:p14="http://schemas.microsoft.com/office/powerpoint/2010/main" val="1266588387"/>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Создание страницы в</a:t>
            </a:r>
            <a:r>
              <a:rPr lang="en-GB" dirty="0" smtClean="0"/>
              <a:t> Silverlight</a:t>
            </a:r>
            <a:endParaRPr lang="en-GB" dirty="0"/>
          </a:p>
        </p:txBody>
      </p:sp>
      <p:sp>
        <p:nvSpPr>
          <p:cNvPr id="3" name="Content Placeholder 2"/>
          <p:cNvSpPr>
            <a:spLocks noGrp="1"/>
          </p:cNvSpPr>
          <p:nvPr>
            <p:ph idx="1"/>
          </p:nvPr>
        </p:nvSpPr>
        <p:spPr>
          <a:xfrm>
            <a:off x="380770" y="1371600"/>
            <a:ext cx="8363938" cy="4752070"/>
          </a:xfrm>
        </p:spPr>
        <p:txBody>
          <a:bodyPr/>
          <a:lstStyle/>
          <a:p>
            <a:r>
              <a:rPr lang="ru-RU" dirty="0" smtClean="0"/>
              <a:t>Можно создавать страницу, перетаскивая объекты на страницу и затем присвоить нужные значения их свойствам</a:t>
            </a:r>
          </a:p>
          <a:p>
            <a:r>
              <a:rPr lang="en-GB" dirty="0" smtClean="0"/>
              <a:t>Visual Studio</a:t>
            </a:r>
            <a:r>
              <a:rPr lang="ru-RU" dirty="0" smtClean="0"/>
              <a:t> создаёт весь код, необходимый для выполнения этих действия</a:t>
            </a:r>
          </a:p>
          <a:p>
            <a:r>
              <a:rPr lang="ru-RU" dirty="0" smtClean="0"/>
              <a:t>Можно задать элементам различные визуальные свойства:</a:t>
            </a:r>
          </a:p>
          <a:p>
            <a:pPr lvl="1"/>
            <a:r>
              <a:rPr lang="ru-RU" dirty="0" smtClean="0"/>
              <a:t>цвет, текстура, прозрачность, анимация и др.</a:t>
            </a:r>
          </a:p>
        </p:txBody>
      </p:sp>
      <p:sp>
        <p:nvSpPr>
          <p:cNvPr id="4" name="Slide Number Placeholder 3"/>
          <p:cNvSpPr>
            <a:spLocks noGrp="1"/>
          </p:cNvSpPr>
          <p:nvPr>
            <p:ph type="sldNum" sz="quarter" idx="10"/>
          </p:nvPr>
        </p:nvSpPr>
        <p:spPr/>
        <p:txBody>
          <a:bodyPr/>
          <a:lstStyle/>
          <a:p>
            <a:fld id="{271031BA-9959-4FE2-909F-37D65262A7B4}" type="slidenum">
              <a:rPr lang="en-US" smtClean="0"/>
              <a:pPr/>
              <a:t>42</a:t>
            </a:fld>
            <a:endParaRPr lang="en-US" dirty="0"/>
          </a:p>
        </p:txBody>
      </p:sp>
    </p:spTree>
    <p:extLst>
      <p:ext uri="{BB962C8B-B14F-4D97-AF65-F5344CB8AC3E}">
        <p14:creationId xmlns:p14="http://schemas.microsoft.com/office/powerpoint/2010/main" val="1606682537"/>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Краткие итоги</a:t>
            </a:r>
            <a:endParaRPr lang="en-GB" dirty="0"/>
          </a:p>
        </p:txBody>
      </p:sp>
      <p:sp>
        <p:nvSpPr>
          <p:cNvPr id="3" name="Content Placeholder 2"/>
          <p:cNvSpPr>
            <a:spLocks noGrp="1"/>
          </p:cNvSpPr>
          <p:nvPr>
            <p:ph idx="1"/>
          </p:nvPr>
        </p:nvSpPr>
        <p:spPr>
          <a:xfrm>
            <a:off x="380770" y="1371600"/>
            <a:ext cx="8363938" cy="4321183"/>
          </a:xfrm>
        </p:spPr>
        <p:txBody>
          <a:bodyPr/>
          <a:lstStyle/>
          <a:p>
            <a:r>
              <a:rPr lang="en-GB" dirty="0" smtClean="0"/>
              <a:t>Visual Studio </a:t>
            </a:r>
            <a:r>
              <a:rPr lang="ru-RU" dirty="0" smtClean="0"/>
              <a:t>предоставляет инструменты для создания интерфейса приложения</a:t>
            </a:r>
          </a:p>
          <a:p>
            <a:r>
              <a:rPr lang="en-GB" dirty="0" smtClean="0"/>
              <a:t>Silverlight</a:t>
            </a:r>
            <a:r>
              <a:rPr lang="ru-RU" dirty="0" smtClean="0"/>
              <a:t> содержит визуальные элементы</a:t>
            </a:r>
            <a:endParaRPr lang="en-GB" dirty="0" smtClean="0"/>
          </a:p>
          <a:p>
            <a:r>
              <a:rPr lang="ru-RU" dirty="0" smtClean="0"/>
              <a:t>Каждый элемент представлен в виде одного из классов</a:t>
            </a:r>
            <a:r>
              <a:rPr lang="en-GB" dirty="0" smtClean="0"/>
              <a:t> C#</a:t>
            </a:r>
          </a:p>
          <a:p>
            <a:r>
              <a:rPr lang="ru-RU" dirty="0" smtClean="0"/>
              <a:t>Элементы </a:t>
            </a:r>
            <a:r>
              <a:rPr lang="en-GB" dirty="0" smtClean="0"/>
              <a:t>Silverlight </a:t>
            </a:r>
            <a:r>
              <a:rPr lang="ru-RU" dirty="0" smtClean="0"/>
              <a:t>содержат свойства, которые определяют их положение</a:t>
            </a:r>
            <a:br>
              <a:rPr lang="ru-RU" dirty="0" smtClean="0"/>
            </a:br>
            <a:r>
              <a:rPr lang="ru-RU" dirty="0" smtClean="0"/>
              <a:t>на странице </a:t>
            </a:r>
            <a:r>
              <a:rPr lang="ru-RU" smtClean="0"/>
              <a:t>и внешний вид</a:t>
            </a:r>
            <a:endParaRPr lang="en-GB" dirty="0"/>
          </a:p>
        </p:txBody>
      </p:sp>
      <p:sp>
        <p:nvSpPr>
          <p:cNvPr id="4" name="Slide Number Placeholder 3"/>
          <p:cNvSpPr>
            <a:spLocks noGrp="1"/>
          </p:cNvSpPr>
          <p:nvPr>
            <p:ph type="sldNum" sz="quarter" idx="10"/>
          </p:nvPr>
        </p:nvSpPr>
        <p:spPr/>
        <p:txBody>
          <a:bodyPr/>
          <a:lstStyle/>
          <a:p>
            <a:fld id="{271031BA-9959-4FE2-909F-37D65262A7B4}" type="slidenum">
              <a:rPr lang="en-US" smtClean="0"/>
              <a:pPr/>
              <a:t>43</a:t>
            </a:fld>
            <a:endParaRPr lang="en-US" dirty="0"/>
          </a:p>
        </p:txBody>
      </p:sp>
    </p:spTree>
    <p:extLst>
      <p:ext uri="{BB962C8B-B14F-4D97-AF65-F5344CB8AC3E}">
        <p14:creationId xmlns:p14="http://schemas.microsoft.com/office/powerpoint/2010/main" val="180273184"/>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ru-RU" dirty="0" smtClean="0"/>
              <a:t>Раздел 2.2</a:t>
            </a:r>
            <a:endParaRPr lang="en-GB" dirty="0"/>
          </a:p>
        </p:txBody>
      </p:sp>
      <p:sp>
        <p:nvSpPr>
          <p:cNvPr id="7" name="Text Placeholder 6"/>
          <p:cNvSpPr>
            <a:spLocks noGrp="1"/>
          </p:cNvSpPr>
          <p:nvPr>
            <p:ph type="body" sz="quarter" idx="10"/>
          </p:nvPr>
        </p:nvSpPr>
        <p:spPr/>
        <p:txBody>
          <a:bodyPr/>
          <a:lstStyle/>
          <a:p>
            <a:endParaRPr lang="en-GB"/>
          </a:p>
        </p:txBody>
      </p:sp>
      <p:sp>
        <p:nvSpPr>
          <p:cNvPr id="8" name="Text Placeholder 7"/>
          <p:cNvSpPr>
            <a:spLocks noGrp="1"/>
          </p:cNvSpPr>
          <p:nvPr>
            <p:ph type="body" sz="quarter" idx="11"/>
          </p:nvPr>
        </p:nvSpPr>
        <p:spPr/>
        <p:txBody>
          <a:bodyPr/>
          <a:lstStyle/>
          <a:p>
            <a:endParaRPr lang="en-GB"/>
          </a:p>
        </p:txBody>
      </p:sp>
      <p:sp>
        <p:nvSpPr>
          <p:cNvPr id="2" name="Title 1"/>
          <p:cNvSpPr>
            <a:spLocks noGrp="1"/>
          </p:cNvSpPr>
          <p:nvPr>
            <p:ph type="ctrTitle"/>
          </p:nvPr>
        </p:nvSpPr>
        <p:spPr/>
        <p:txBody>
          <a:bodyPr/>
          <a:lstStyle/>
          <a:p>
            <a:r>
              <a:rPr lang="ru-RU" dirty="0" smtClean="0"/>
              <a:t>Язык </a:t>
            </a:r>
            <a:r>
              <a:rPr lang="en-GB" dirty="0" smtClean="0"/>
              <a:t>XAML</a:t>
            </a:r>
            <a:endParaRPr lang="en-GB" dirty="0"/>
          </a:p>
        </p:txBody>
      </p:sp>
      <p:sp>
        <p:nvSpPr>
          <p:cNvPr id="9" name="Text Placeholder 8"/>
          <p:cNvSpPr>
            <a:spLocks noGrp="1"/>
          </p:cNvSpPr>
          <p:nvPr>
            <p:ph type="body" sz="quarter" idx="12"/>
          </p:nvPr>
        </p:nvSpPr>
        <p:spPr/>
        <p:txBody>
          <a:bodyPr/>
          <a:lstStyle/>
          <a:p>
            <a:endParaRPr lang="en-GB"/>
          </a:p>
        </p:txBody>
      </p:sp>
      <p:sp>
        <p:nvSpPr>
          <p:cNvPr id="10" name="Slide Number Placeholder 3"/>
          <p:cNvSpPr txBox="1">
            <a:spLocks/>
          </p:cNvSpPr>
          <p:nvPr/>
        </p:nvSpPr>
        <p:spPr>
          <a:xfrm>
            <a:off x="-1" y="6420022"/>
            <a:ext cx="550863" cy="228600"/>
          </a:xfrm>
          <a:prstGeom prst="rect">
            <a:avLst/>
          </a:prstGeom>
        </p:spPr>
        <p:txBody>
          <a:bodyPr vert="horz" wrap="square" lIns="0" tIns="0" rIns="0" bIns="0" rtlCol="0">
            <a:spAutoFit/>
          </a:bodyPr>
          <a:lstStyle>
            <a:lvl1pPr marL="0" indent="0" algn="l" defTabSz="914363" rtl="0" eaLnBrk="1" latinLnBrk="0" hangingPunct="1">
              <a:lnSpc>
                <a:spcPct val="90000"/>
              </a:lnSpc>
              <a:spcBef>
                <a:spcPts val="0"/>
              </a:spcBef>
              <a:buClr>
                <a:schemeClr val="tx1"/>
              </a:buClr>
              <a:buSzPct val="100000"/>
              <a:buFontTx/>
              <a:buNone/>
              <a:defRPr sz="2100" kern="1200" spc="-150">
                <a:gradFill>
                  <a:gsLst>
                    <a:gs pos="0">
                      <a:srgbClr val="737373"/>
                    </a:gs>
                    <a:gs pos="86000">
                      <a:srgbClr val="737373"/>
                    </a:gs>
                  </a:gsLst>
                  <a:lin ang="5400000" scaled="0"/>
                </a:gradFill>
                <a:latin typeface="Segoe Light" pitchFamily="34" charset="0"/>
                <a:ea typeface="+mn-ea"/>
                <a:cs typeface="+mn-cs"/>
              </a:defRPr>
            </a:lvl1pPr>
            <a:lvl2pPr marL="744538" indent="-284163" algn="l" defTabSz="914363" rtl="0" eaLnBrk="1" latinLnBrk="0" hangingPunct="1">
              <a:lnSpc>
                <a:spcPct val="90000"/>
              </a:lnSpc>
              <a:spcBef>
                <a:spcPct val="20000"/>
              </a:spcBef>
              <a:buClr>
                <a:schemeClr val="tx1"/>
              </a:buClr>
              <a:buSzPct val="100000"/>
              <a:buFont typeface="Wingdings" pitchFamily="2" charset="2"/>
              <a:buChar char="§"/>
              <a:defRPr sz="3200" kern="1200" spc="-150">
                <a:gradFill>
                  <a:gsLst>
                    <a:gs pos="0">
                      <a:srgbClr val="737373"/>
                    </a:gs>
                    <a:gs pos="86000">
                      <a:srgbClr val="737373"/>
                    </a:gs>
                  </a:gsLst>
                  <a:lin ang="5400000" scaled="0"/>
                </a:gradFill>
                <a:latin typeface="Segoe Light" pitchFamily="34" charset="0"/>
                <a:ea typeface="+mn-ea"/>
                <a:cs typeface="+mn-cs"/>
              </a:defRPr>
            </a:lvl2pPr>
            <a:lvl3pPr marL="1143000" indent="-287338" algn="l" defTabSz="914363" rtl="0" eaLnBrk="1" latinLnBrk="0" hangingPunct="1">
              <a:lnSpc>
                <a:spcPct val="90000"/>
              </a:lnSpc>
              <a:spcBef>
                <a:spcPct val="20000"/>
              </a:spcBef>
              <a:buClr>
                <a:schemeClr val="tx1"/>
              </a:buClr>
              <a:buSzPct val="100000"/>
              <a:buFont typeface="Wingdings" pitchFamily="2" charset="2"/>
              <a:buChar char="§"/>
              <a:defRPr sz="2400" kern="1200" spc="-150">
                <a:gradFill>
                  <a:gsLst>
                    <a:gs pos="0">
                      <a:srgbClr val="737373"/>
                    </a:gs>
                    <a:gs pos="86000">
                      <a:srgbClr val="737373"/>
                    </a:gs>
                  </a:gsLst>
                  <a:lin ang="5400000" scaled="0"/>
                </a:gradFill>
                <a:latin typeface="Segoe Light" pitchFamily="34" charset="0"/>
                <a:ea typeface="+mn-ea"/>
                <a:cs typeface="+mn-cs"/>
              </a:defRPr>
            </a:lvl3pPr>
            <a:lvl4pPr marL="1490663" indent="-231775" algn="l" defTabSz="914363" rtl="0" eaLnBrk="1" latinLnBrk="0" hangingPunct="1">
              <a:lnSpc>
                <a:spcPct val="90000"/>
              </a:lnSpc>
              <a:spcBef>
                <a:spcPct val="20000"/>
              </a:spcBef>
              <a:buClr>
                <a:schemeClr val="tx1"/>
              </a:buClr>
              <a:buSzPct val="100000"/>
              <a:buFont typeface="Wingdings" pitchFamily="2" charset="2"/>
              <a:buChar char="§"/>
              <a:defRPr sz="2000" kern="1200" spc="-150">
                <a:gradFill>
                  <a:gsLst>
                    <a:gs pos="0">
                      <a:srgbClr val="737373"/>
                    </a:gs>
                    <a:gs pos="86000">
                      <a:srgbClr val="737373"/>
                    </a:gs>
                  </a:gsLst>
                  <a:lin ang="5400000" scaled="0"/>
                </a:gradFill>
                <a:latin typeface="Segoe Light" pitchFamily="34" charset="0"/>
                <a:ea typeface="+mn-ea"/>
                <a:cs typeface="+mn-cs"/>
              </a:defRPr>
            </a:lvl4pPr>
            <a:lvl5pPr marL="1828800" indent="-223838" algn="l" defTabSz="914363" rtl="0" eaLnBrk="1" latinLnBrk="0" hangingPunct="1">
              <a:lnSpc>
                <a:spcPct val="90000"/>
              </a:lnSpc>
              <a:spcBef>
                <a:spcPct val="20000"/>
              </a:spcBef>
              <a:buClr>
                <a:schemeClr val="tx1"/>
              </a:buClr>
              <a:buSzPct val="100000"/>
              <a:buFont typeface="Wingdings" pitchFamily="2" charset="2"/>
              <a:buChar char="§"/>
              <a:defRPr sz="2000" kern="1200" spc="-150">
                <a:gradFill>
                  <a:gsLst>
                    <a:gs pos="0">
                      <a:srgbClr val="737373"/>
                    </a:gs>
                    <a:gs pos="86000">
                      <a:srgbClr val="737373"/>
                    </a:gs>
                  </a:gsLst>
                  <a:lin ang="5400000" scaled="0"/>
                </a:gradFill>
                <a:latin typeface="Segoe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fld id="{271031BA-9959-4FE2-909F-37D65262A7B4}" type="slidenum">
              <a:rPr lang="en-US" smtClean="0"/>
              <a:pPr/>
              <a:t>44</a:t>
            </a:fld>
            <a:endParaRPr lang="en-US" dirty="0"/>
          </a:p>
        </p:txBody>
      </p:sp>
    </p:spTree>
    <p:extLst>
      <p:ext uri="{BB962C8B-B14F-4D97-AF65-F5344CB8AC3E}">
        <p14:creationId xmlns:p14="http://schemas.microsoft.com/office/powerpoint/2010/main" val="413602742"/>
      </p:ext>
    </p:extLst>
  </p:cSld>
  <p:clrMapOvr>
    <a:masterClrMapping/>
  </p:clrMapOvr>
  <p:transition spd="slow">
    <p:push/>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Темы раздела</a:t>
            </a:r>
            <a:endParaRPr lang="en-GB" dirty="0"/>
          </a:p>
        </p:txBody>
      </p:sp>
      <p:sp>
        <p:nvSpPr>
          <p:cNvPr id="3" name="Content Placeholder 2"/>
          <p:cNvSpPr>
            <a:spLocks noGrp="1"/>
          </p:cNvSpPr>
          <p:nvPr>
            <p:ph idx="1"/>
          </p:nvPr>
        </p:nvSpPr>
        <p:spPr>
          <a:xfrm>
            <a:off x="380770" y="1371600"/>
            <a:ext cx="8363938" cy="3243965"/>
          </a:xfrm>
        </p:spPr>
        <p:txBody>
          <a:bodyPr>
            <a:spAutoFit/>
          </a:bodyPr>
          <a:lstStyle/>
          <a:p>
            <a:r>
              <a:rPr lang="en-GB" dirty="0" smtClean="0"/>
              <a:t>XAML </a:t>
            </a:r>
            <a:r>
              <a:rPr lang="ru-RU" dirty="0" smtClean="0"/>
              <a:t>и </a:t>
            </a:r>
            <a:r>
              <a:rPr lang="en-GB" dirty="0" smtClean="0"/>
              <a:t>Silverlight</a:t>
            </a:r>
          </a:p>
          <a:p>
            <a:pPr lvl="1"/>
            <a:r>
              <a:rPr lang="ru-RU" dirty="0" smtClean="0"/>
              <a:t>роль</a:t>
            </a:r>
            <a:r>
              <a:rPr lang="en-GB" dirty="0" smtClean="0"/>
              <a:t> </a:t>
            </a:r>
            <a:r>
              <a:rPr lang="ru-RU" dirty="0" smtClean="0"/>
              <a:t>языка разметки </a:t>
            </a:r>
            <a:r>
              <a:rPr lang="en-GB" dirty="0" smtClean="0"/>
              <a:t>XAML</a:t>
            </a:r>
            <a:r>
              <a:rPr lang="ru-RU" dirty="0" smtClean="0"/>
              <a:t> в создании приложений на</a:t>
            </a:r>
            <a:r>
              <a:rPr lang="en-GB" dirty="0" smtClean="0"/>
              <a:t> Silverlight</a:t>
            </a:r>
          </a:p>
          <a:p>
            <a:r>
              <a:rPr lang="ru-RU" dirty="0" smtClean="0"/>
              <a:t>Расширяемые языки разметки</a:t>
            </a:r>
            <a:endParaRPr lang="en-GB" dirty="0" smtClean="0"/>
          </a:p>
          <a:p>
            <a:pPr lvl="1"/>
            <a:r>
              <a:rPr lang="ru-RU" dirty="0" smtClean="0"/>
              <a:t>элементы и свойства в языке </a:t>
            </a:r>
            <a:r>
              <a:rPr lang="en-GB" dirty="0" smtClean="0"/>
              <a:t>XAML</a:t>
            </a:r>
          </a:p>
          <a:p>
            <a:r>
              <a:rPr lang="ru-RU" dirty="0" smtClean="0"/>
              <a:t>Страницы </a:t>
            </a:r>
            <a:r>
              <a:rPr lang="en-GB" dirty="0" smtClean="0"/>
              <a:t>XAML </a:t>
            </a:r>
            <a:r>
              <a:rPr lang="ru-RU" dirty="0" smtClean="0"/>
              <a:t>и</a:t>
            </a:r>
            <a:r>
              <a:rPr lang="en-GB" dirty="0" smtClean="0"/>
              <a:t> Silverlight</a:t>
            </a:r>
          </a:p>
        </p:txBody>
      </p:sp>
      <p:sp>
        <p:nvSpPr>
          <p:cNvPr id="4" name="Slide Number Placeholder 3"/>
          <p:cNvSpPr>
            <a:spLocks noGrp="1"/>
          </p:cNvSpPr>
          <p:nvPr>
            <p:ph type="sldNum" sz="quarter" idx="10"/>
          </p:nvPr>
        </p:nvSpPr>
        <p:spPr>
          <a:xfrm>
            <a:off x="-1" y="6420022"/>
            <a:ext cx="550863" cy="228600"/>
          </a:xfrm>
        </p:spPr>
        <p:txBody>
          <a:bodyPr/>
          <a:lstStyle/>
          <a:p>
            <a:fld id="{271031BA-9959-4FE2-909F-37D65262A7B4}" type="slidenum">
              <a:rPr lang="en-US" smtClean="0"/>
              <a:pPr/>
              <a:t>45</a:t>
            </a:fld>
            <a:endParaRPr lang="en-US" dirty="0"/>
          </a:p>
        </p:txBody>
      </p:sp>
    </p:spTree>
    <p:extLst>
      <p:ext uri="{BB962C8B-B14F-4D97-AF65-F5344CB8AC3E}">
        <p14:creationId xmlns:p14="http://schemas.microsoft.com/office/powerpoint/2010/main" val="1662713832"/>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XAML </a:t>
            </a:r>
            <a:r>
              <a:rPr lang="ru-RU" dirty="0" smtClean="0"/>
              <a:t>и</a:t>
            </a:r>
            <a:r>
              <a:rPr lang="en-GB" dirty="0" smtClean="0"/>
              <a:t> Silverlight</a:t>
            </a:r>
            <a:endParaRPr lang="en-GB" dirty="0"/>
          </a:p>
        </p:txBody>
      </p:sp>
      <p:sp>
        <p:nvSpPr>
          <p:cNvPr id="3" name="Content Placeholder 2"/>
          <p:cNvSpPr>
            <a:spLocks noGrp="1"/>
          </p:cNvSpPr>
          <p:nvPr>
            <p:ph idx="1"/>
          </p:nvPr>
        </p:nvSpPr>
        <p:spPr>
          <a:xfrm>
            <a:off x="380770" y="1371600"/>
            <a:ext cx="8363938" cy="4708981"/>
          </a:xfrm>
        </p:spPr>
        <p:txBody>
          <a:bodyPr/>
          <a:lstStyle/>
          <a:p>
            <a:r>
              <a:rPr lang="ru-RU" dirty="0" smtClean="0"/>
              <a:t>Приложение</a:t>
            </a:r>
            <a:r>
              <a:rPr lang="en-GB" dirty="0" smtClean="0"/>
              <a:t> Silverlight </a:t>
            </a:r>
            <a:r>
              <a:rPr lang="ru-RU" dirty="0" smtClean="0"/>
              <a:t>состоит из страниц, на которые помещаются элементы</a:t>
            </a:r>
            <a:endParaRPr lang="en-GB" dirty="0" smtClean="0"/>
          </a:p>
          <a:p>
            <a:r>
              <a:rPr lang="ru-RU" dirty="0" smtClean="0"/>
              <a:t>Свойства этих элементов определяют положение элементов на странице и выполняемые ими действия</a:t>
            </a:r>
          </a:p>
          <a:p>
            <a:r>
              <a:rPr lang="ru-RU" dirty="0" smtClean="0"/>
              <a:t>Инструменты </a:t>
            </a:r>
            <a:r>
              <a:rPr lang="en-US" dirty="0" smtClean="0"/>
              <a:t>Visual Studio </a:t>
            </a:r>
            <a:r>
              <a:rPr lang="ru-RU" dirty="0" smtClean="0"/>
              <a:t>позволяют управлять содержимым на странице</a:t>
            </a:r>
            <a:br>
              <a:rPr lang="ru-RU" dirty="0" smtClean="0"/>
            </a:br>
            <a:r>
              <a:rPr lang="ru-RU" dirty="0" smtClean="0"/>
              <a:t>с помощью окна дизайнеры и панели свойств</a:t>
            </a:r>
            <a:endParaRPr lang="en-GB" dirty="0" smtClean="0"/>
          </a:p>
        </p:txBody>
      </p:sp>
      <p:sp>
        <p:nvSpPr>
          <p:cNvPr id="4" name="Slide Number Placeholder 3"/>
          <p:cNvSpPr>
            <a:spLocks noGrp="1"/>
          </p:cNvSpPr>
          <p:nvPr>
            <p:ph type="sldNum" sz="quarter" idx="10"/>
          </p:nvPr>
        </p:nvSpPr>
        <p:spPr/>
        <p:txBody>
          <a:bodyPr/>
          <a:lstStyle/>
          <a:p>
            <a:fld id="{271031BA-9959-4FE2-909F-37D65262A7B4}" type="slidenum">
              <a:rPr lang="en-US" smtClean="0"/>
              <a:pPr/>
              <a:t>46</a:t>
            </a:fld>
            <a:endParaRPr lang="en-US" dirty="0"/>
          </a:p>
        </p:txBody>
      </p:sp>
    </p:spTree>
    <p:extLst>
      <p:ext uri="{BB962C8B-B14F-4D97-AF65-F5344CB8AC3E}">
        <p14:creationId xmlns:p14="http://schemas.microsoft.com/office/powerpoint/2010/main" val="1091790377"/>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63" y="431800"/>
            <a:ext cx="8363938" cy="664797"/>
          </a:xfrm>
        </p:spPr>
        <p:txBody>
          <a:bodyPr/>
          <a:lstStyle/>
          <a:p>
            <a:r>
              <a:rPr lang="ru-RU" dirty="0" smtClean="0"/>
              <a:t>Элементы</a:t>
            </a:r>
            <a:r>
              <a:rPr lang="en-GB" dirty="0" smtClean="0"/>
              <a:t> Silverlight</a:t>
            </a:r>
            <a:endParaRPr lang="en-GB" dirty="0"/>
          </a:p>
        </p:txBody>
      </p:sp>
      <p:sp>
        <p:nvSpPr>
          <p:cNvPr id="3" name="Content Placeholder 2"/>
          <p:cNvSpPr>
            <a:spLocks noGrp="1"/>
          </p:cNvSpPr>
          <p:nvPr>
            <p:ph idx="1"/>
          </p:nvPr>
        </p:nvSpPr>
        <p:spPr>
          <a:xfrm>
            <a:off x="380770" y="1371600"/>
            <a:ext cx="8363938" cy="4198072"/>
          </a:xfrm>
        </p:spPr>
        <p:txBody>
          <a:bodyPr/>
          <a:lstStyle/>
          <a:p>
            <a:r>
              <a:rPr lang="ru-RU" dirty="0" smtClean="0"/>
              <a:t>Описание элементов приложения </a:t>
            </a:r>
            <a:r>
              <a:rPr lang="en-US" dirty="0" smtClean="0"/>
              <a:t>Silverlight </a:t>
            </a:r>
            <a:r>
              <a:rPr lang="ru-RU" dirty="0" smtClean="0"/>
              <a:t>содержится в текстовом файле</a:t>
            </a:r>
          </a:p>
          <a:p>
            <a:r>
              <a:rPr lang="ru-RU" dirty="0" smtClean="0"/>
              <a:t>Этот файл имеет особый формат</a:t>
            </a:r>
          </a:p>
          <a:p>
            <a:r>
              <a:rPr lang="ru-RU" dirty="0" smtClean="0"/>
              <a:t>Язык </a:t>
            </a:r>
            <a:r>
              <a:rPr lang="en-US" dirty="0" smtClean="0"/>
              <a:t>XAML </a:t>
            </a:r>
            <a:r>
              <a:rPr lang="ru-RU" dirty="0" smtClean="0"/>
              <a:t>позволяет хранить информацию о структуре страницы и дизайне пользовательского интерфейса</a:t>
            </a:r>
          </a:p>
          <a:p>
            <a:pPr lvl="1"/>
            <a:r>
              <a:rPr lang="en-GB" dirty="0" err="1" smtClean="0"/>
              <a:t>eXtensible</a:t>
            </a:r>
            <a:r>
              <a:rPr lang="en-GB" dirty="0" smtClean="0"/>
              <a:t> </a:t>
            </a:r>
            <a:r>
              <a:rPr lang="en-GB" dirty="0"/>
              <a:t>Application </a:t>
            </a:r>
            <a:r>
              <a:rPr lang="en-GB" dirty="0" err="1"/>
              <a:t>Markup</a:t>
            </a:r>
            <a:r>
              <a:rPr lang="en-GB" dirty="0"/>
              <a:t> </a:t>
            </a:r>
            <a:r>
              <a:rPr lang="en-GB" dirty="0" smtClean="0"/>
              <a:t>Language</a:t>
            </a:r>
            <a:r>
              <a:rPr lang="ru-RU" dirty="0" smtClean="0"/>
              <a:t> — расширяемый язык разметки</a:t>
            </a:r>
            <a:endParaRPr lang="en-GB" dirty="0" smtClean="0"/>
          </a:p>
        </p:txBody>
      </p:sp>
      <p:sp>
        <p:nvSpPr>
          <p:cNvPr id="4" name="Slide Number Placeholder 3"/>
          <p:cNvSpPr>
            <a:spLocks noGrp="1"/>
          </p:cNvSpPr>
          <p:nvPr>
            <p:ph type="sldNum" sz="quarter" idx="10"/>
          </p:nvPr>
        </p:nvSpPr>
        <p:spPr/>
        <p:txBody>
          <a:bodyPr/>
          <a:lstStyle/>
          <a:p>
            <a:fld id="{271031BA-9959-4FE2-909F-37D65262A7B4}" type="slidenum">
              <a:rPr lang="en-US" smtClean="0"/>
              <a:pPr/>
              <a:t>47</a:t>
            </a:fld>
            <a:endParaRPr lang="en-US" dirty="0"/>
          </a:p>
        </p:txBody>
      </p:sp>
    </p:spTree>
    <p:extLst>
      <p:ext uri="{BB962C8B-B14F-4D97-AF65-F5344CB8AC3E}">
        <p14:creationId xmlns:p14="http://schemas.microsoft.com/office/powerpoint/2010/main" val="2153866295"/>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Для чего нужен</a:t>
            </a:r>
            <a:r>
              <a:rPr lang="en-GB" dirty="0" smtClean="0"/>
              <a:t> XAML</a:t>
            </a:r>
            <a:endParaRPr lang="en-GB" dirty="0"/>
          </a:p>
        </p:txBody>
      </p:sp>
      <p:sp>
        <p:nvSpPr>
          <p:cNvPr id="3" name="Content Placeholder 2"/>
          <p:cNvSpPr>
            <a:spLocks noGrp="1"/>
          </p:cNvSpPr>
          <p:nvPr>
            <p:ph idx="1"/>
          </p:nvPr>
        </p:nvSpPr>
        <p:spPr>
          <a:xfrm>
            <a:off x="380770" y="1371600"/>
            <a:ext cx="8363938" cy="4838248"/>
          </a:xfrm>
        </p:spPr>
        <p:txBody>
          <a:bodyPr/>
          <a:lstStyle/>
          <a:p>
            <a:r>
              <a:rPr lang="en-GB" dirty="0" smtClean="0"/>
              <a:t>XAML</a:t>
            </a:r>
            <a:r>
              <a:rPr lang="ru-RU" dirty="0" smtClean="0"/>
              <a:t> позволяет отделить работу дизайнера от работы программиста</a:t>
            </a:r>
            <a:endParaRPr lang="en-GB" dirty="0" smtClean="0"/>
          </a:p>
          <a:p>
            <a:pPr lvl="1"/>
            <a:r>
              <a:rPr lang="ru-RU" dirty="0" smtClean="0"/>
              <a:t>дизайнеру для работы не нужен программный код объектов</a:t>
            </a:r>
          </a:p>
          <a:p>
            <a:pPr lvl="1"/>
            <a:r>
              <a:rPr lang="ru-RU" dirty="0" smtClean="0"/>
              <a:t>программисту не нужно ждать, пока дизайнер выполнит свою работу</a:t>
            </a:r>
          </a:p>
          <a:p>
            <a:pPr lvl="1"/>
            <a:r>
              <a:rPr lang="ru-RU" dirty="0" smtClean="0"/>
              <a:t>Файл</a:t>
            </a:r>
            <a:r>
              <a:rPr lang="en-GB" dirty="0"/>
              <a:t> </a:t>
            </a:r>
            <a:r>
              <a:rPr lang="en-GB" dirty="0" smtClean="0"/>
              <a:t>XAML</a:t>
            </a:r>
            <a:r>
              <a:rPr lang="ru-RU" dirty="0" smtClean="0"/>
              <a:t> позволяет отделить программный код, описывающий поведение программы,</a:t>
            </a:r>
            <a:br>
              <a:rPr lang="ru-RU" dirty="0" smtClean="0"/>
            </a:br>
            <a:r>
              <a:rPr lang="ru-RU" dirty="0" smtClean="0"/>
              <a:t>от кода, описывающего внешний вид программы</a:t>
            </a:r>
            <a:endParaRPr lang="en-GB" dirty="0"/>
          </a:p>
        </p:txBody>
      </p:sp>
      <p:sp>
        <p:nvSpPr>
          <p:cNvPr id="4" name="Slide Number Placeholder 3"/>
          <p:cNvSpPr>
            <a:spLocks noGrp="1"/>
          </p:cNvSpPr>
          <p:nvPr>
            <p:ph type="sldNum" sz="quarter" idx="10"/>
          </p:nvPr>
        </p:nvSpPr>
        <p:spPr/>
        <p:txBody>
          <a:bodyPr/>
          <a:lstStyle/>
          <a:p>
            <a:fld id="{271031BA-9959-4FE2-909F-37D65262A7B4}" type="slidenum">
              <a:rPr lang="en-US" smtClean="0"/>
              <a:pPr/>
              <a:t>48</a:t>
            </a:fld>
            <a:endParaRPr lang="en-US" dirty="0"/>
          </a:p>
        </p:txBody>
      </p:sp>
    </p:spTree>
    <p:extLst>
      <p:ext uri="{BB962C8B-B14F-4D97-AF65-F5344CB8AC3E}">
        <p14:creationId xmlns:p14="http://schemas.microsoft.com/office/powerpoint/2010/main" val="1078935961"/>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63" y="431800"/>
            <a:ext cx="8363938" cy="664797"/>
          </a:xfrm>
        </p:spPr>
        <p:txBody>
          <a:bodyPr/>
          <a:lstStyle/>
          <a:p>
            <a:r>
              <a:rPr lang="ru-RU" dirty="0" smtClean="0"/>
              <a:t>Содержимое файла </a:t>
            </a:r>
            <a:r>
              <a:rPr lang="en-GB" dirty="0" smtClean="0"/>
              <a:t>XAML</a:t>
            </a:r>
            <a:endParaRPr lang="en-GB" dirty="0"/>
          </a:p>
        </p:txBody>
      </p:sp>
      <p:sp>
        <p:nvSpPr>
          <p:cNvPr id="3" name="Content Placeholder 2"/>
          <p:cNvSpPr>
            <a:spLocks noGrp="1"/>
          </p:cNvSpPr>
          <p:nvPr>
            <p:ph idx="1"/>
          </p:nvPr>
        </p:nvSpPr>
        <p:spPr>
          <a:xfrm>
            <a:off x="380770" y="2769726"/>
            <a:ext cx="8363938" cy="3711785"/>
          </a:xfrm>
        </p:spPr>
        <p:txBody>
          <a:bodyPr/>
          <a:lstStyle/>
          <a:p>
            <a:r>
              <a:rPr lang="ru-RU" dirty="0" smtClean="0"/>
              <a:t>Этот фрагмент файла</a:t>
            </a:r>
            <a:r>
              <a:rPr lang="en-GB" dirty="0" smtClean="0"/>
              <a:t> XAML </a:t>
            </a:r>
            <a:r>
              <a:rPr lang="ru-RU" dirty="0" smtClean="0"/>
              <a:t>представляет описание элемента</a:t>
            </a:r>
            <a:r>
              <a:rPr lang="en-GB" dirty="0" smtClean="0"/>
              <a:t> </a:t>
            </a:r>
            <a:r>
              <a:rPr lang="en-GB" dirty="0" err="1" smtClean="0">
                <a:latin typeface="Consolas" pitchFamily="49" charset="0"/>
                <a:cs typeface="Consolas" pitchFamily="49" charset="0"/>
              </a:rPr>
              <a:t>firstNumberTextBox</a:t>
            </a:r>
            <a:r>
              <a:rPr lang="en-GB" dirty="0" smtClean="0"/>
              <a:t> </a:t>
            </a:r>
          </a:p>
          <a:p>
            <a:r>
              <a:rPr lang="ru-RU" dirty="0" smtClean="0"/>
              <a:t>Элемент содержит свойства, которые описывают положение и размер текстового поля</a:t>
            </a:r>
          </a:p>
          <a:p>
            <a:r>
              <a:rPr lang="ru-RU" dirty="0" smtClean="0"/>
              <a:t>Этим файлом управляет</a:t>
            </a:r>
            <a:r>
              <a:rPr lang="en-GB" dirty="0" smtClean="0"/>
              <a:t> Visual Studio</a:t>
            </a:r>
            <a:r>
              <a:rPr lang="ru-RU" dirty="0" smtClean="0"/>
              <a:t/>
            </a:r>
            <a:br>
              <a:rPr lang="ru-RU" dirty="0" smtClean="0"/>
            </a:br>
            <a:r>
              <a:rPr lang="ru-RU" dirty="0" smtClean="0"/>
              <a:t>при создании приложения</a:t>
            </a:r>
            <a:endParaRPr lang="en-GB" dirty="0"/>
          </a:p>
        </p:txBody>
      </p:sp>
      <p:sp>
        <p:nvSpPr>
          <p:cNvPr id="4" name="Slide Number Placeholder 3"/>
          <p:cNvSpPr>
            <a:spLocks noGrp="1"/>
          </p:cNvSpPr>
          <p:nvPr>
            <p:ph type="sldNum" sz="quarter" idx="10"/>
          </p:nvPr>
        </p:nvSpPr>
        <p:spPr/>
        <p:txBody>
          <a:bodyPr/>
          <a:lstStyle/>
          <a:p>
            <a:fld id="{271031BA-9959-4FE2-909F-37D65262A7B4}" type="slidenum">
              <a:rPr lang="en-US" smtClean="0"/>
              <a:pPr/>
              <a:t>49</a:t>
            </a:fld>
            <a:endParaRPr lang="en-US" dirty="0"/>
          </a:p>
        </p:txBody>
      </p:sp>
      <p:sp>
        <p:nvSpPr>
          <p:cNvPr id="5" name="Rectangle 4"/>
          <p:cNvSpPr/>
          <p:nvPr/>
        </p:nvSpPr>
        <p:spPr>
          <a:xfrm>
            <a:off x="380999" y="1436616"/>
            <a:ext cx="8380413" cy="132343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spcBef>
                <a:spcPts val="575"/>
              </a:spcBef>
              <a:spcAft>
                <a:spcPts val="200"/>
              </a:spcAft>
              <a:tabLst>
                <a:tab pos="2430780" algn="l"/>
                <a:tab pos="2790825" algn="l"/>
              </a:tabLst>
            </a:pPr>
            <a:r>
              <a:rPr lang="en-GB" sz="2000" dirty="0">
                <a:solidFill>
                  <a:srgbClr val="0000FF"/>
                </a:solidFill>
                <a:latin typeface="Consolas"/>
                <a:ea typeface="Times New Roman"/>
                <a:cs typeface="Consolas"/>
              </a:rPr>
              <a:t>&lt;</a:t>
            </a:r>
            <a:r>
              <a:rPr lang="en-GB" sz="2000" dirty="0">
                <a:solidFill>
                  <a:srgbClr val="A31515"/>
                </a:solidFill>
                <a:latin typeface="Consolas"/>
                <a:ea typeface="Times New Roman"/>
                <a:cs typeface="Consolas"/>
              </a:rPr>
              <a:t>TextBox</a:t>
            </a:r>
            <a:r>
              <a:rPr lang="en-GB" sz="2000" dirty="0">
                <a:solidFill>
                  <a:srgbClr val="FF0000"/>
                </a:solidFill>
                <a:latin typeface="Consolas"/>
                <a:ea typeface="Times New Roman"/>
                <a:cs typeface="Consolas"/>
              </a:rPr>
              <a:t> Height</a:t>
            </a:r>
            <a:r>
              <a:rPr lang="en-GB" sz="2000" dirty="0">
                <a:solidFill>
                  <a:srgbClr val="0000FF"/>
                </a:solidFill>
                <a:latin typeface="Consolas"/>
                <a:ea typeface="Times New Roman"/>
                <a:cs typeface="Consolas"/>
              </a:rPr>
              <a:t>="72"</a:t>
            </a:r>
            <a:r>
              <a:rPr lang="en-GB" sz="2000" dirty="0">
                <a:solidFill>
                  <a:srgbClr val="FF0000"/>
                </a:solidFill>
                <a:latin typeface="Consolas"/>
                <a:ea typeface="Times New Roman"/>
                <a:cs typeface="Consolas"/>
              </a:rPr>
              <a:t> </a:t>
            </a:r>
            <a:r>
              <a:rPr lang="en-GB" sz="2000" dirty="0" err="1">
                <a:solidFill>
                  <a:srgbClr val="FF0000"/>
                </a:solidFill>
                <a:latin typeface="Consolas"/>
                <a:ea typeface="Times New Roman"/>
                <a:cs typeface="Consolas"/>
              </a:rPr>
              <a:t>HorizontalAlignment</a:t>
            </a:r>
            <a:r>
              <a:rPr lang="en-GB" sz="2000" dirty="0">
                <a:solidFill>
                  <a:srgbClr val="0000FF"/>
                </a:solidFill>
                <a:latin typeface="Consolas"/>
                <a:ea typeface="Times New Roman"/>
                <a:cs typeface="Consolas"/>
              </a:rPr>
              <a:t>="Left"</a:t>
            </a:r>
            <a:r>
              <a:rPr lang="en-GB" sz="2000" dirty="0">
                <a:solidFill>
                  <a:srgbClr val="FF0000"/>
                </a:solidFill>
                <a:latin typeface="Consolas"/>
                <a:ea typeface="Times New Roman"/>
                <a:cs typeface="Consolas"/>
              </a:rPr>
              <a:t> Margin</a:t>
            </a:r>
            <a:r>
              <a:rPr lang="en-GB" sz="2000" dirty="0">
                <a:solidFill>
                  <a:srgbClr val="0000FF"/>
                </a:solidFill>
                <a:latin typeface="Consolas"/>
                <a:ea typeface="Times New Roman"/>
                <a:cs typeface="Consolas"/>
              </a:rPr>
              <a:t>="8,19,0,0"</a:t>
            </a:r>
            <a:r>
              <a:rPr lang="en-GB" sz="2000" dirty="0">
                <a:solidFill>
                  <a:srgbClr val="FF0000"/>
                </a:solidFill>
                <a:latin typeface="Consolas"/>
                <a:ea typeface="Times New Roman"/>
                <a:cs typeface="Consolas"/>
              </a:rPr>
              <a:t> Name</a:t>
            </a:r>
            <a:r>
              <a:rPr lang="en-GB" sz="2000" dirty="0">
                <a:solidFill>
                  <a:srgbClr val="0000FF"/>
                </a:solidFill>
                <a:latin typeface="Consolas"/>
                <a:ea typeface="Times New Roman"/>
                <a:cs typeface="Consolas"/>
              </a:rPr>
              <a:t>="</a:t>
            </a:r>
            <a:r>
              <a:rPr lang="en-GB" sz="2000" dirty="0" err="1">
                <a:solidFill>
                  <a:srgbClr val="0000FF"/>
                </a:solidFill>
                <a:latin typeface="Consolas"/>
                <a:ea typeface="Times New Roman"/>
                <a:cs typeface="Consolas"/>
              </a:rPr>
              <a:t>firstNumberTextBox</a:t>
            </a:r>
            <a:r>
              <a:rPr lang="en-GB" sz="2000" dirty="0">
                <a:solidFill>
                  <a:srgbClr val="0000FF"/>
                </a:solidFill>
                <a:latin typeface="Consolas"/>
                <a:ea typeface="Times New Roman"/>
                <a:cs typeface="Consolas"/>
              </a:rPr>
              <a:t>"</a:t>
            </a:r>
            <a:r>
              <a:rPr lang="en-GB" sz="2000" dirty="0">
                <a:solidFill>
                  <a:srgbClr val="FF0000"/>
                </a:solidFill>
                <a:latin typeface="Consolas"/>
                <a:ea typeface="Times New Roman"/>
                <a:cs typeface="Consolas"/>
              </a:rPr>
              <a:t> Text</a:t>
            </a:r>
            <a:r>
              <a:rPr lang="en-GB" sz="2000" dirty="0">
                <a:solidFill>
                  <a:srgbClr val="0000FF"/>
                </a:solidFill>
                <a:latin typeface="Consolas"/>
                <a:ea typeface="Times New Roman"/>
                <a:cs typeface="Consolas"/>
              </a:rPr>
              <a:t>="0"</a:t>
            </a:r>
            <a:r>
              <a:rPr lang="en-GB" sz="2000" dirty="0">
                <a:solidFill>
                  <a:srgbClr val="FF0000"/>
                </a:solidFill>
                <a:latin typeface="Consolas"/>
                <a:ea typeface="Times New Roman"/>
                <a:cs typeface="Consolas"/>
              </a:rPr>
              <a:t> </a:t>
            </a:r>
            <a:r>
              <a:rPr lang="en-GB" sz="2000" dirty="0" err="1">
                <a:solidFill>
                  <a:srgbClr val="FF0000"/>
                </a:solidFill>
                <a:latin typeface="Consolas"/>
                <a:ea typeface="Times New Roman"/>
                <a:cs typeface="Consolas"/>
              </a:rPr>
              <a:t>VerticalAlignment</a:t>
            </a:r>
            <a:r>
              <a:rPr lang="en-GB" sz="2000" dirty="0">
                <a:solidFill>
                  <a:srgbClr val="0000FF"/>
                </a:solidFill>
                <a:latin typeface="Consolas"/>
                <a:ea typeface="Times New Roman"/>
                <a:cs typeface="Consolas"/>
              </a:rPr>
              <a:t>="Top"</a:t>
            </a:r>
            <a:r>
              <a:rPr lang="en-GB" sz="2000" dirty="0">
                <a:solidFill>
                  <a:srgbClr val="FF0000"/>
                </a:solidFill>
                <a:latin typeface="Consolas"/>
                <a:ea typeface="Times New Roman"/>
                <a:cs typeface="Consolas"/>
              </a:rPr>
              <a:t> Width</a:t>
            </a:r>
            <a:r>
              <a:rPr lang="en-GB" sz="2000" dirty="0">
                <a:solidFill>
                  <a:srgbClr val="0000FF"/>
                </a:solidFill>
                <a:latin typeface="Consolas"/>
                <a:ea typeface="Times New Roman"/>
                <a:cs typeface="Consolas"/>
              </a:rPr>
              <a:t>="460"</a:t>
            </a:r>
            <a:r>
              <a:rPr lang="en-GB" sz="2000" dirty="0">
                <a:solidFill>
                  <a:srgbClr val="FF0000"/>
                </a:solidFill>
                <a:latin typeface="Consolas"/>
                <a:ea typeface="Times New Roman"/>
                <a:cs typeface="Consolas"/>
              </a:rPr>
              <a:t> </a:t>
            </a:r>
            <a:r>
              <a:rPr lang="en-GB" sz="2000" dirty="0" err="1">
                <a:solidFill>
                  <a:srgbClr val="FF0000"/>
                </a:solidFill>
                <a:latin typeface="Consolas"/>
                <a:ea typeface="Times New Roman"/>
                <a:cs typeface="Consolas"/>
              </a:rPr>
              <a:t>TextAlignment</a:t>
            </a:r>
            <a:r>
              <a:rPr lang="en-GB" sz="2000" dirty="0">
                <a:solidFill>
                  <a:srgbClr val="0000FF"/>
                </a:solidFill>
                <a:latin typeface="Consolas"/>
                <a:ea typeface="Times New Roman"/>
                <a:cs typeface="Consolas"/>
              </a:rPr>
              <a:t>="</a:t>
            </a:r>
            <a:r>
              <a:rPr lang="en-GB" sz="2000" dirty="0" err="1">
                <a:solidFill>
                  <a:srgbClr val="0000FF"/>
                </a:solidFill>
                <a:latin typeface="Consolas"/>
                <a:ea typeface="Times New Roman"/>
                <a:cs typeface="Consolas"/>
              </a:rPr>
              <a:t>Center</a:t>
            </a:r>
            <a:r>
              <a:rPr lang="en-GB" sz="2000" dirty="0">
                <a:solidFill>
                  <a:srgbClr val="0000FF"/>
                </a:solidFill>
                <a:latin typeface="Consolas"/>
                <a:ea typeface="Times New Roman"/>
                <a:cs typeface="Consolas"/>
              </a:rPr>
              <a:t>" /&gt;</a:t>
            </a:r>
            <a:endParaRPr lang="en-GB" sz="2000" dirty="0">
              <a:solidFill>
                <a:srgbClr val="000000"/>
              </a:solidFill>
              <a:effectLst/>
              <a:latin typeface="Consolas"/>
              <a:ea typeface="Times New Roman"/>
              <a:cs typeface="Times New Roman"/>
            </a:endParaRPr>
          </a:p>
        </p:txBody>
      </p:sp>
    </p:spTree>
    <p:extLst>
      <p:ext uri="{BB962C8B-B14F-4D97-AF65-F5344CB8AC3E}">
        <p14:creationId xmlns:p14="http://schemas.microsoft.com/office/powerpoint/2010/main" val="3329670871"/>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63" y="431800"/>
            <a:ext cx="8363938" cy="664797"/>
          </a:xfrm>
        </p:spPr>
        <p:txBody>
          <a:bodyPr/>
          <a:lstStyle/>
          <a:p>
            <a:r>
              <a:rPr lang="ru-RU" dirty="0" smtClean="0"/>
              <a:t>Инструменты для дизайна</a:t>
            </a:r>
            <a:endParaRPr lang="en-GB" dirty="0"/>
          </a:p>
        </p:txBody>
      </p:sp>
      <p:sp>
        <p:nvSpPr>
          <p:cNvPr id="3" name="Content Placeholder 2"/>
          <p:cNvSpPr>
            <a:spLocks noGrp="1"/>
          </p:cNvSpPr>
          <p:nvPr>
            <p:ph idx="1"/>
          </p:nvPr>
        </p:nvSpPr>
        <p:spPr>
          <a:xfrm>
            <a:off x="380770" y="3992880"/>
            <a:ext cx="8363938" cy="2480679"/>
          </a:xfrm>
        </p:spPr>
        <p:txBody>
          <a:bodyPr/>
          <a:lstStyle/>
          <a:p>
            <a:r>
              <a:rPr lang="ru-RU" dirty="0" smtClean="0"/>
              <a:t>Дизайнеры</a:t>
            </a:r>
            <a:r>
              <a:rPr lang="en-GB" dirty="0" smtClean="0"/>
              <a:t> Silverlight</a:t>
            </a:r>
            <a:r>
              <a:rPr lang="ru-RU" dirty="0" smtClean="0"/>
              <a:t> могут использовать</a:t>
            </a:r>
            <a:r>
              <a:rPr lang="en-GB" dirty="0" smtClean="0"/>
              <a:t> Expression Blend</a:t>
            </a:r>
            <a:r>
              <a:rPr lang="ru-RU" dirty="0" smtClean="0"/>
              <a:t> для создания интерфейса приложения</a:t>
            </a:r>
            <a:endParaRPr lang="en-GB" dirty="0" smtClean="0"/>
          </a:p>
          <a:p>
            <a:pPr lvl="1"/>
            <a:r>
              <a:rPr lang="ru-RU" dirty="0" smtClean="0"/>
              <a:t>в состав </a:t>
            </a:r>
            <a:r>
              <a:rPr lang="en-US" dirty="0" smtClean="0"/>
              <a:t>Windows Phone SDK </a:t>
            </a:r>
            <a:r>
              <a:rPr lang="ru-RU" dirty="0" smtClean="0"/>
              <a:t>входит специальная версия </a:t>
            </a:r>
            <a:r>
              <a:rPr lang="en-US" dirty="0" smtClean="0"/>
              <a:t>Expression Blend</a:t>
            </a:r>
            <a:endParaRPr lang="ru-RU" dirty="0" smtClean="0"/>
          </a:p>
        </p:txBody>
      </p:sp>
      <p:sp>
        <p:nvSpPr>
          <p:cNvPr id="4" name="Slide Number Placeholder 3"/>
          <p:cNvSpPr>
            <a:spLocks noGrp="1"/>
          </p:cNvSpPr>
          <p:nvPr>
            <p:ph type="sldNum" sz="quarter" idx="10"/>
          </p:nvPr>
        </p:nvSpPr>
        <p:spPr/>
        <p:txBody>
          <a:bodyPr/>
          <a:lstStyle/>
          <a:p>
            <a:fld id="{271031BA-9959-4FE2-909F-37D65262A7B4}" type="slidenum">
              <a:rPr lang="en-US" smtClean="0"/>
              <a:pPr/>
              <a:t>5</a:t>
            </a:fld>
            <a:endParaRPr lang="en-US" dirty="0"/>
          </a:p>
        </p:txBody>
      </p:sp>
      <p:pic>
        <p:nvPicPr>
          <p:cNvPr id="2050" name="Picture 2" descr="http://y.msmobiles.com/microsoft/windows-phone-7-series-emulator-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1850" y="1338481"/>
            <a:ext cx="4451350" cy="24919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9154060"/>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Язык</a:t>
            </a:r>
            <a:r>
              <a:rPr lang="en-GB" dirty="0" smtClean="0"/>
              <a:t> XAML</a:t>
            </a:r>
            <a:endParaRPr lang="en-GB" dirty="0"/>
          </a:p>
        </p:txBody>
      </p:sp>
      <p:sp>
        <p:nvSpPr>
          <p:cNvPr id="3" name="Content Placeholder 2"/>
          <p:cNvSpPr>
            <a:spLocks noGrp="1"/>
          </p:cNvSpPr>
          <p:nvPr>
            <p:ph idx="1"/>
          </p:nvPr>
        </p:nvSpPr>
        <p:spPr>
          <a:xfrm>
            <a:off x="380770" y="1371600"/>
            <a:ext cx="8363938" cy="4253472"/>
          </a:xfrm>
        </p:spPr>
        <p:txBody>
          <a:bodyPr/>
          <a:lstStyle/>
          <a:p>
            <a:r>
              <a:rPr lang="en-GB" dirty="0" smtClean="0"/>
              <a:t>XAML </a:t>
            </a:r>
            <a:r>
              <a:rPr lang="ru-RU" dirty="0" smtClean="0"/>
              <a:t>является декларативным языком</a:t>
            </a:r>
            <a:endParaRPr lang="en-GB" dirty="0" smtClean="0"/>
          </a:p>
          <a:p>
            <a:r>
              <a:rPr lang="ru-RU" dirty="0" smtClean="0"/>
              <a:t>Он описывает объекты, но не говорит, какие действия и как выполняются</a:t>
            </a:r>
          </a:p>
          <a:p>
            <a:r>
              <a:rPr lang="ru-RU" dirty="0" smtClean="0"/>
              <a:t>Файл</a:t>
            </a:r>
            <a:r>
              <a:rPr lang="en-GB" dirty="0" smtClean="0"/>
              <a:t> XAML </a:t>
            </a:r>
            <a:r>
              <a:rPr lang="ru-RU" dirty="0" smtClean="0"/>
              <a:t>имеет определённый формат</a:t>
            </a:r>
            <a:endParaRPr lang="en-GB" dirty="0" smtClean="0"/>
          </a:p>
          <a:p>
            <a:pPr lvl="1"/>
            <a:r>
              <a:rPr lang="ru-RU" dirty="0" smtClean="0"/>
              <a:t>угловые скобки используются</a:t>
            </a:r>
            <a:br>
              <a:rPr lang="ru-RU" dirty="0" smtClean="0"/>
            </a:br>
            <a:r>
              <a:rPr lang="ru-RU" dirty="0" smtClean="0"/>
              <a:t>для обозначения начала и конца элементов</a:t>
            </a:r>
            <a:br>
              <a:rPr lang="ru-RU" dirty="0" smtClean="0"/>
            </a:br>
            <a:r>
              <a:rPr lang="ru-RU" dirty="0" smtClean="0"/>
              <a:t>в файле</a:t>
            </a:r>
          </a:p>
          <a:p>
            <a:r>
              <a:rPr lang="ru-RU" dirty="0" smtClean="0"/>
              <a:t>Формат языка </a:t>
            </a:r>
            <a:r>
              <a:rPr lang="en-US" dirty="0" smtClean="0"/>
              <a:t>XAML </a:t>
            </a:r>
            <a:r>
              <a:rPr lang="ru-RU" dirty="0" smtClean="0"/>
              <a:t>похож на язык</a:t>
            </a:r>
            <a:r>
              <a:rPr lang="en-GB" dirty="0" smtClean="0"/>
              <a:t> XML</a:t>
            </a:r>
          </a:p>
        </p:txBody>
      </p:sp>
      <p:sp>
        <p:nvSpPr>
          <p:cNvPr id="4" name="Slide Number Placeholder 3"/>
          <p:cNvSpPr>
            <a:spLocks noGrp="1"/>
          </p:cNvSpPr>
          <p:nvPr>
            <p:ph type="sldNum" sz="quarter" idx="10"/>
          </p:nvPr>
        </p:nvSpPr>
        <p:spPr/>
        <p:txBody>
          <a:bodyPr/>
          <a:lstStyle/>
          <a:p>
            <a:fld id="{271031BA-9959-4FE2-909F-37D65262A7B4}" type="slidenum">
              <a:rPr lang="en-US" smtClean="0"/>
              <a:pPr/>
              <a:t>50</a:t>
            </a:fld>
            <a:endParaRPr lang="en-US" dirty="0"/>
          </a:p>
        </p:txBody>
      </p:sp>
    </p:spTree>
    <p:extLst>
      <p:ext uri="{BB962C8B-B14F-4D97-AF65-F5344CB8AC3E}">
        <p14:creationId xmlns:p14="http://schemas.microsoft.com/office/powerpoint/2010/main" val="1248353533"/>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Использование</a:t>
            </a:r>
            <a:r>
              <a:rPr lang="en-GB" dirty="0" smtClean="0"/>
              <a:t> XAML</a:t>
            </a:r>
            <a:endParaRPr lang="en-GB" dirty="0"/>
          </a:p>
        </p:txBody>
      </p:sp>
      <p:sp>
        <p:nvSpPr>
          <p:cNvPr id="3" name="Content Placeholder 2"/>
          <p:cNvSpPr>
            <a:spLocks noGrp="1"/>
          </p:cNvSpPr>
          <p:nvPr>
            <p:ph idx="1"/>
          </p:nvPr>
        </p:nvSpPr>
        <p:spPr>
          <a:xfrm>
            <a:off x="380770" y="1371600"/>
            <a:ext cx="8363938" cy="4708981"/>
          </a:xfrm>
        </p:spPr>
        <p:txBody>
          <a:bodyPr/>
          <a:lstStyle/>
          <a:p>
            <a:r>
              <a:rPr lang="ru-RU" dirty="0" smtClean="0"/>
              <a:t>Можно напрямую редактировать текст</a:t>
            </a:r>
            <a:br>
              <a:rPr lang="ru-RU" dirty="0" smtClean="0"/>
            </a:br>
            <a:r>
              <a:rPr lang="ru-RU" dirty="0" smtClean="0"/>
              <a:t>на языке </a:t>
            </a:r>
            <a:r>
              <a:rPr lang="en-US" dirty="0" smtClean="0"/>
              <a:t>XAML </a:t>
            </a:r>
            <a:r>
              <a:rPr lang="ru-RU" dirty="0" smtClean="0"/>
              <a:t>для создания новых элементов и модификации существующих</a:t>
            </a:r>
          </a:p>
          <a:p>
            <a:r>
              <a:rPr lang="ru-RU" dirty="0" smtClean="0"/>
              <a:t>Этот способ может оказаться более быстрым, чем использование графических средств</a:t>
            </a:r>
            <a:r>
              <a:rPr lang="en-GB" dirty="0" smtClean="0"/>
              <a:t> Visual Studio</a:t>
            </a:r>
          </a:p>
          <a:p>
            <a:r>
              <a:rPr lang="ru-RU" dirty="0" smtClean="0"/>
              <a:t>Можно просто записать нужные значения в окне </a:t>
            </a:r>
            <a:r>
              <a:rPr lang="en-US" dirty="0" smtClean="0"/>
              <a:t>XAML</a:t>
            </a:r>
            <a:r>
              <a:rPr lang="ru-RU" dirty="0" smtClean="0"/>
              <a:t>, и значения соответствующих свойств изменятся автоматически</a:t>
            </a:r>
          </a:p>
        </p:txBody>
      </p:sp>
      <p:sp>
        <p:nvSpPr>
          <p:cNvPr id="4" name="Slide Number Placeholder 3"/>
          <p:cNvSpPr>
            <a:spLocks noGrp="1"/>
          </p:cNvSpPr>
          <p:nvPr>
            <p:ph type="sldNum" sz="quarter" idx="10"/>
          </p:nvPr>
        </p:nvSpPr>
        <p:spPr/>
        <p:txBody>
          <a:bodyPr/>
          <a:lstStyle/>
          <a:p>
            <a:fld id="{271031BA-9959-4FE2-909F-37D65262A7B4}" type="slidenum">
              <a:rPr lang="en-US" smtClean="0"/>
              <a:pPr/>
              <a:t>51</a:t>
            </a:fld>
            <a:endParaRPr lang="en-US" dirty="0"/>
          </a:p>
        </p:txBody>
      </p:sp>
    </p:spTree>
    <p:extLst>
      <p:ext uri="{BB962C8B-B14F-4D97-AF65-F5344CB8AC3E}">
        <p14:creationId xmlns:p14="http://schemas.microsoft.com/office/powerpoint/2010/main" val="3260260955"/>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XAML </a:t>
            </a:r>
            <a:r>
              <a:rPr lang="ru-RU" dirty="0" smtClean="0"/>
              <a:t>и</a:t>
            </a:r>
            <a:r>
              <a:rPr lang="en-GB" dirty="0" smtClean="0"/>
              <a:t> XML</a:t>
            </a:r>
            <a:endParaRPr lang="en-GB" dirty="0"/>
          </a:p>
        </p:txBody>
      </p:sp>
      <p:sp>
        <p:nvSpPr>
          <p:cNvPr id="3" name="Content Placeholder 2"/>
          <p:cNvSpPr>
            <a:spLocks noGrp="1"/>
          </p:cNvSpPr>
          <p:nvPr>
            <p:ph idx="1"/>
          </p:nvPr>
        </p:nvSpPr>
        <p:spPr>
          <a:xfrm>
            <a:off x="380770" y="1371600"/>
            <a:ext cx="8363938" cy="4253472"/>
          </a:xfrm>
        </p:spPr>
        <p:txBody>
          <a:bodyPr/>
          <a:lstStyle/>
          <a:p>
            <a:r>
              <a:rPr lang="en-GB" dirty="0" smtClean="0"/>
              <a:t>XAML </a:t>
            </a:r>
            <a:r>
              <a:rPr lang="ru-RU" dirty="0" smtClean="0"/>
              <a:t>похож на</a:t>
            </a:r>
            <a:r>
              <a:rPr lang="en-GB" dirty="0" smtClean="0"/>
              <a:t> XML</a:t>
            </a:r>
          </a:p>
          <a:p>
            <a:pPr lvl="1"/>
            <a:r>
              <a:rPr lang="en-GB" dirty="0" smtClean="0"/>
              <a:t>XML </a:t>
            </a:r>
            <a:r>
              <a:rPr lang="ru-RU" dirty="0" smtClean="0"/>
              <a:t>означает</a:t>
            </a:r>
            <a:r>
              <a:rPr lang="en-GB" dirty="0" smtClean="0"/>
              <a:t> </a:t>
            </a:r>
            <a:r>
              <a:rPr lang="ru-RU" dirty="0" smtClean="0"/>
              <a:t>«расширяемый язык разметки»</a:t>
            </a:r>
            <a:endParaRPr lang="en-GB" dirty="0" smtClean="0"/>
          </a:p>
          <a:p>
            <a:r>
              <a:rPr lang="en-US" dirty="0" smtClean="0"/>
              <a:t>XML </a:t>
            </a:r>
            <a:r>
              <a:rPr lang="ru-RU" dirty="0" smtClean="0"/>
              <a:t>хорошо подходит для создания языков, описывающих дизайн</a:t>
            </a:r>
            <a:endParaRPr lang="ru-RU" dirty="0"/>
          </a:p>
          <a:p>
            <a:r>
              <a:rPr lang="ru-RU" dirty="0" smtClean="0"/>
              <a:t>В языке </a:t>
            </a:r>
            <a:r>
              <a:rPr lang="de-DE" dirty="0" smtClean="0"/>
              <a:t>XAML</a:t>
            </a:r>
            <a:r>
              <a:rPr lang="ru-RU" dirty="0" smtClean="0"/>
              <a:t>, как и в английском языке, можно придумывать новые глаголы и существительные, и придавать им особый смысл в конкретном контексте</a:t>
            </a:r>
            <a:endParaRPr lang="en-GB" dirty="0" smtClean="0"/>
          </a:p>
        </p:txBody>
      </p:sp>
      <p:sp>
        <p:nvSpPr>
          <p:cNvPr id="4" name="Slide Number Placeholder 3"/>
          <p:cNvSpPr>
            <a:spLocks noGrp="1"/>
          </p:cNvSpPr>
          <p:nvPr>
            <p:ph type="sldNum" sz="quarter" idx="10"/>
          </p:nvPr>
        </p:nvSpPr>
        <p:spPr/>
        <p:txBody>
          <a:bodyPr/>
          <a:lstStyle/>
          <a:p>
            <a:fld id="{271031BA-9959-4FE2-909F-37D65262A7B4}" type="slidenum">
              <a:rPr lang="en-US" smtClean="0"/>
              <a:pPr/>
              <a:t>52</a:t>
            </a:fld>
            <a:endParaRPr lang="en-US" dirty="0"/>
          </a:p>
        </p:txBody>
      </p:sp>
    </p:spTree>
    <p:extLst>
      <p:ext uri="{BB962C8B-B14F-4D97-AF65-F5344CB8AC3E}">
        <p14:creationId xmlns:p14="http://schemas.microsoft.com/office/powerpoint/2010/main" val="776808775"/>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Использование языка</a:t>
            </a:r>
            <a:r>
              <a:rPr lang="en-GB" dirty="0" smtClean="0"/>
              <a:t> XML </a:t>
            </a:r>
            <a:endParaRPr lang="en-GB" dirty="0"/>
          </a:p>
        </p:txBody>
      </p:sp>
      <p:sp>
        <p:nvSpPr>
          <p:cNvPr id="3" name="Content Placeholder 2"/>
          <p:cNvSpPr>
            <a:spLocks noGrp="1"/>
          </p:cNvSpPr>
          <p:nvPr>
            <p:ph idx="1"/>
          </p:nvPr>
        </p:nvSpPr>
        <p:spPr>
          <a:xfrm>
            <a:off x="380770" y="5193792"/>
            <a:ext cx="8363938" cy="997196"/>
          </a:xfrm>
        </p:spPr>
        <p:txBody>
          <a:bodyPr/>
          <a:lstStyle/>
          <a:p>
            <a:r>
              <a:rPr lang="ru-RU" dirty="0" smtClean="0"/>
              <a:t>Это пример </a:t>
            </a:r>
            <a:r>
              <a:rPr lang="de-DE" dirty="0" smtClean="0"/>
              <a:t>XML</a:t>
            </a:r>
            <a:r>
              <a:rPr lang="ru-RU" dirty="0" smtClean="0"/>
              <a:t>-файла с описанием рекордов в двух играх </a:t>
            </a:r>
            <a:endParaRPr lang="en-GB" dirty="0"/>
          </a:p>
        </p:txBody>
      </p:sp>
      <p:sp>
        <p:nvSpPr>
          <p:cNvPr id="4" name="Slide Number Placeholder 3"/>
          <p:cNvSpPr>
            <a:spLocks noGrp="1"/>
          </p:cNvSpPr>
          <p:nvPr>
            <p:ph type="sldNum" sz="quarter" idx="10"/>
          </p:nvPr>
        </p:nvSpPr>
        <p:spPr/>
        <p:txBody>
          <a:bodyPr/>
          <a:lstStyle/>
          <a:p>
            <a:fld id="{271031BA-9959-4FE2-909F-37D65262A7B4}" type="slidenum">
              <a:rPr lang="en-US" smtClean="0"/>
              <a:pPr/>
              <a:t>53</a:t>
            </a:fld>
            <a:endParaRPr lang="en-US" dirty="0"/>
          </a:p>
        </p:txBody>
      </p:sp>
      <p:sp>
        <p:nvSpPr>
          <p:cNvPr id="5" name="Rectangle 4"/>
          <p:cNvSpPr/>
          <p:nvPr/>
        </p:nvSpPr>
        <p:spPr>
          <a:xfrm>
            <a:off x="380999" y="1436616"/>
            <a:ext cx="8380413" cy="34778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GB" sz="2000" dirty="0">
                <a:solidFill>
                  <a:srgbClr val="0000FF"/>
                </a:solidFill>
                <a:latin typeface="Consolas"/>
              </a:rPr>
              <a:t>&lt;?xml version="1.0" encoding="us-</a:t>
            </a:r>
            <a:r>
              <a:rPr lang="en-GB" sz="2000" dirty="0" err="1">
                <a:solidFill>
                  <a:srgbClr val="0000FF"/>
                </a:solidFill>
                <a:latin typeface="Consolas"/>
              </a:rPr>
              <a:t>ascii</a:t>
            </a:r>
            <a:r>
              <a:rPr lang="en-GB" sz="2000" dirty="0">
                <a:solidFill>
                  <a:srgbClr val="0000FF"/>
                </a:solidFill>
                <a:latin typeface="Consolas"/>
              </a:rPr>
              <a:t>" ?&gt;</a:t>
            </a:r>
            <a:endParaRPr lang="en-GB" sz="2000" dirty="0">
              <a:solidFill>
                <a:prstClr val="black"/>
              </a:solidFill>
              <a:latin typeface="Consolas"/>
            </a:endParaRPr>
          </a:p>
          <a:p>
            <a:r>
              <a:rPr lang="en-GB" sz="2000" dirty="0">
                <a:solidFill>
                  <a:srgbClr val="0000FF"/>
                </a:solidFill>
                <a:latin typeface="Consolas"/>
              </a:rPr>
              <a:t>&lt;</a:t>
            </a:r>
            <a:r>
              <a:rPr lang="en-GB" sz="2000" dirty="0" err="1" smtClean="0">
                <a:solidFill>
                  <a:srgbClr val="A31515"/>
                </a:solidFill>
                <a:latin typeface="Consolas"/>
              </a:rPr>
              <a:t>HighScoreRecords</a:t>
            </a:r>
            <a:r>
              <a:rPr lang="en-GB" sz="2000" dirty="0" smtClean="0">
                <a:solidFill>
                  <a:srgbClr val="A31515"/>
                </a:solidFill>
                <a:latin typeface="Consolas"/>
              </a:rPr>
              <a:t> </a:t>
            </a:r>
            <a:r>
              <a:rPr lang="en-GB" sz="2000" dirty="0">
                <a:solidFill>
                  <a:srgbClr val="FF0000"/>
                </a:solidFill>
                <a:latin typeface="Consolas"/>
              </a:rPr>
              <a:t>count</a:t>
            </a:r>
            <a:r>
              <a:rPr lang="en-GB" sz="2000" dirty="0">
                <a:solidFill>
                  <a:srgbClr val="0000FF"/>
                </a:solidFill>
                <a:latin typeface="Consolas"/>
              </a:rPr>
              <a:t>="2"</a:t>
            </a:r>
            <a:r>
              <a:rPr lang="en-GB" sz="2000" dirty="0" smtClean="0">
                <a:solidFill>
                  <a:srgbClr val="0000FF"/>
                </a:solidFill>
                <a:latin typeface="Consolas"/>
              </a:rPr>
              <a:t>&gt;</a:t>
            </a:r>
            <a:endParaRPr lang="en-GB" sz="2000" dirty="0">
              <a:solidFill>
                <a:prstClr val="black"/>
              </a:solidFill>
              <a:latin typeface="Consolas"/>
            </a:endParaRPr>
          </a:p>
          <a:p>
            <a:r>
              <a:rPr lang="en-GB" sz="2000" dirty="0">
                <a:solidFill>
                  <a:srgbClr val="A31515"/>
                </a:solidFill>
                <a:latin typeface="Consolas"/>
              </a:rPr>
              <a:t>    </a:t>
            </a:r>
            <a:r>
              <a:rPr lang="en-GB" sz="2000" dirty="0">
                <a:solidFill>
                  <a:srgbClr val="0000FF"/>
                </a:solidFill>
                <a:latin typeface="Consolas"/>
              </a:rPr>
              <a:t>&lt;</a:t>
            </a:r>
            <a:r>
              <a:rPr lang="en-GB" sz="2000" dirty="0" err="1">
                <a:solidFill>
                  <a:srgbClr val="A31515"/>
                </a:solidFill>
                <a:latin typeface="Consolas"/>
              </a:rPr>
              <a:t>HighScore</a:t>
            </a:r>
            <a:r>
              <a:rPr lang="en-GB" sz="2000" dirty="0">
                <a:solidFill>
                  <a:srgbClr val="FF0000"/>
                </a:solidFill>
                <a:latin typeface="Consolas"/>
              </a:rPr>
              <a:t> game</a:t>
            </a:r>
            <a:r>
              <a:rPr lang="en-GB" sz="2000" dirty="0">
                <a:solidFill>
                  <a:srgbClr val="0000FF"/>
                </a:solidFill>
                <a:latin typeface="Consolas"/>
              </a:rPr>
              <a:t>="Breakout"&gt;</a:t>
            </a:r>
            <a:endParaRPr lang="en-GB" sz="2000" dirty="0">
              <a:solidFill>
                <a:prstClr val="black"/>
              </a:solidFill>
              <a:latin typeface="Consolas"/>
            </a:endParaRPr>
          </a:p>
          <a:p>
            <a:r>
              <a:rPr lang="en-GB" sz="2000" dirty="0">
                <a:solidFill>
                  <a:srgbClr val="A31515"/>
                </a:solidFill>
                <a:latin typeface="Consolas"/>
              </a:rPr>
              <a:t>        </a:t>
            </a:r>
            <a:r>
              <a:rPr lang="en-GB" sz="2000" dirty="0">
                <a:solidFill>
                  <a:srgbClr val="0000FF"/>
                </a:solidFill>
                <a:latin typeface="Consolas"/>
              </a:rPr>
              <a:t>&lt;</a:t>
            </a:r>
            <a:r>
              <a:rPr lang="en-GB" sz="2000" dirty="0" err="1">
                <a:solidFill>
                  <a:srgbClr val="A31515"/>
                </a:solidFill>
                <a:latin typeface="Consolas"/>
              </a:rPr>
              <a:t>playername</a:t>
            </a:r>
            <a:r>
              <a:rPr lang="en-GB" sz="2000" dirty="0">
                <a:solidFill>
                  <a:srgbClr val="0000FF"/>
                </a:solidFill>
                <a:latin typeface="Consolas"/>
              </a:rPr>
              <a:t>&gt;</a:t>
            </a:r>
            <a:r>
              <a:rPr lang="en-GB" sz="2000" dirty="0">
                <a:solidFill>
                  <a:srgbClr val="A31515"/>
                </a:solidFill>
                <a:latin typeface="Consolas"/>
              </a:rPr>
              <a:t>Rob Miles</a:t>
            </a:r>
            <a:r>
              <a:rPr lang="en-GB" sz="2000" dirty="0">
                <a:solidFill>
                  <a:srgbClr val="0000FF"/>
                </a:solidFill>
                <a:latin typeface="Consolas"/>
              </a:rPr>
              <a:t>&lt;/</a:t>
            </a:r>
            <a:r>
              <a:rPr lang="en-GB" sz="2000" dirty="0" err="1">
                <a:solidFill>
                  <a:srgbClr val="A31515"/>
                </a:solidFill>
                <a:latin typeface="Consolas"/>
              </a:rPr>
              <a:t>playername</a:t>
            </a:r>
            <a:r>
              <a:rPr lang="en-GB" sz="2000" dirty="0">
                <a:solidFill>
                  <a:srgbClr val="0000FF"/>
                </a:solidFill>
                <a:latin typeface="Consolas"/>
              </a:rPr>
              <a:t>&gt;</a:t>
            </a:r>
            <a:endParaRPr lang="en-GB" sz="2000" dirty="0">
              <a:solidFill>
                <a:prstClr val="black"/>
              </a:solidFill>
              <a:latin typeface="Consolas"/>
            </a:endParaRPr>
          </a:p>
          <a:p>
            <a:r>
              <a:rPr lang="en-GB" sz="2000" dirty="0">
                <a:solidFill>
                  <a:srgbClr val="A31515"/>
                </a:solidFill>
                <a:latin typeface="Consolas"/>
              </a:rPr>
              <a:t>        </a:t>
            </a:r>
            <a:r>
              <a:rPr lang="en-GB" sz="2000" dirty="0">
                <a:solidFill>
                  <a:srgbClr val="0000FF"/>
                </a:solidFill>
                <a:latin typeface="Consolas"/>
              </a:rPr>
              <a:t>&lt;</a:t>
            </a:r>
            <a:r>
              <a:rPr lang="en-GB" sz="2000" dirty="0">
                <a:solidFill>
                  <a:srgbClr val="A31515"/>
                </a:solidFill>
                <a:latin typeface="Consolas"/>
              </a:rPr>
              <a:t>score</a:t>
            </a:r>
            <a:r>
              <a:rPr lang="en-GB" sz="2000" dirty="0">
                <a:solidFill>
                  <a:srgbClr val="0000FF"/>
                </a:solidFill>
                <a:latin typeface="Consolas"/>
              </a:rPr>
              <a:t>&gt;</a:t>
            </a:r>
            <a:r>
              <a:rPr lang="en-GB" sz="2000" dirty="0">
                <a:solidFill>
                  <a:srgbClr val="A31515"/>
                </a:solidFill>
                <a:latin typeface="Consolas"/>
              </a:rPr>
              <a:t>1500</a:t>
            </a:r>
            <a:r>
              <a:rPr lang="en-GB" sz="2000" dirty="0">
                <a:solidFill>
                  <a:srgbClr val="0000FF"/>
                </a:solidFill>
                <a:latin typeface="Consolas"/>
              </a:rPr>
              <a:t>&lt;/</a:t>
            </a:r>
            <a:r>
              <a:rPr lang="en-GB" sz="2000" dirty="0">
                <a:solidFill>
                  <a:srgbClr val="A31515"/>
                </a:solidFill>
                <a:latin typeface="Consolas"/>
              </a:rPr>
              <a:t>score</a:t>
            </a:r>
            <a:r>
              <a:rPr lang="en-GB" sz="2000" dirty="0">
                <a:solidFill>
                  <a:srgbClr val="0000FF"/>
                </a:solidFill>
                <a:latin typeface="Consolas"/>
              </a:rPr>
              <a:t>&gt;</a:t>
            </a:r>
            <a:endParaRPr lang="en-GB" sz="2000" dirty="0">
              <a:solidFill>
                <a:prstClr val="black"/>
              </a:solidFill>
              <a:latin typeface="Consolas"/>
            </a:endParaRPr>
          </a:p>
          <a:p>
            <a:r>
              <a:rPr lang="en-GB" sz="2000" dirty="0">
                <a:solidFill>
                  <a:srgbClr val="A31515"/>
                </a:solidFill>
                <a:latin typeface="Consolas"/>
              </a:rPr>
              <a:t>    </a:t>
            </a:r>
            <a:r>
              <a:rPr lang="en-GB" sz="2000" dirty="0">
                <a:solidFill>
                  <a:srgbClr val="0000FF"/>
                </a:solidFill>
                <a:latin typeface="Consolas"/>
              </a:rPr>
              <a:t>&lt;/</a:t>
            </a:r>
            <a:r>
              <a:rPr lang="en-GB" sz="2000" dirty="0" err="1">
                <a:solidFill>
                  <a:srgbClr val="A31515"/>
                </a:solidFill>
                <a:latin typeface="Consolas"/>
              </a:rPr>
              <a:t>HighScore</a:t>
            </a:r>
            <a:r>
              <a:rPr lang="en-GB" sz="2000" dirty="0">
                <a:solidFill>
                  <a:srgbClr val="0000FF"/>
                </a:solidFill>
                <a:latin typeface="Consolas"/>
              </a:rPr>
              <a:t>&gt;</a:t>
            </a:r>
            <a:endParaRPr lang="en-GB" sz="2000" dirty="0">
              <a:solidFill>
                <a:prstClr val="black"/>
              </a:solidFill>
              <a:latin typeface="Consolas"/>
            </a:endParaRPr>
          </a:p>
          <a:p>
            <a:r>
              <a:rPr lang="en-GB" sz="2000" dirty="0">
                <a:solidFill>
                  <a:srgbClr val="A31515"/>
                </a:solidFill>
                <a:latin typeface="Consolas"/>
              </a:rPr>
              <a:t>    </a:t>
            </a:r>
            <a:r>
              <a:rPr lang="en-GB" sz="2000" dirty="0">
                <a:solidFill>
                  <a:srgbClr val="0000FF"/>
                </a:solidFill>
                <a:latin typeface="Consolas"/>
              </a:rPr>
              <a:t>&lt;</a:t>
            </a:r>
            <a:r>
              <a:rPr lang="en-GB" sz="2000" dirty="0" err="1">
                <a:solidFill>
                  <a:srgbClr val="A31515"/>
                </a:solidFill>
                <a:latin typeface="Consolas"/>
              </a:rPr>
              <a:t>HighScore</a:t>
            </a:r>
            <a:r>
              <a:rPr lang="en-GB" sz="2000" dirty="0">
                <a:solidFill>
                  <a:srgbClr val="FF0000"/>
                </a:solidFill>
                <a:latin typeface="Consolas"/>
              </a:rPr>
              <a:t> game</a:t>
            </a:r>
            <a:r>
              <a:rPr lang="en-GB" sz="2000" dirty="0">
                <a:solidFill>
                  <a:srgbClr val="0000FF"/>
                </a:solidFill>
                <a:latin typeface="Consolas"/>
              </a:rPr>
              <a:t>="Space Invaders"&gt;</a:t>
            </a:r>
            <a:endParaRPr lang="en-GB" sz="2000" dirty="0">
              <a:solidFill>
                <a:prstClr val="black"/>
              </a:solidFill>
              <a:latin typeface="Consolas"/>
            </a:endParaRPr>
          </a:p>
          <a:p>
            <a:r>
              <a:rPr lang="en-GB" sz="2000" dirty="0">
                <a:solidFill>
                  <a:srgbClr val="A31515"/>
                </a:solidFill>
                <a:latin typeface="Consolas"/>
              </a:rPr>
              <a:t>        </a:t>
            </a:r>
            <a:r>
              <a:rPr lang="en-GB" sz="2000" dirty="0">
                <a:solidFill>
                  <a:srgbClr val="0000FF"/>
                </a:solidFill>
                <a:latin typeface="Consolas"/>
              </a:rPr>
              <a:t>&lt;</a:t>
            </a:r>
            <a:r>
              <a:rPr lang="en-GB" sz="2000" dirty="0" err="1">
                <a:solidFill>
                  <a:srgbClr val="A31515"/>
                </a:solidFill>
                <a:latin typeface="Consolas"/>
              </a:rPr>
              <a:t>playername</a:t>
            </a:r>
            <a:r>
              <a:rPr lang="en-GB" sz="2000" dirty="0">
                <a:solidFill>
                  <a:srgbClr val="0000FF"/>
                </a:solidFill>
                <a:latin typeface="Consolas"/>
              </a:rPr>
              <a:t>&gt;</a:t>
            </a:r>
            <a:r>
              <a:rPr lang="en-GB" sz="2000" dirty="0">
                <a:solidFill>
                  <a:srgbClr val="A31515"/>
                </a:solidFill>
                <a:latin typeface="Consolas"/>
              </a:rPr>
              <a:t>Rob Miles</a:t>
            </a:r>
            <a:r>
              <a:rPr lang="en-GB" sz="2000" dirty="0">
                <a:solidFill>
                  <a:srgbClr val="0000FF"/>
                </a:solidFill>
                <a:latin typeface="Consolas"/>
              </a:rPr>
              <a:t>&lt;/</a:t>
            </a:r>
            <a:r>
              <a:rPr lang="en-GB" sz="2000" dirty="0" err="1">
                <a:solidFill>
                  <a:srgbClr val="A31515"/>
                </a:solidFill>
                <a:latin typeface="Consolas"/>
              </a:rPr>
              <a:t>playername</a:t>
            </a:r>
            <a:r>
              <a:rPr lang="en-GB" sz="2000" dirty="0">
                <a:solidFill>
                  <a:srgbClr val="0000FF"/>
                </a:solidFill>
                <a:latin typeface="Consolas"/>
              </a:rPr>
              <a:t>&gt;</a:t>
            </a:r>
            <a:endParaRPr lang="en-GB" sz="2000" dirty="0">
              <a:solidFill>
                <a:prstClr val="black"/>
              </a:solidFill>
              <a:latin typeface="Consolas"/>
            </a:endParaRPr>
          </a:p>
          <a:p>
            <a:r>
              <a:rPr lang="en-GB" sz="2000" dirty="0">
                <a:solidFill>
                  <a:srgbClr val="A31515"/>
                </a:solidFill>
                <a:latin typeface="Consolas"/>
              </a:rPr>
              <a:t>        </a:t>
            </a:r>
            <a:r>
              <a:rPr lang="en-GB" sz="2000" dirty="0">
                <a:solidFill>
                  <a:srgbClr val="0000FF"/>
                </a:solidFill>
                <a:latin typeface="Consolas"/>
              </a:rPr>
              <a:t>&lt;</a:t>
            </a:r>
            <a:r>
              <a:rPr lang="en-GB" sz="2000" dirty="0">
                <a:solidFill>
                  <a:srgbClr val="A31515"/>
                </a:solidFill>
                <a:latin typeface="Consolas"/>
              </a:rPr>
              <a:t>score</a:t>
            </a:r>
            <a:r>
              <a:rPr lang="en-GB" sz="2000" dirty="0">
                <a:solidFill>
                  <a:srgbClr val="0000FF"/>
                </a:solidFill>
                <a:latin typeface="Consolas"/>
              </a:rPr>
              <a:t>&gt;</a:t>
            </a:r>
            <a:r>
              <a:rPr lang="en-GB" sz="2000" dirty="0">
                <a:solidFill>
                  <a:srgbClr val="A31515"/>
                </a:solidFill>
                <a:latin typeface="Consolas"/>
              </a:rPr>
              <a:t>4500</a:t>
            </a:r>
            <a:r>
              <a:rPr lang="en-GB" sz="2000" dirty="0">
                <a:solidFill>
                  <a:srgbClr val="0000FF"/>
                </a:solidFill>
                <a:latin typeface="Consolas"/>
              </a:rPr>
              <a:t>&lt;/</a:t>
            </a:r>
            <a:r>
              <a:rPr lang="en-GB" sz="2000" dirty="0">
                <a:solidFill>
                  <a:srgbClr val="A31515"/>
                </a:solidFill>
                <a:latin typeface="Consolas"/>
              </a:rPr>
              <a:t>score</a:t>
            </a:r>
            <a:r>
              <a:rPr lang="en-GB" sz="2000" dirty="0">
                <a:solidFill>
                  <a:srgbClr val="0000FF"/>
                </a:solidFill>
                <a:latin typeface="Consolas"/>
              </a:rPr>
              <a:t>&gt;</a:t>
            </a:r>
            <a:endParaRPr lang="en-GB" sz="2000" dirty="0">
              <a:solidFill>
                <a:prstClr val="black"/>
              </a:solidFill>
              <a:latin typeface="Consolas"/>
            </a:endParaRPr>
          </a:p>
          <a:p>
            <a:r>
              <a:rPr lang="en-GB" sz="2000" dirty="0">
                <a:solidFill>
                  <a:srgbClr val="A31515"/>
                </a:solidFill>
                <a:latin typeface="Consolas"/>
              </a:rPr>
              <a:t>    </a:t>
            </a:r>
            <a:r>
              <a:rPr lang="en-GB" sz="2000" dirty="0">
                <a:solidFill>
                  <a:srgbClr val="0000FF"/>
                </a:solidFill>
                <a:latin typeface="Consolas"/>
              </a:rPr>
              <a:t>&lt;/</a:t>
            </a:r>
            <a:r>
              <a:rPr lang="en-GB" sz="2000" dirty="0" err="1">
                <a:solidFill>
                  <a:srgbClr val="A31515"/>
                </a:solidFill>
                <a:latin typeface="Consolas"/>
              </a:rPr>
              <a:t>HighScore</a:t>
            </a:r>
            <a:r>
              <a:rPr lang="en-GB" sz="2000" dirty="0">
                <a:solidFill>
                  <a:srgbClr val="0000FF"/>
                </a:solidFill>
                <a:latin typeface="Consolas"/>
              </a:rPr>
              <a:t>&gt;</a:t>
            </a:r>
            <a:endParaRPr lang="en-GB" sz="2000" dirty="0">
              <a:solidFill>
                <a:prstClr val="black"/>
              </a:solidFill>
              <a:latin typeface="Consolas"/>
            </a:endParaRPr>
          </a:p>
          <a:p>
            <a:r>
              <a:rPr lang="en-GB" sz="2000" dirty="0">
                <a:solidFill>
                  <a:srgbClr val="0000FF"/>
                </a:solidFill>
                <a:latin typeface="Consolas"/>
              </a:rPr>
              <a:t>&lt;/</a:t>
            </a:r>
            <a:r>
              <a:rPr lang="en-GB" sz="2000" dirty="0" err="1">
                <a:solidFill>
                  <a:srgbClr val="A31515"/>
                </a:solidFill>
                <a:latin typeface="Consolas"/>
              </a:rPr>
              <a:t>HighScoreRecords</a:t>
            </a:r>
            <a:r>
              <a:rPr lang="en-GB" sz="2000" dirty="0">
                <a:solidFill>
                  <a:srgbClr val="0000FF"/>
                </a:solidFill>
                <a:latin typeface="Consolas"/>
              </a:rPr>
              <a:t>&gt;</a:t>
            </a:r>
          </a:p>
        </p:txBody>
      </p:sp>
    </p:spTree>
    <p:extLst>
      <p:ext uri="{BB962C8B-B14F-4D97-AF65-F5344CB8AC3E}">
        <p14:creationId xmlns:p14="http://schemas.microsoft.com/office/powerpoint/2010/main" val="2864795032"/>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Элемент </a:t>
            </a:r>
            <a:r>
              <a:rPr lang="en-GB" dirty="0" err="1" smtClean="0"/>
              <a:t>HighScore</a:t>
            </a:r>
            <a:endParaRPr lang="en-GB" dirty="0"/>
          </a:p>
        </p:txBody>
      </p:sp>
      <p:sp>
        <p:nvSpPr>
          <p:cNvPr id="3" name="Content Placeholder 2"/>
          <p:cNvSpPr>
            <a:spLocks noGrp="1"/>
          </p:cNvSpPr>
          <p:nvPr>
            <p:ph idx="1"/>
          </p:nvPr>
        </p:nvSpPr>
        <p:spPr>
          <a:xfrm>
            <a:off x="380770" y="3163824"/>
            <a:ext cx="8363938" cy="3213187"/>
          </a:xfrm>
        </p:spPr>
        <p:txBody>
          <a:bodyPr/>
          <a:lstStyle/>
          <a:p>
            <a:r>
              <a:rPr lang="ru-RU" dirty="0" smtClean="0"/>
              <a:t>Элемент</a:t>
            </a:r>
            <a:r>
              <a:rPr lang="en-GB" dirty="0" smtClean="0"/>
              <a:t> </a:t>
            </a:r>
            <a:r>
              <a:rPr lang="en-GB" dirty="0" err="1" smtClean="0">
                <a:latin typeface="Consolas" pitchFamily="49" charset="0"/>
                <a:cs typeface="Consolas" pitchFamily="49" charset="0"/>
              </a:rPr>
              <a:t>HighScore</a:t>
            </a:r>
            <a:r>
              <a:rPr lang="en-GB" dirty="0" smtClean="0"/>
              <a:t> </a:t>
            </a:r>
            <a:r>
              <a:rPr lang="ru-RU" dirty="0" smtClean="0"/>
              <a:t>содержит два других элемента:</a:t>
            </a:r>
            <a:r>
              <a:rPr lang="en-GB" dirty="0" smtClean="0"/>
              <a:t> </a:t>
            </a:r>
            <a:r>
              <a:rPr lang="en-GB" dirty="0" err="1">
                <a:latin typeface="Consolas" pitchFamily="49" charset="0"/>
                <a:cs typeface="Consolas" pitchFamily="49" charset="0"/>
              </a:rPr>
              <a:t>playername</a:t>
            </a:r>
            <a:r>
              <a:rPr lang="en-GB" dirty="0" smtClean="0"/>
              <a:t> </a:t>
            </a:r>
            <a:r>
              <a:rPr lang="ru-RU" dirty="0" smtClean="0"/>
              <a:t>и</a:t>
            </a:r>
            <a:r>
              <a:rPr lang="en-GB" dirty="0" smtClean="0"/>
              <a:t> </a:t>
            </a:r>
            <a:r>
              <a:rPr lang="en-GB" dirty="0">
                <a:latin typeface="Consolas" pitchFamily="49" charset="0"/>
                <a:cs typeface="Consolas" pitchFamily="49" charset="0"/>
              </a:rPr>
              <a:t>score</a:t>
            </a:r>
          </a:p>
          <a:p>
            <a:r>
              <a:rPr lang="ru-RU" dirty="0" smtClean="0"/>
              <a:t>Атрибут </a:t>
            </a:r>
            <a:r>
              <a:rPr lang="en-GB" dirty="0" smtClean="0">
                <a:latin typeface="Consolas" pitchFamily="49" charset="0"/>
                <a:cs typeface="Consolas" pitchFamily="49" charset="0"/>
              </a:rPr>
              <a:t>game</a:t>
            </a:r>
            <a:r>
              <a:rPr lang="ru-RU" dirty="0" smtClean="0"/>
              <a:t> содержит название игры</a:t>
            </a:r>
            <a:endParaRPr lang="en-GB" dirty="0" smtClean="0"/>
          </a:p>
          <a:p>
            <a:r>
              <a:rPr lang="ru-RU" dirty="0" smtClean="0"/>
              <a:t>Также можно добавить и другие элементы, например, дату и время поставленного рекорда</a:t>
            </a:r>
          </a:p>
        </p:txBody>
      </p:sp>
      <p:sp>
        <p:nvSpPr>
          <p:cNvPr id="4" name="Slide Number Placeholder 3"/>
          <p:cNvSpPr>
            <a:spLocks noGrp="1"/>
          </p:cNvSpPr>
          <p:nvPr>
            <p:ph type="sldNum" sz="quarter" idx="10"/>
          </p:nvPr>
        </p:nvSpPr>
        <p:spPr/>
        <p:txBody>
          <a:bodyPr/>
          <a:lstStyle/>
          <a:p>
            <a:fld id="{271031BA-9959-4FE2-909F-37D65262A7B4}" type="slidenum">
              <a:rPr lang="en-US" smtClean="0"/>
              <a:pPr/>
              <a:t>54</a:t>
            </a:fld>
            <a:endParaRPr lang="en-US" dirty="0"/>
          </a:p>
        </p:txBody>
      </p:sp>
      <p:sp>
        <p:nvSpPr>
          <p:cNvPr id="5" name="Rectangle 4"/>
          <p:cNvSpPr/>
          <p:nvPr/>
        </p:nvSpPr>
        <p:spPr>
          <a:xfrm>
            <a:off x="380999" y="1436616"/>
            <a:ext cx="8380413" cy="132343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GB" sz="2000" dirty="0" smtClean="0">
                <a:solidFill>
                  <a:srgbClr val="0000FF"/>
                </a:solidFill>
                <a:latin typeface="Consolas"/>
              </a:rPr>
              <a:t>&lt;</a:t>
            </a:r>
            <a:r>
              <a:rPr lang="en-GB" sz="2000" dirty="0" err="1">
                <a:solidFill>
                  <a:srgbClr val="A31515"/>
                </a:solidFill>
                <a:latin typeface="Consolas"/>
              </a:rPr>
              <a:t>HighScore</a:t>
            </a:r>
            <a:r>
              <a:rPr lang="en-GB" sz="2000" dirty="0">
                <a:solidFill>
                  <a:srgbClr val="FF0000"/>
                </a:solidFill>
                <a:latin typeface="Consolas"/>
              </a:rPr>
              <a:t> game</a:t>
            </a:r>
            <a:r>
              <a:rPr lang="en-GB" sz="2000" dirty="0">
                <a:solidFill>
                  <a:srgbClr val="0000FF"/>
                </a:solidFill>
                <a:latin typeface="Consolas"/>
              </a:rPr>
              <a:t>="Breakout"&gt;</a:t>
            </a:r>
            <a:endParaRPr lang="en-GB" sz="2000" dirty="0">
              <a:solidFill>
                <a:prstClr val="black"/>
              </a:solidFill>
              <a:latin typeface="Consolas"/>
            </a:endParaRPr>
          </a:p>
          <a:p>
            <a:r>
              <a:rPr lang="en-GB" sz="2000" dirty="0">
                <a:solidFill>
                  <a:srgbClr val="A31515"/>
                </a:solidFill>
                <a:latin typeface="Consolas"/>
              </a:rPr>
              <a:t>        </a:t>
            </a:r>
            <a:r>
              <a:rPr lang="en-GB" sz="2000" dirty="0">
                <a:solidFill>
                  <a:srgbClr val="0000FF"/>
                </a:solidFill>
                <a:latin typeface="Consolas"/>
              </a:rPr>
              <a:t>&lt;</a:t>
            </a:r>
            <a:r>
              <a:rPr lang="en-GB" sz="2000" dirty="0" err="1">
                <a:solidFill>
                  <a:srgbClr val="A31515"/>
                </a:solidFill>
                <a:latin typeface="Consolas"/>
              </a:rPr>
              <a:t>playername</a:t>
            </a:r>
            <a:r>
              <a:rPr lang="en-GB" sz="2000" dirty="0">
                <a:solidFill>
                  <a:srgbClr val="0000FF"/>
                </a:solidFill>
                <a:latin typeface="Consolas"/>
              </a:rPr>
              <a:t>&gt;</a:t>
            </a:r>
            <a:r>
              <a:rPr lang="en-GB" sz="2000" dirty="0">
                <a:solidFill>
                  <a:srgbClr val="A31515"/>
                </a:solidFill>
                <a:latin typeface="Consolas"/>
              </a:rPr>
              <a:t>Rob Miles</a:t>
            </a:r>
            <a:r>
              <a:rPr lang="en-GB" sz="2000" dirty="0">
                <a:solidFill>
                  <a:srgbClr val="0000FF"/>
                </a:solidFill>
                <a:latin typeface="Consolas"/>
              </a:rPr>
              <a:t>&lt;/</a:t>
            </a:r>
            <a:r>
              <a:rPr lang="en-GB" sz="2000" dirty="0" err="1">
                <a:solidFill>
                  <a:srgbClr val="A31515"/>
                </a:solidFill>
                <a:latin typeface="Consolas"/>
              </a:rPr>
              <a:t>playername</a:t>
            </a:r>
            <a:r>
              <a:rPr lang="en-GB" sz="2000" dirty="0">
                <a:solidFill>
                  <a:srgbClr val="0000FF"/>
                </a:solidFill>
                <a:latin typeface="Consolas"/>
              </a:rPr>
              <a:t>&gt;</a:t>
            </a:r>
            <a:endParaRPr lang="en-GB" sz="2000" dirty="0">
              <a:solidFill>
                <a:prstClr val="black"/>
              </a:solidFill>
              <a:latin typeface="Consolas"/>
            </a:endParaRPr>
          </a:p>
          <a:p>
            <a:r>
              <a:rPr lang="en-GB" sz="2000" dirty="0">
                <a:solidFill>
                  <a:srgbClr val="A31515"/>
                </a:solidFill>
                <a:latin typeface="Consolas"/>
              </a:rPr>
              <a:t>        </a:t>
            </a:r>
            <a:r>
              <a:rPr lang="en-GB" sz="2000" dirty="0">
                <a:solidFill>
                  <a:srgbClr val="0000FF"/>
                </a:solidFill>
                <a:latin typeface="Consolas"/>
              </a:rPr>
              <a:t>&lt;</a:t>
            </a:r>
            <a:r>
              <a:rPr lang="en-GB" sz="2000" dirty="0">
                <a:solidFill>
                  <a:srgbClr val="A31515"/>
                </a:solidFill>
                <a:latin typeface="Consolas"/>
              </a:rPr>
              <a:t>score</a:t>
            </a:r>
            <a:r>
              <a:rPr lang="en-GB" sz="2000" dirty="0">
                <a:solidFill>
                  <a:srgbClr val="0000FF"/>
                </a:solidFill>
                <a:latin typeface="Consolas"/>
              </a:rPr>
              <a:t>&gt;</a:t>
            </a:r>
            <a:r>
              <a:rPr lang="en-GB" sz="2000" dirty="0">
                <a:solidFill>
                  <a:srgbClr val="A31515"/>
                </a:solidFill>
                <a:latin typeface="Consolas"/>
              </a:rPr>
              <a:t>1500</a:t>
            </a:r>
            <a:r>
              <a:rPr lang="en-GB" sz="2000" dirty="0">
                <a:solidFill>
                  <a:srgbClr val="0000FF"/>
                </a:solidFill>
                <a:latin typeface="Consolas"/>
              </a:rPr>
              <a:t>&lt;/</a:t>
            </a:r>
            <a:r>
              <a:rPr lang="en-GB" sz="2000" dirty="0">
                <a:solidFill>
                  <a:srgbClr val="A31515"/>
                </a:solidFill>
                <a:latin typeface="Consolas"/>
              </a:rPr>
              <a:t>score</a:t>
            </a:r>
            <a:r>
              <a:rPr lang="en-GB" sz="2000" dirty="0">
                <a:solidFill>
                  <a:srgbClr val="0000FF"/>
                </a:solidFill>
                <a:latin typeface="Consolas"/>
              </a:rPr>
              <a:t>&gt;</a:t>
            </a:r>
            <a:endParaRPr lang="en-GB" sz="2000" dirty="0">
              <a:solidFill>
                <a:prstClr val="black"/>
              </a:solidFill>
              <a:latin typeface="Consolas"/>
            </a:endParaRPr>
          </a:p>
          <a:p>
            <a:r>
              <a:rPr lang="en-GB" sz="2000" dirty="0">
                <a:solidFill>
                  <a:srgbClr val="A31515"/>
                </a:solidFill>
                <a:latin typeface="Consolas"/>
              </a:rPr>
              <a:t> </a:t>
            </a:r>
            <a:r>
              <a:rPr lang="en-GB" sz="2000" dirty="0" smtClean="0">
                <a:solidFill>
                  <a:srgbClr val="0000FF"/>
                </a:solidFill>
                <a:latin typeface="Consolas"/>
              </a:rPr>
              <a:t>&lt;/</a:t>
            </a:r>
            <a:r>
              <a:rPr lang="en-GB" sz="2000" dirty="0" err="1">
                <a:solidFill>
                  <a:srgbClr val="A31515"/>
                </a:solidFill>
                <a:latin typeface="Consolas"/>
              </a:rPr>
              <a:t>HighScore</a:t>
            </a:r>
            <a:r>
              <a:rPr lang="en-GB" sz="2000" dirty="0" smtClean="0">
                <a:solidFill>
                  <a:srgbClr val="0000FF"/>
                </a:solidFill>
                <a:latin typeface="Consolas"/>
              </a:rPr>
              <a:t>&gt;</a:t>
            </a:r>
            <a:endParaRPr lang="en-GB" sz="2000" dirty="0">
              <a:solidFill>
                <a:prstClr val="black"/>
              </a:solidFill>
              <a:latin typeface="Consolas"/>
            </a:endParaRPr>
          </a:p>
        </p:txBody>
      </p:sp>
    </p:spTree>
    <p:extLst>
      <p:ext uri="{BB962C8B-B14F-4D97-AF65-F5344CB8AC3E}">
        <p14:creationId xmlns:p14="http://schemas.microsoft.com/office/powerpoint/2010/main" val="1714998611"/>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63" y="431800"/>
            <a:ext cx="8363938" cy="664797"/>
          </a:xfrm>
        </p:spPr>
        <p:txBody>
          <a:bodyPr/>
          <a:lstStyle/>
          <a:p>
            <a:r>
              <a:rPr lang="ru-RU" dirty="0" smtClean="0"/>
              <a:t>Элемент </a:t>
            </a:r>
            <a:r>
              <a:rPr lang="en-GB" dirty="0" err="1" smtClean="0"/>
              <a:t>HighScoreRecords</a:t>
            </a:r>
            <a:endParaRPr lang="en-GB" dirty="0"/>
          </a:p>
        </p:txBody>
      </p:sp>
      <p:sp>
        <p:nvSpPr>
          <p:cNvPr id="3" name="Content Placeholder 2"/>
          <p:cNvSpPr>
            <a:spLocks noGrp="1"/>
          </p:cNvSpPr>
          <p:nvPr>
            <p:ph idx="1"/>
          </p:nvPr>
        </p:nvSpPr>
        <p:spPr>
          <a:xfrm>
            <a:off x="380770" y="5193792"/>
            <a:ext cx="8363938" cy="997196"/>
          </a:xfrm>
        </p:spPr>
        <p:txBody>
          <a:bodyPr/>
          <a:lstStyle/>
          <a:p>
            <a:r>
              <a:rPr lang="ru-RU" dirty="0" smtClean="0"/>
              <a:t>В элементе</a:t>
            </a:r>
            <a:r>
              <a:rPr lang="en-GB" dirty="0" smtClean="0"/>
              <a:t> </a:t>
            </a:r>
            <a:r>
              <a:rPr lang="en-GB" dirty="0" err="1" smtClean="0">
                <a:latin typeface="Consolas" pitchFamily="49" charset="0"/>
                <a:cs typeface="Consolas" pitchFamily="49" charset="0"/>
              </a:rPr>
              <a:t>HighScoreRecords</a:t>
            </a:r>
            <a:r>
              <a:rPr lang="en-GB" dirty="0" smtClean="0"/>
              <a:t> </a:t>
            </a:r>
            <a:r>
              <a:rPr lang="ru-RU" dirty="0" smtClean="0"/>
              <a:t>хранится количество элементов</a:t>
            </a:r>
            <a:r>
              <a:rPr lang="en-GB" dirty="0" smtClean="0"/>
              <a:t> </a:t>
            </a:r>
            <a:r>
              <a:rPr lang="en-GB" dirty="0" err="1" smtClean="0">
                <a:latin typeface="Consolas" pitchFamily="49" charset="0"/>
                <a:cs typeface="Consolas" pitchFamily="49" charset="0"/>
              </a:rPr>
              <a:t>HighScore</a:t>
            </a:r>
            <a:endParaRPr lang="en-GB" dirty="0" smtClean="0"/>
          </a:p>
        </p:txBody>
      </p:sp>
      <p:sp>
        <p:nvSpPr>
          <p:cNvPr id="4" name="Slide Number Placeholder 3"/>
          <p:cNvSpPr>
            <a:spLocks noGrp="1"/>
          </p:cNvSpPr>
          <p:nvPr>
            <p:ph type="sldNum" sz="quarter" idx="10"/>
          </p:nvPr>
        </p:nvSpPr>
        <p:spPr/>
        <p:txBody>
          <a:bodyPr/>
          <a:lstStyle/>
          <a:p>
            <a:fld id="{271031BA-9959-4FE2-909F-37D65262A7B4}" type="slidenum">
              <a:rPr lang="en-US" smtClean="0"/>
              <a:pPr/>
              <a:t>55</a:t>
            </a:fld>
            <a:endParaRPr lang="en-US" dirty="0"/>
          </a:p>
        </p:txBody>
      </p:sp>
      <p:sp>
        <p:nvSpPr>
          <p:cNvPr id="5" name="Rectangle 4"/>
          <p:cNvSpPr/>
          <p:nvPr/>
        </p:nvSpPr>
        <p:spPr>
          <a:xfrm>
            <a:off x="380999" y="1436616"/>
            <a:ext cx="8380413" cy="34778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GB" sz="2000" dirty="0">
                <a:solidFill>
                  <a:srgbClr val="0000FF"/>
                </a:solidFill>
                <a:latin typeface="Consolas"/>
              </a:rPr>
              <a:t>&lt;?xml version="1.0" encoding="us-</a:t>
            </a:r>
            <a:r>
              <a:rPr lang="en-GB" sz="2000" dirty="0" err="1">
                <a:solidFill>
                  <a:srgbClr val="0000FF"/>
                </a:solidFill>
                <a:latin typeface="Consolas"/>
              </a:rPr>
              <a:t>ascii</a:t>
            </a:r>
            <a:r>
              <a:rPr lang="en-GB" sz="2000" dirty="0">
                <a:solidFill>
                  <a:srgbClr val="0000FF"/>
                </a:solidFill>
                <a:latin typeface="Consolas"/>
              </a:rPr>
              <a:t>" ?&gt;</a:t>
            </a:r>
            <a:endParaRPr lang="en-GB" sz="2000" dirty="0">
              <a:solidFill>
                <a:prstClr val="black"/>
              </a:solidFill>
              <a:latin typeface="Consolas"/>
            </a:endParaRPr>
          </a:p>
          <a:p>
            <a:r>
              <a:rPr lang="en-GB" sz="2000" dirty="0">
                <a:solidFill>
                  <a:srgbClr val="0000FF"/>
                </a:solidFill>
                <a:latin typeface="Consolas"/>
              </a:rPr>
              <a:t>&lt;</a:t>
            </a:r>
            <a:r>
              <a:rPr lang="en-GB" sz="2000" dirty="0" err="1" smtClean="0">
                <a:solidFill>
                  <a:srgbClr val="A31515"/>
                </a:solidFill>
                <a:latin typeface="Consolas"/>
              </a:rPr>
              <a:t>HighScoreRecords</a:t>
            </a:r>
            <a:r>
              <a:rPr lang="en-GB" sz="2000" dirty="0" smtClean="0">
                <a:solidFill>
                  <a:srgbClr val="A31515"/>
                </a:solidFill>
                <a:latin typeface="Consolas"/>
              </a:rPr>
              <a:t> </a:t>
            </a:r>
            <a:r>
              <a:rPr lang="en-GB" sz="2000" dirty="0" smtClean="0">
                <a:solidFill>
                  <a:srgbClr val="FF0000"/>
                </a:solidFill>
                <a:latin typeface="Consolas"/>
              </a:rPr>
              <a:t>count</a:t>
            </a:r>
            <a:r>
              <a:rPr lang="en-GB" sz="2000" dirty="0" smtClean="0">
                <a:solidFill>
                  <a:srgbClr val="0000FF"/>
                </a:solidFill>
                <a:latin typeface="Consolas"/>
              </a:rPr>
              <a:t>="2"&gt;</a:t>
            </a:r>
            <a:endParaRPr lang="en-GB" sz="2000" dirty="0">
              <a:solidFill>
                <a:prstClr val="black"/>
              </a:solidFill>
              <a:latin typeface="Consolas"/>
            </a:endParaRPr>
          </a:p>
          <a:p>
            <a:r>
              <a:rPr lang="en-GB" sz="2000" dirty="0">
                <a:solidFill>
                  <a:srgbClr val="A31515"/>
                </a:solidFill>
                <a:latin typeface="Consolas"/>
              </a:rPr>
              <a:t>    </a:t>
            </a:r>
            <a:r>
              <a:rPr lang="en-GB" sz="2000" dirty="0">
                <a:solidFill>
                  <a:srgbClr val="0000FF"/>
                </a:solidFill>
                <a:latin typeface="Consolas"/>
              </a:rPr>
              <a:t>&lt;</a:t>
            </a:r>
            <a:r>
              <a:rPr lang="en-GB" sz="2000" dirty="0" err="1">
                <a:solidFill>
                  <a:srgbClr val="A31515"/>
                </a:solidFill>
                <a:latin typeface="Consolas"/>
              </a:rPr>
              <a:t>HighScore</a:t>
            </a:r>
            <a:r>
              <a:rPr lang="en-GB" sz="2000" dirty="0">
                <a:solidFill>
                  <a:srgbClr val="FF0000"/>
                </a:solidFill>
                <a:latin typeface="Consolas"/>
              </a:rPr>
              <a:t> game</a:t>
            </a:r>
            <a:r>
              <a:rPr lang="en-GB" sz="2000" dirty="0">
                <a:solidFill>
                  <a:srgbClr val="0000FF"/>
                </a:solidFill>
                <a:latin typeface="Consolas"/>
              </a:rPr>
              <a:t>="Breakout</a:t>
            </a:r>
            <a:r>
              <a:rPr lang="en-GB" sz="2000" dirty="0" smtClean="0">
                <a:solidFill>
                  <a:srgbClr val="0000FF"/>
                </a:solidFill>
                <a:latin typeface="Consolas"/>
              </a:rPr>
              <a:t>"&gt;</a:t>
            </a:r>
            <a:endParaRPr lang="en-GB" sz="2000" dirty="0">
              <a:solidFill>
                <a:prstClr val="black"/>
              </a:solidFill>
              <a:latin typeface="Consolas"/>
            </a:endParaRPr>
          </a:p>
          <a:p>
            <a:r>
              <a:rPr lang="en-GB" sz="2000" dirty="0">
                <a:solidFill>
                  <a:srgbClr val="A31515"/>
                </a:solidFill>
                <a:latin typeface="Consolas"/>
              </a:rPr>
              <a:t>        </a:t>
            </a:r>
            <a:r>
              <a:rPr lang="en-GB" sz="2000" dirty="0">
                <a:solidFill>
                  <a:srgbClr val="0000FF"/>
                </a:solidFill>
                <a:latin typeface="Consolas"/>
              </a:rPr>
              <a:t>&lt;</a:t>
            </a:r>
            <a:r>
              <a:rPr lang="en-GB" sz="2000" dirty="0" err="1">
                <a:solidFill>
                  <a:srgbClr val="A31515"/>
                </a:solidFill>
                <a:latin typeface="Consolas"/>
              </a:rPr>
              <a:t>playername</a:t>
            </a:r>
            <a:r>
              <a:rPr lang="en-GB" sz="2000" dirty="0">
                <a:solidFill>
                  <a:srgbClr val="0000FF"/>
                </a:solidFill>
                <a:latin typeface="Consolas"/>
              </a:rPr>
              <a:t>&gt;</a:t>
            </a:r>
            <a:r>
              <a:rPr lang="en-GB" sz="2000" dirty="0">
                <a:solidFill>
                  <a:srgbClr val="A31515"/>
                </a:solidFill>
                <a:latin typeface="Consolas"/>
              </a:rPr>
              <a:t>Rob Miles</a:t>
            </a:r>
            <a:r>
              <a:rPr lang="en-GB" sz="2000" dirty="0">
                <a:solidFill>
                  <a:srgbClr val="0000FF"/>
                </a:solidFill>
                <a:latin typeface="Consolas"/>
              </a:rPr>
              <a:t>&lt;/</a:t>
            </a:r>
            <a:r>
              <a:rPr lang="en-GB" sz="2000" dirty="0" err="1">
                <a:solidFill>
                  <a:srgbClr val="A31515"/>
                </a:solidFill>
                <a:latin typeface="Consolas"/>
              </a:rPr>
              <a:t>playername</a:t>
            </a:r>
            <a:r>
              <a:rPr lang="en-GB" sz="2000" dirty="0">
                <a:solidFill>
                  <a:srgbClr val="0000FF"/>
                </a:solidFill>
                <a:latin typeface="Consolas"/>
              </a:rPr>
              <a:t>&gt;</a:t>
            </a:r>
            <a:endParaRPr lang="en-GB" sz="2000" dirty="0">
              <a:solidFill>
                <a:prstClr val="black"/>
              </a:solidFill>
              <a:latin typeface="Consolas"/>
            </a:endParaRPr>
          </a:p>
          <a:p>
            <a:r>
              <a:rPr lang="en-GB" sz="2000" dirty="0">
                <a:solidFill>
                  <a:srgbClr val="A31515"/>
                </a:solidFill>
                <a:latin typeface="Consolas"/>
              </a:rPr>
              <a:t>        </a:t>
            </a:r>
            <a:r>
              <a:rPr lang="en-GB" sz="2000" dirty="0">
                <a:solidFill>
                  <a:srgbClr val="0000FF"/>
                </a:solidFill>
                <a:latin typeface="Consolas"/>
              </a:rPr>
              <a:t>&lt;</a:t>
            </a:r>
            <a:r>
              <a:rPr lang="en-GB" sz="2000" dirty="0">
                <a:solidFill>
                  <a:srgbClr val="A31515"/>
                </a:solidFill>
                <a:latin typeface="Consolas"/>
              </a:rPr>
              <a:t>score</a:t>
            </a:r>
            <a:r>
              <a:rPr lang="en-GB" sz="2000" dirty="0">
                <a:solidFill>
                  <a:srgbClr val="0000FF"/>
                </a:solidFill>
                <a:latin typeface="Consolas"/>
              </a:rPr>
              <a:t>&gt;</a:t>
            </a:r>
            <a:r>
              <a:rPr lang="en-GB" sz="2000" dirty="0">
                <a:solidFill>
                  <a:srgbClr val="A31515"/>
                </a:solidFill>
                <a:latin typeface="Consolas"/>
              </a:rPr>
              <a:t>1500</a:t>
            </a:r>
            <a:r>
              <a:rPr lang="en-GB" sz="2000" dirty="0">
                <a:solidFill>
                  <a:srgbClr val="0000FF"/>
                </a:solidFill>
                <a:latin typeface="Consolas"/>
              </a:rPr>
              <a:t>&lt;/</a:t>
            </a:r>
            <a:r>
              <a:rPr lang="en-GB" sz="2000" dirty="0">
                <a:solidFill>
                  <a:srgbClr val="A31515"/>
                </a:solidFill>
                <a:latin typeface="Consolas"/>
              </a:rPr>
              <a:t>score</a:t>
            </a:r>
            <a:r>
              <a:rPr lang="en-GB" sz="2000" dirty="0">
                <a:solidFill>
                  <a:srgbClr val="0000FF"/>
                </a:solidFill>
                <a:latin typeface="Consolas"/>
              </a:rPr>
              <a:t>&gt;</a:t>
            </a:r>
            <a:endParaRPr lang="en-GB" sz="2000" dirty="0">
              <a:solidFill>
                <a:prstClr val="black"/>
              </a:solidFill>
              <a:latin typeface="Consolas"/>
            </a:endParaRPr>
          </a:p>
          <a:p>
            <a:r>
              <a:rPr lang="en-GB" sz="2000" dirty="0">
                <a:solidFill>
                  <a:srgbClr val="A31515"/>
                </a:solidFill>
                <a:latin typeface="Consolas"/>
              </a:rPr>
              <a:t>    </a:t>
            </a:r>
            <a:r>
              <a:rPr lang="en-GB" sz="2000" dirty="0">
                <a:solidFill>
                  <a:srgbClr val="0000FF"/>
                </a:solidFill>
                <a:latin typeface="Consolas"/>
              </a:rPr>
              <a:t>&lt;/</a:t>
            </a:r>
            <a:r>
              <a:rPr lang="en-GB" sz="2000" dirty="0" err="1">
                <a:solidFill>
                  <a:srgbClr val="A31515"/>
                </a:solidFill>
                <a:latin typeface="Consolas"/>
              </a:rPr>
              <a:t>HighScore</a:t>
            </a:r>
            <a:r>
              <a:rPr lang="en-GB" sz="2000" dirty="0">
                <a:solidFill>
                  <a:srgbClr val="0000FF"/>
                </a:solidFill>
                <a:latin typeface="Consolas"/>
              </a:rPr>
              <a:t>&gt;</a:t>
            </a:r>
            <a:endParaRPr lang="en-GB" sz="2000" dirty="0">
              <a:solidFill>
                <a:prstClr val="black"/>
              </a:solidFill>
              <a:latin typeface="Consolas"/>
            </a:endParaRPr>
          </a:p>
          <a:p>
            <a:r>
              <a:rPr lang="en-GB" sz="2000" dirty="0">
                <a:solidFill>
                  <a:srgbClr val="A31515"/>
                </a:solidFill>
                <a:latin typeface="Consolas"/>
              </a:rPr>
              <a:t>    </a:t>
            </a:r>
            <a:r>
              <a:rPr lang="en-GB" sz="2000" dirty="0">
                <a:solidFill>
                  <a:srgbClr val="0000FF"/>
                </a:solidFill>
                <a:latin typeface="Consolas"/>
              </a:rPr>
              <a:t>&lt;</a:t>
            </a:r>
            <a:r>
              <a:rPr lang="en-GB" sz="2000" dirty="0" err="1">
                <a:solidFill>
                  <a:srgbClr val="A31515"/>
                </a:solidFill>
                <a:latin typeface="Consolas"/>
              </a:rPr>
              <a:t>HighScore</a:t>
            </a:r>
            <a:r>
              <a:rPr lang="en-GB" sz="2000" dirty="0">
                <a:solidFill>
                  <a:srgbClr val="FF0000"/>
                </a:solidFill>
                <a:latin typeface="Consolas"/>
              </a:rPr>
              <a:t> game</a:t>
            </a:r>
            <a:r>
              <a:rPr lang="en-GB" sz="2000" dirty="0">
                <a:solidFill>
                  <a:srgbClr val="0000FF"/>
                </a:solidFill>
                <a:latin typeface="Consolas"/>
              </a:rPr>
              <a:t>="Space Invaders"&gt;</a:t>
            </a:r>
            <a:endParaRPr lang="en-GB" sz="2000" dirty="0">
              <a:solidFill>
                <a:prstClr val="black"/>
              </a:solidFill>
              <a:latin typeface="Consolas"/>
            </a:endParaRPr>
          </a:p>
          <a:p>
            <a:r>
              <a:rPr lang="en-GB" sz="2000" dirty="0">
                <a:solidFill>
                  <a:srgbClr val="A31515"/>
                </a:solidFill>
                <a:latin typeface="Consolas"/>
              </a:rPr>
              <a:t>        </a:t>
            </a:r>
            <a:r>
              <a:rPr lang="en-GB" sz="2000" dirty="0">
                <a:solidFill>
                  <a:srgbClr val="0000FF"/>
                </a:solidFill>
                <a:latin typeface="Consolas"/>
              </a:rPr>
              <a:t>&lt;</a:t>
            </a:r>
            <a:r>
              <a:rPr lang="en-GB" sz="2000" dirty="0" err="1">
                <a:solidFill>
                  <a:srgbClr val="A31515"/>
                </a:solidFill>
                <a:latin typeface="Consolas"/>
              </a:rPr>
              <a:t>playername</a:t>
            </a:r>
            <a:r>
              <a:rPr lang="en-GB" sz="2000" dirty="0">
                <a:solidFill>
                  <a:srgbClr val="0000FF"/>
                </a:solidFill>
                <a:latin typeface="Consolas"/>
              </a:rPr>
              <a:t>&gt;</a:t>
            </a:r>
            <a:r>
              <a:rPr lang="en-GB" sz="2000" dirty="0">
                <a:solidFill>
                  <a:srgbClr val="A31515"/>
                </a:solidFill>
                <a:latin typeface="Consolas"/>
              </a:rPr>
              <a:t>Rob Miles</a:t>
            </a:r>
            <a:r>
              <a:rPr lang="en-GB" sz="2000" dirty="0">
                <a:solidFill>
                  <a:srgbClr val="0000FF"/>
                </a:solidFill>
                <a:latin typeface="Consolas"/>
              </a:rPr>
              <a:t>&lt;/</a:t>
            </a:r>
            <a:r>
              <a:rPr lang="en-GB" sz="2000" dirty="0" err="1">
                <a:solidFill>
                  <a:srgbClr val="A31515"/>
                </a:solidFill>
                <a:latin typeface="Consolas"/>
              </a:rPr>
              <a:t>playername</a:t>
            </a:r>
            <a:r>
              <a:rPr lang="en-GB" sz="2000" dirty="0">
                <a:solidFill>
                  <a:srgbClr val="0000FF"/>
                </a:solidFill>
                <a:latin typeface="Consolas"/>
              </a:rPr>
              <a:t>&gt;</a:t>
            </a:r>
            <a:endParaRPr lang="en-GB" sz="2000" dirty="0">
              <a:solidFill>
                <a:prstClr val="black"/>
              </a:solidFill>
              <a:latin typeface="Consolas"/>
            </a:endParaRPr>
          </a:p>
          <a:p>
            <a:r>
              <a:rPr lang="en-GB" sz="2000" dirty="0">
                <a:solidFill>
                  <a:srgbClr val="A31515"/>
                </a:solidFill>
                <a:latin typeface="Consolas"/>
              </a:rPr>
              <a:t>        </a:t>
            </a:r>
            <a:r>
              <a:rPr lang="en-GB" sz="2000" dirty="0">
                <a:solidFill>
                  <a:srgbClr val="0000FF"/>
                </a:solidFill>
                <a:latin typeface="Consolas"/>
              </a:rPr>
              <a:t>&lt;</a:t>
            </a:r>
            <a:r>
              <a:rPr lang="en-GB" sz="2000" dirty="0">
                <a:solidFill>
                  <a:srgbClr val="A31515"/>
                </a:solidFill>
                <a:latin typeface="Consolas"/>
              </a:rPr>
              <a:t>score</a:t>
            </a:r>
            <a:r>
              <a:rPr lang="en-GB" sz="2000" dirty="0">
                <a:solidFill>
                  <a:srgbClr val="0000FF"/>
                </a:solidFill>
                <a:latin typeface="Consolas"/>
              </a:rPr>
              <a:t>&gt;</a:t>
            </a:r>
            <a:r>
              <a:rPr lang="en-GB" sz="2000" dirty="0">
                <a:solidFill>
                  <a:srgbClr val="A31515"/>
                </a:solidFill>
                <a:latin typeface="Consolas"/>
              </a:rPr>
              <a:t>4500</a:t>
            </a:r>
            <a:r>
              <a:rPr lang="en-GB" sz="2000" dirty="0">
                <a:solidFill>
                  <a:srgbClr val="0000FF"/>
                </a:solidFill>
                <a:latin typeface="Consolas"/>
              </a:rPr>
              <a:t>&lt;/</a:t>
            </a:r>
            <a:r>
              <a:rPr lang="en-GB" sz="2000" dirty="0">
                <a:solidFill>
                  <a:srgbClr val="A31515"/>
                </a:solidFill>
                <a:latin typeface="Consolas"/>
              </a:rPr>
              <a:t>score</a:t>
            </a:r>
            <a:r>
              <a:rPr lang="en-GB" sz="2000" dirty="0">
                <a:solidFill>
                  <a:srgbClr val="0000FF"/>
                </a:solidFill>
                <a:latin typeface="Consolas"/>
              </a:rPr>
              <a:t>&gt;</a:t>
            </a:r>
            <a:endParaRPr lang="en-GB" sz="2000" dirty="0">
              <a:solidFill>
                <a:prstClr val="black"/>
              </a:solidFill>
              <a:latin typeface="Consolas"/>
            </a:endParaRPr>
          </a:p>
          <a:p>
            <a:r>
              <a:rPr lang="en-GB" sz="2000" dirty="0">
                <a:solidFill>
                  <a:srgbClr val="A31515"/>
                </a:solidFill>
                <a:latin typeface="Consolas"/>
              </a:rPr>
              <a:t>    </a:t>
            </a:r>
            <a:r>
              <a:rPr lang="en-GB" sz="2000" dirty="0">
                <a:solidFill>
                  <a:srgbClr val="0000FF"/>
                </a:solidFill>
                <a:latin typeface="Consolas"/>
              </a:rPr>
              <a:t>&lt;/</a:t>
            </a:r>
            <a:r>
              <a:rPr lang="en-GB" sz="2000" dirty="0" err="1">
                <a:solidFill>
                  <a:srgbClr val="A31515"/>
                </a:solidFill>
                <a:latin typeface="Consolas"/>
              </a:rPr>
              <a:t>HighScore</a:t>
            </a:r>
            <a:r>
              <a:rPr lang="en-GB" sz="2000" dirty="0">
                <a:solidFill>
                  <a:srgbClr val="0000FF"/>
                </a:solidFill>
                <a:latin typeface="Consolas"/>
              </a:rPr>
              <a:t>&gt;</a:t>
            </a:r>
            <a:endParaRPr lang="en-GB" sz="2000" dirty="0">
              <a:solidFill>
                <a:prstClr val="black"/>
              </a:solidFill>
              <a:latin typeface="Consolas"/>
            </a:endParaRPr>
          </a:p>
          <a:p>
            <a:r>
              <a:rPr lang="en-GB" sz="2000" dirty="0">
                <a:solidFill>
                  <a:srgbClr val="0000FF"/>
                </a:solidFill>
                <a:latin typeface="Consolas"/>
              </a:rPr>
              <a:t>&lt;/</a:t>
            </a:r>
            <a:r>
              <a:rPr lang="en-GB" sz="2000" dirty="0" err="1">
                <a:solidFill>
                  <a:srgbClr val="A31515"/>
                </a:solidFill>
                <a:latin typeface="Consolas"/>
              </a:rPr>
              <a:t>HighScoreRecords</a:t>
            </a:r>
            <a:r>
              <a:rPr lang="en-GB" sz="2000" dirty="0">
                <a:solidFill>
                  <a:srgbClr val="0000FF"/>
                </a:solidFill>
                <a:latin typeface="Consolas"/>
              </a:rPr>
              <a:t>&gt;</a:t>
            </a:r>
          </a:p>
        </p:txBody>
      </p:sp>
    </p:spTree>
    <p:extLst>
      <p:ext uri="{BB962C8B-B14F-4D97-AF65-F5344CB8AC3E}">
        <p14:creationId xmlns:p14="http://schemas.microsoft.com/office/powerpoint/2010/main" val="2858598261"/>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XML </a:t>
            </a:r>
            <a:r>
              <a:rPr lang="ru-RU" dirty="0" smtClean="0"/>
              <a:t>и структуры данных</a:t>
            </a:r>
            <a:endParaRPr lang="en-GB" dirty="0"/>
          </a:p>
        </p:txBody>
      </p:sp>
      <p:sp>
        <p:nvSpPr>
          <p:cNvPr id="3" name="Content Placeholder 2"/>
          <p:cNvSpPr>
            <a:spLocks noGrp="1"/>
          </p:cNvSpPr>
          <p:nvPr>
            <p:ph idx="1"/>
          </p:nvPr>
        </p:nvSpPr>
        <p:spPr>
          <a:xfrm>
            <a:off x="380770" y="1371600"/>
            <a:ext cx="8363938" cy="3600986"/>
          </a:xfrm>
        </p:spPr>
        <p:txBody>
          <a:bodyPr/>
          <a:lstStyle/>
          <a:p>
            <a:r>
              <a:rPr lang="ru-RU" dirty="0" smtClean="0"/>
              <a:t>Можно создать свой собственный формат языка для хранения практически любой структурированной информации</a:t>
            </a:r>
          </a:p>
          <a:p>
            <a:r>
              <a:rPr lang="ru-RU" dirty="0" smtClean="0"/>
              <a:t>Создатели языка </a:t>
            </a:r>
            <a:r>
              <a:rPr lang="en-US" dirty="0" smtClean="0"/>
              <a:t>XAML </a:t>
            </a:r>
            <a:r>
              <a:rPr lang="ru-RU" dirty="0" smtClean="0"/>
              <a:t>создали свой язык, который можно использовать для создания пользовательского интерфейса приложения</a:t>
            </a:r>
          </a:p>
        </p:txBody>
      </p:sp>
      <p:sp>
        <p:nvSpPr>
          <p:cNvPr id="4" name="Slide Number Placeholder 3"/>
          <p:cNvSpPr>
            <a:spLocks noGrp="1"/>
          </p:cNvSpPr>
          <p:nvPr>
            <p:ph type="sldNum" sz="quarter" idx="10"/>
          </p:nvPr>
        </p:nvSpPr>
        <p:spPr/>
        <p:txBody>
          <a:bodyPr/>
          <a:lstStyle/>
          <a:p>
            <a:fld id="{271031BA-9959-4FE2-909F-37D65262A7B4}" type="slidenum">
              <a:rPr lang="en-US" smtClean="0"/>
              <a:pPr/>
              <a:t>56</a:t>
            </a:fld>
            <a:endParaRPr lang="en-US" dirty="0"/>
          </a:p>
        </p:txBody>
      </p:sp>
    </p:spTree>
    <p:extLst>
      <p:ext uri="{BB962C8B-B14F-4D97-AF65-F5344CB8AC3E}">
        <p14:creationId xmlns:p14="http://schemas.microsoft.com/office/powerpoint/2010/main" val="1860212869"/>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Формат</a:t>
            </a:r>
            <a:r>
              <a:rPr lang="en-GB" dirty="0" smtClean="0"/>
              <a:t> XAML</a:t>
            </a:r>
            <a:r>
              <a:rPr lang="ru-RU" dirty="0" smtClean="0"/>
              <a:t> и объекты</a:t>
            </a:r>
            <a:endParaRPr lang="en-GB" dirty="0"/>
          </a:p>
        </p:txBody>
      </p:sp>
      <p:sp>
        <p:nvSpPr>
          <p:cNvPr id="3" name="Content Placeholder 2"/>
          <p:cNvSpPr>
            <a:spLocks noGrp="1"/>
          </p:cNvSpPr>
          <p:nvPr>
            <p:ph idx="1"/>
          </p:nvPr>
        </p:nvSpPr>
        <p:spPr>
          <a:xfrm>
            <a:off x="380770" y="3090672"/>
            <a:ext cx="8363938" cy="2603790"/>
          </a:xfrm>
        </p:spPr>
        <p:txBody>
          <a:bodyPr/>
          <a:lstStyle/>
          <a:p>
            <a:r>
              <a:rPr lang="ru-RU" dirty="0" smtClean="0"/>
              <a:t>В этом фрагменте файла</a:t>
            </a:r>
            <a:r>
              <a:rPr lang="en-GB" dirty="0" smtClean="0"/>
              <a:t> XAML </a:t>
            </a:r>
            <a:r>
              <a:rPr lang="ru-RU" dirty="0" smtClean="0"/>
              <a:t>представлен элемент текстового поля, который похож</a:t>
            </a:r>
            <a:br>
              <a:rPr lang="ru-RU" dirty="0" smtClean="0"/>
            </a:br>
            <a:r>
              <a:rPr lang="ru-RU" dirty="0" smtClean="0"/>
              <a:t>на элемент</a:t>
            </a:r>
            <a:r>
              <a:rPr lang="en-GB" dirty="0" smtClean="0"/>
              <a:t> </a:t>
            </a:r>
            <a:r>
              <a:rPr lang="en-GB" dirty="0" err="1" smtClean="0">
                <a:latin typeface="Consolas" pitchFamily="49" charset="0"/>
                <a:cs typeface="Consolas" pitchFamily="49" charset="0"/>
              </a:rPr>
              <a:t>HighScore</a:t>
            </a:r>
            <a:endParaRPr lang="en-GB" dirty="0" smtClean="0"/>
          </a:p>
          <a:p>
            <a:r>
              <a:rPr lang="ru-RU" dirty="0" smtClean="0"/>
              <a:t>В языке </a:t>
            </a:r>
            <a:r>
              <a:rPr lang="en-US" dirty="0" smtClean="0"/>
              <a:t>XAML </a:t>
            </a:r>
            <a:r>
              <a:rPr lang="ru-RU" dirty="0" smtClean="0"/>
              <a:t>определены необходимые свойства элементов </a:t>
            </a:r>
            <a:r>
              <a:rPr lang="en-GB" dirty="0" err="1" smtClean="0">
                <a:latin typeface="Consolas" pitchFamily="49" charset="0"/>
                <a:cs typeface="Consolas" pitchFamily="49" charset="0"/>
              </a:rPr>
              <a:t>TextBox</a:t>
            </a:r>
            <a:endParaRPr lang="en-GB" dirty="0"/>
          </a:p>
        </p:txBody>
      </p:sp>
      <p:sp>
        <p:nvSpPr>
          <p:cNvPr id="4" name="Slide Number Placeholder 3"/>
          <p:cNvSpPr>
            <a:spLocks noGrp="1"/>
          </p:cNvSpPr>
          <p:nvPr>
            <p:ph type="sldNum" sz="quarter" idx="10"/>
          </p:nvPr>
        </p:nvSpPr>
        <p:spPr/>
        <p:txBody>
          <a:bodyPr/>
          <a:lstStyle/>
          <a:p>
            <a:fld id="{271031BA-9959-4FE2-909F-37D65262A7B4}" type="slidenum">
              <a:rPr lang="en-US" smtClean="0"/>
              <a:pPr/>
              <a:t>57</a:t>
            </a:fld>
            <a:endParaRPr lang="en-US" dirty="0"/>
          </a:p>
        </p:txBody>
      </p:sp>
      <p:sp>
        <p:nvSpPr>
          <p:cNvPr id="5" name="Rectangle 4"/>
          <p:cNvSpPr/>
          <p:nvPr/>
        </p:nvSpPr>
        <p:spPr>
          <a:xfrm>
            <a:off x="380999" y="1436616"/>
            <a:ext cx="8380413" cy="132343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spcBef>
                <a:spcPts val="575"/>
              </a:spcBef>
              <a:spcAft>
                <a:spcPts val="200"/>
              </a:spcAft>
              <a:tabLst>
                <a:tab pos="2430780" algn="l"/>
                <a:tab pos="2790825" algn="l"/>
              </a:tabLst>
            </a:pPr>
            <a:r>
              <a:rPr lang="en-GB" sz="2000" dirty="0">
                <a:solidFill>
                  <a:srgbClr val="0000FF"/>
                </a:solidFill>
                <a:latin typeface="Consolas"/>
                <a:ea typeface="Times New Roman"/>
                <a:cs typeface="Consolas"/>
              </a:rPr>
              <a:t>&lt;</a:t>
            </a:r>
            <a:r>
              <a:rPr lang="en-GB" sz="2000" dirty="0">
                <a:solidFill>
                  <a:srgbClr val="A31515"/>
                </a:solidFill>
                <a:latin typeface="Consolas"/>
                <a:ea typeface="Times New Roman"/>
                <a:cs typeface="Consolas"/>
              </a:rPr>
              <a:t>TextBox</a:t>
            </a:r>
            <a:r>
              <a:rPr lang="en-GB" sz="2000" dirty="0">
                <a:solidFill>
                  <a:srgbClr val="FF0000"/>
                </a:solidFill>
                <a:latin typeface="Consolas"/>
                <a:ea typeface="Times New Roman"/>
                <a:cs typeface="Consolas"/>
              </a:rPr>
              <a:t> Height</a:t>
            </a:r>
            <a:r>
              <a:rPr lang="en-GB" sz="2000" dirty="0">
                <a:solidFill>
                  <a:srgbClr val="0000FF"/>
                </a:solidFill>
                <a:latin typeface="Consolas"/>
                <a:ea typeface="Times New Roman"/>
                <a:cs typeface="Consolas"/>
              </a:rPr>
              <a:t>="72"</a:t>
            </a:r>
            <a:r>
              <a:rPr lang="en-GB" sz="2000" dirty="0">
                <a:solidFill>
                  <a:srgbClr val="FF0000"/>
                </a:solidFill>
                <a:latin typeface="Consolas"/>
                <a:ea typeface="Times New Roman"/>
                <a:cs typeface="Consolas"/>
              </a:rPr>
              <a:t> </a:t>
            </a:r>
            <a:r>
              <a:rPr lang="en-GB" sz="2000" dirty="0" err="1">
                <a:solidFill>
                  <a:srgbClr val="FF0000"/>
                </a:solidFill>
                <a:latin typeface="Consolas"/>
                <a:ea typeface="Times New Roman"/>
                <a:cs typeface="Consolas"/>
              </a:rPr>
              <a:t>HorizontalAlignment</a:t>
            </a:r>
            <a:r>
              <a:rPr lang="en-GB" sz="2000" dirty="0">
                <a:solidFill>
                  <a:srgbClr val="0000FF"/>
                </a:solidFill>
                <a:latin typeface="Consolas"/>
                <a:ea typeface="Times New Roman"/>
                <a:cs typeface="Consolas"/>
              </a:rPr>
              <a:t>="Left"</a:t>
            </a:r>
            <a:r>
              <a:rPr lang="en-GB" sz="2000" dirty="0">
                <a:solidFill>
                  <a:srgbClr val="FF0000"/>
                </a:solidFill>
                <a:latin typeface="Consolas"/>
                <a:ea typeface="Times New Roman"/>
                <a:cs typeface="Consolas"/>
              </a:rPr>
              <a:t> Margin</a:t>
            </a:r>
            <a:r>
              <a:rPr lang="en-GB" sz="2000" dirty="0">
                <a:solidFill>
                  <a:srgbClr val="0000FF"/>
                </a:solidFill>
                <a:latin typeface="Consolas"/>
                <a:ea typeface="Times New Roman"/>
                <a:cs typeface="Consolas"/>
              </a:rPr>
              <a:t>="8,19,0,0"</a:t>
            </a:r>
            <a:r>
              <a:rPr lang="en-GB" sz="2000" dirty="0">
                <a:solidFill>
                  <a:srgbClr val="FF0000"/>
                </a:solidFill>
                <a:latin typeface="Consolas"/>
                <a:ea typeface="Times New Roman"/>
                <a:cs typeface="Consolas"/>
              </a:rPr>
              <a:t> Name</a:t>
            </a:r>
            <a:r>
              <a:rPr lang="en-GB" sz="2000" dirty="0">
                <a:solidFill>
                  <a:srgbClr val="0000FF"/>
                </a:solidFill>
                <a:latin typeface="Consolas"/>
                <a:ea typeface="Times New Roman"/>
                <a:cs typeface="Consolas"/>
              </a:rPr>
              <a:t>="</a:t>
            </a:r>
            <a:r>
              <a:rPr lang="en-GB" sz="2000" dirty="0" err="1">
                <a:solidFill>
                  <a:srgbClr val="0000FF"/>
                </a:solidFill>
                <a:latin typeface="Consolas"/>
                <a:ea typeface="Times New Roman"/>
                <a:cs typeface="Consolas"/>
              </a:rPr>
              <a:t>firstNumberTextBox</a:t>
            </a:r>
            <a:r>
              <a:rPr lang="en-GB" sz="2000" dirty="0">
                <a:solidFill>
                  <a:srgbClr val="0000FF"/>
                </a:solidFill>
                <a:latin typeface="Consolas"/>
                <a:ea typeface="Times New Roman"/>
                <a:cs typeface="Consolas"/>
              </a:rPr>
              <a:t>"</a:t>
            </a:r>
            <a:r>
              <a:rPr lang="en-GB" sz="2000" dirty="0">
                <a:solidFill>
                  <a:srgbClr val="FF0000"/>
                </a:solidFill>
                <a:latin typeface="Consolas"/>
                <a:ea typeface="Times New Roman"/>
                <a:cs typeface="Consolas"/>
              </a:rPr>
              <a:t> Text</a:t>
            </a:r>
            <a:r>
              <a:rPr lang="en-GB" sz="2000" dirty="0">
                <a:solidFill>
                  <a:srgbClr val="0000FF"/>
                </a:solidFill>
                <a:latin typeface="Consolas"/>
                <a:ea typeface="Times New Roman"/>
                <a:cs typeface="Consolas"/>
              </a:rPr>
              <a:t>="0"</a:t>
            </a:r>
            <a:r>
              <a:rPr lang="en-GB" sz="2000" dirty="0">
                <a:solidFill>
                  <a:srgbClr val="FF0000"/>
                </a:solidFill>
                <a:latin typeface="Consolas"/>
                <a:ea typeface="Times New Roman"/>
                <a:cs typeface="Consolas"/>
              </a:rPr>
              <a:t> </a:t>
            </a:r>
            <a:r>
              <a:rPr lang="en-GB" sz="2000" dirty="0" err="1">
                <a:solidFill>
                  <a:srgbClr val="FF0000"/>
                </a:solidFill>
                <a:latin typeface="Consolas"/>
                <a:ea typeface="Times New Roman"/>
                <a:cs typeface="Consolas"/>
              </a:rPr>
              <a:t>VerticalAlignment</a:t>
            </a:r>
            <a:r>
              <a:rPr lang="en-GB" sz="2000" dirty="0">
                <a:solidFill>
                  <a:srgbClr val="0000FF"/>
                </a:solidFill>
                <a:latin typeface="Consolas"/>
                <a:ea typeface="Times New Roman"/>
                <a:cs typeface="Consolas"/>
              </a:rPr>
              <a:t>="Top"</a:t>
            </a:r>
            <a:r>
              <a:rPr lang="en-GB" sz="2000" dirty="0">
                <a:solidFill>
                  <a:srgbClr val="FF0000"/>
                </a:solidFill>
                <a:latin typeface="Consolas"/>
                <a:ea typeface="Times New Roman"/>
                <a:cs typeface="Consolas"/>
              </a:rPr>
              <a:t> Width</a:t>
            </a:r>
            <a:r>
              <a:rPr lang="en-GB" sz="2000" dirty="0">
                <a:solidFill>
                  <a:srgbClr val="0000FF"/>
                </a:solidFill>
                <a:latin typeface="Consolas"/>
                <a:ea typeface="Times New Roman"/>
                <a:cs typeface="Consolas"/>
              </a:rPr>
              <a:t>="460"</a:t>
            </a:r>
            <a:r>
              <a:rPr lang="en-GB" sz="2000" dirty="0">
                <a:solidFill>
                  <a:srgbClr val="FF0000"/>
                </a:solidFill>
                <a:latin typeface="Consolas"/>
                <a:ea typeface="Times New Roman"/>
                <a:cs typeface="Consolas"/>
              </a:rPr>
              <a:t> </a:t>
            </a:r>
            <a:r>
              <a:rPr lang="en-GB" sz="2000" dirty="0" err="1">
                <a:solidFill>
                  <a:srgbClr val="FF0000"/>
                </a:solidFill>
                <a:latin typeface="Consolas"/>
                <a:ea typeface="Times New Roman"/>
                <a:cs typeface="Consolas"/>
              </a:rPr>
              <a:t>TextAlignment</a:t>
            </a:r>
            <a:r>
              <a:rPr lang="en-GB" sz="2000" dirty="0">
                <a:solidFill>
                  <a:srgbClr val="0000FF"/>
                </a:solidFill>
                <a:latin typeface="Consolas"/>
                <a:ea typeface="Times New Roman"/>
                <a:cs typeface="Consolas"/>
              </a:rPr>
              <a:t>="</a:t>
            </a:r>
            <a:r>
              <a:rPr lang="en-GB" sz="2000" dirty="0" err="1">
                <a:solidFill>
                  <a:srgbClr val="0000FF"/>
                </a:solidFill>
                <a:latin typeface="Consolas"/>
                <a:ea typeface="Times New Roman"/>
                <a:cs typeface="Consolas"/>
              </a:rPr>
              <a:t>Center</a:t>
            </a:r>
            <a:r>
              <a:rPr lang="en-GB" sz="2000" dirty="0">
                <a:solidFill>
                  <a:srgbClr val="0000FF"/>
                </a:solidFill>
                <a:latin typeface="Consolas"/>
                <a:ea typeface="Times New Roman"/>
                <a:cs typeface="Consolas"/>
              </a:rPr>
              <a:t>" /&gt;</a:t>
            </a:r>
            <a:endParaRPr lang="en-GB" sz="2000" dirty="0">
              <a:solidFill>
                <a:srgbClr val="000000"/>
              </a:solidFill>
              <a:effectLst/>
              <a:latin typeface="Consolas"/>
              <a:ea typeface="Times New Roman"/>
              <a:cs typeface="Times New Roman"/>
            </a:endParaRPr>
          </a:p>
        </p:txBody>
      </p:sp>
    </p:spTree>
    <p:extLst>
      <p:ext uri="{BB962C8B-B14F-4D97-AF65-F5344CB8AC3E}">
        <p14:creationId xmlns:p14="http://schemas.microsoft.com/office/powerpoint/2010/main" val="130453961"/>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XML</a:t>
            </a:r>
            <a:r>
              <a:rPr lang="ru-RU" dirty="0" smtClean="0"/>
              <a:t>-схемы</a:t>
            </a:r>
            <a:endParaRPr lang="en-GB" dirty="0"/>
          </a:p>
        </p:txBody>
      </p:sp>
      <p:sp>
        <p:nvSpPr>
          <p:cNvPr id="3" name="Content Placeholder 2"/>
          <p:cNvSpPr>
            <a:spLocks noGrp="1"/>
          </p:cNvSpPr>
          <p:nvPr>
            <p:ph idx="1"/>
          </p:nvPr>
        </p:nvSpPr>
        <p:spPr>
          <a:xfrm>
            <a:off x="380770" y="1371600"/>
            <a:ext cx="8363938" cy="4031873"/>
          </a:xfrm>
        </p:spPr>
        <p:txBody>
          <a:bodyPr/>
          <a:lstStyle/>
          <a:p>
            <a:r>
              <a:rPr lang="en-GB" dirty="0" smtClean="0"/>
              <a:t>XML</a:t>
            </a:r>
            <a:r>
              <a:rPr lang="ru-RU" dirty="0" smtClean="0"/>
              <a:t>-схема описывает структуру</a:t>
            </a:r>
            <a:r>
              <a:rPr lang="en-US" dirty="0" smtClean="0"/>
              <a:t> </a:t>
            </a:r>
            <a:r>
              <a:rPr lang="ru-RU" dirty="0" smtClean="0"/>
              <a:t>определённого </a:t>
            </a:r>
            <a:r>
              <a:rPr lang="en-US" dirty="0" smtClean="0"/>
              <a:t>XML-</a:t>
            </a:r>
            <a:r>
              <a:rPr lang="ru-RU" dirty="0" smtClean="0"/>
              <a:t>документа</a:t>
            </a:r>
            <a:endParaRPr lang="en-GB" dirty="0" smtClean="0"/>
          </a:p>
          <a:p>
            <a:pPr lvl="1"/>
            <a:r>
              <a:rPr lang="ru-RU" dirty="0" smtClean="0"/>
              <a:t>«Элемент</a:t>
            </a:r>
            <a:r>
              <a:rPr lang="en-GB" dirty="0" smtClean="0"/>
              <a:t> </a:t>
            </a:r>
            <a:r>
              <a:rPr lang="en-GB" dirty="0" err="1" smtClean="0">
                <a:latin typeface="Consolas" pitchFamily="49" charset="0"/>
                <a:cs typeface="Consolas" pitchFamily="49" charset="0"/>
              </a:rPr>
              <a:t>HighScore</a:t>
            </a:r>
            <a:r>
              <a:rPr lang="en-GB" dirty="0" smtClean="0"/>
              <a:t> </a:t>
            </a:r>
            <a:r>
              <a:rPr lang="ru-RU" dirty="0" smtClean="0"/>
              <a:t>должен содержать элементы</a:t>
            </a:r>
            <a:r>
              <a:rPr lang="en-GB" dirty="0" smtClean="0"/>
              <a:t> </a:t>
            </a:r>
            <a:r>
              <a:rPr lang="en-GB" dirty="0" err="1" smtClean="0">
                <a:latin typeface="Consolas" pitchFamily="49" charset="0"/>
                <a:cs typeface="Consolas" pitchFamily="49" charset="0"/>
              </a:rPr>
              <a:t>PlayerName</a:t>
            </a:r>
            <a:r>
              <a:rPr lang="en-GB" dirty="0" smtClean="0"/>
              <a:t> </a:t>
            </a:r>
            <a:r>
              <a:rPr lang="ru-RU" dirty="0" smtClean="0"/>
              <a:t>и</a:t>
            </a:r>
            <a:r>
              <a:rPr lang="en-GB" dirty="0" smtClean="0"/>
              <a:t> </a:t>
            </a:r>
            <a:r>
              <a:rPr lang="en-GB" dirty="0" smtClean="0">
                <a:latin typeface="Consolas" pitchFamily="49" charset="0"/>
                <a:cs typeface="Consolas" pitchFamily="49" charset="0"/>
              </a:rPr>
              <a:t>Score</a:t>
            </a:r>
            <a:r>
              <a:rPr lang="en-GB" dirty="0" smtClean="0"/>
              <a:t>, </a:t>
            </a:r>
            <a:r>
              <a:rPr lang="ru-RU" dirty="0" smtClean="0"/>
              <a:t>но элемент</a:t>
            </a:r>
            <a:r>
              <a:rPr lang="en-GB" dirty="0" smtClean="0"/>
              <a:t> </a:t>
            </a:r>
            <a:r>
              <a:rPr lang="en-GB" dirty="0" smtClean="0">
                <a:latin typeface="Consolas" pitchFamily="49" charset="0"/>
                <a:cs typeface="Consolas" pitchFamily="49" charset="0"/>
              </a:rPr>
              <a:t>Date</a:t>
            </a:r>
            <a:r>
              <a:rPr lang="en-GB" dirty="0" smtClean="0"/>
              <a:t> </a:t>
            </a:r>
            <a:r>
              <a:rPr lang="ru-RU" dirty="0" smtClean="0"/>
              <a:t>не является обязательным»</a:t>
            </a:r>
            <a:endParaRPr lang="en-GB" dirty="0" smtClean="0"/>
          </a:p>
          <a:p>
            <a:r>
              <a:rPr lang="ru-RU" dirty="0" smtClean="0"/>
              <a:t>Программы могут использовать схемы</a:t>
            </a:r>
            <a:br>
              <a:rPr lang="ru-RU" dirty="0" smtClean="0"/>
            </a:br>
            <a:r>
              <a:rPr lang="ru-RU" dirty="0" smtClean="0"/>
              <a:t>для проверки соответствия структуры используемого </a:t>
            </a:r>
            <a:r>
              <a:rPr lang="en-US" dirty="0" smtClean="0"/>
              <a:t>XML-</a:t>
            </a:r>
            <a:r>
              <a:rPr lang="ru-RU" dirty="0" smtClean="0"/>
              <a:t>файла</a:t>
            </a:r>
          </a:p>
        </p:txBody>
      </p:sp>
      <p:sp>
        <p:nvSpPr>
          <p:cNvPr id="4" name="Slide Number Placeholder 3"/>
          <p:cNvSpPr>
            <a:spLocks noGrp="1"/>
          </p:cNvSpPr>
          <p:nvPr>
            <p:ph type="sldNum" sz="quarter" idx="10"/>
          </p:nvPr>
        </p:nvSpPr>
        <p:spPr/>
        <p:txBody>
          <a:bodyPr/>
          <a:lstStyle/>
          <a:p>
            <a:fld id="{271031BA-9959-4FE2-909F-37D65262A7B4}" type="slidenum">
              <a:rPr lang="en-US" smtClean="0"/>
              <a:pPr/>
              <a:t>58</a:t>
            </a:fld>
            <a:endParaRPr lang="en-US" dirty="0"/>
          </a:p>
        </p:txBody>
      </p:sp>
    </p:spTree>
    <p:extLst>
      <p:ext uri="{BB962C8B-B14F-4D97-AF65-F5344CB8AC3E}">
        <p14:creationId xmlns:p14="http://schemas.microsoft.com/office/powerpoint/2010/main" val="2445661585"/>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XML </a:t>
            </a:r>
            <a:r>
              <a:rPr lang="ru-RU" dirty="0" smtClean="0"/>
              <a:t>и программы</a:t>
            </a:r>
            <a:endParaRPr lang="en-GB" dirty="0"/>
          </a:p>
        </p:txBody>
      </p:sp>
      <p:sp>
        <p:nvSpPr>
          <p:cNvPr id="3" name="Content Placeholder 2"/>
          <p:cNvSpPr>
            <a:spLocks noGrp="1"/>
          </p:cNvSpPr>
          <p:nvPr>
            <p:ph idx="1"/>
          </p:nvPr>
        </p:nvSpPr>
        <p:spPr>
          <a:xfrm>
            <a:off x="380770" y="1371600"/>
            <a:ext cx="8363938" cy="4708981"/>
          </a:xfrm>
        </p:spPr>
        <p:txBody>
          <a:bodyPr/>
          <a:lstStyle/>
          <a:p>
            <a:r>
              <a:rPr lang="en-GB" dirty="0" smtClean="0"/>
              <a:t>XML </a:t>
            </a:r>
            <a:r>
              <a:rPr lang="ru-RU" dirty="0" smtClean="0"/>
              <a:t>позволяет программам сохранять данные независимо от типа системы, которая использует эти данные</a:t>
            </a:r>
          </a:p>
          <a:p>
            <a:r>
              <a:rPr lang="ru-RU" dirty="0" smtClean="0"/>
              <a:t>Существует много программных инструментов для работы с </a:t>
            </a:r>
            <a:r>
              <a:rPr lang="en-US" dirty="0" smtClean="0"/>
              <a:t>XML </a:t>
            </a:r>
            <a:r>
              <a:rPr lang="ru-RU" dirty="0" smtClean="0"/>
              <a:t>и создания схем, в том числе и язык </a:t>
            </a:r>
            <a:r>
              <a:rPr lang="en-US" dirty="0" smtClean="0"/>
              <a:t>C#</a:t>
            </a:r>
            <a:endParaRPr lang="ru-RU" dirty="0" smtClean="0"/>
          </a:p>
          <a:p>
            <a:r>
              <a:rPr lang="ru-RU" dirty="0" smtClean="0"/>
              <a:t>Страница приложения </a:t>
            </a:r>
            <a:r>
              <a:rPr lang="en-US" dirty="0" smtClean="0"/>
              <a:t>Silverlight </a:t>
            </a:r>
            <a:r>
              <a:rPr lang="ru-RU" dirty="0" smtClean="0"/>
              <a:t>является текстовым файлом, содержащем описание элементов на языке </a:t>
            </a:r>
            <a:r>
              <a:rPr lang="en-US" dirty="0" smtClean="0"/>
              <a:t>XAML</a:t>
            </a:r>
            <a:endParaRPr lang="ru-RU" dirty="0" smtClean="0"/>
          </a:p>
        </p:txBody>
      </p:sp>
      <p:sp>
        <p:nvSpPr>
          <p:cNvPr id="4" name="Slide Number Placeholder 3"/>
          <p:cNvSpPr>
            <a:spLocks noGrp="1"/>
          </p:cNvSpPr>
          <p:nvPr>
            <p:ph type="sldNum" sz="quarter" idx="10"/>
          </p:nvPr>
        </p:nvSpPr>
        <p:spPr/>
        <p:txBody>
          <a:bodyPr/>
          <a:lstStyle/>
          <a:p>
            <a:fld id="{271031BA-9959-4FE2-909F-37D65262A7B4}" type="slidenum">
              <a:rPr lang="en-US" smtClean="0"/>
              <a:pPr/>
              <a:t>59</a:t>
            </a:fld>
            <a:endParaRPr lang="en-US" dirty="0"/>
          </a:p>
        </p:txBody>
      </p:sp>
    </p:spTree>
    <p:extLst>
      <p:ext uri="{BB962C8B-B14F-4D97-AF65-F5344CB8AC3E}">
        <p14:creationId xmlns:p14="http://schemas.microsoft.com/office/powerpoint/2010/main" val="3656778310"/>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Инструменты для создания кода</a:t>
            </a:r>
            <a:endParaRPr lang="en-GB" dirty="0"/>
          </a:p>
        </p:txBody>
      </p:sp>
      <p:sp>
        <p:nvSpPr>
          <p:cNvPr id="3" name="Content Placeholder 2"/>
          <p:cNvSpPr>
            <a:spLocks noGrp="1"/>
          </p:cNvSpPr>
          <p:nvPr>
            <p:ph idx="1"/>
          </p:nvPr>
        </p:nvSpPr>
        <p:spPr>
          <a:xfrm>
            <a:off x="380770" y="4069080"/>
            <a:ext cx="8363938" cy="1994392"/>
          </a:xfrm>
        </p:spPr>
        <p:txBody>
          <a:bodyPr/>
          <a:lstStyle/>
          <a:p>
            <a:r>
              <a:rPr lang="ru-RU" dirty="0" smtClean="0"/>
              <a:t>Разработчик может добавить к дизайну программный код с помощью </a:t>
            </a:r>
            <a:r>
              <a:rPr lang="en-US" dirty="0" smtClean="0"/>
              <a:t>Visual Studio</a:t>
            </a:r>
            <a:r>
              <a:rPr lang="ru-RU" dirty="0" smtClean="0"/>
              <a:t>, чтобы приложение выполняло необходимую работу</a:t>
            </a:r>
          </a:p>
        </p:txBody>
      </p:sp>
      <p:sp>
        <p:nvSpPr>
          <p:cNvPr id="4" name="Slide Number Placeholder 3"/>
          <p:cNvSpPr>
            <a:spLocks noGrp="1"/>
          </p:cNvSpPr>
          <p:nvPr>
            <p:ph type="sldNum" sz="quarter" idx="10"/>
          </p:nvPr>
        </p:nvSpPr>
        <p:spPr/>
        <p:txBody>
          <a:bodyPr/>
          <a:lstStyle/>
          <a:p>
            <a:fld id="{271031BA-9959-4FE2-909F-37D65262A7B4}" type="slidenum">
              <a:rPr lang="en-US" smtClean="0"/>
              <a:pPr/>
              <a:t>6</a:t>
            </a:fld>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5281" y="1150862"/>
            <a:ext cx="5316923" cy="28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1644688"/>
      </p:ext>
    </p:extLst>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XAML </a:t>
            </a:r>
            <a:r>
              <a:rPr lang="ru-RU" dirty="0" smtClean="0"/>
              <a:t>и страницы</a:t>
            </a:r>
            <a:r>
              <a:rPr lang="en-GB" dirty="0" smtClean="0"/>
              <a:t> Silverlight</a:t>
            </a:r>
            <a:endParaRPr lang="en-GB" dirty="0"/>
          </a:p>
        </p:txBody>
      </p:sp>
      <p:sp>
        <p:nvSpPr>
          <p:cNvPr id="3" name="Content Placeholder 2"/>
          <p:cNvSpPr>
            <a:spLocks noGrp="1"/>
          </p:cNvSpPr>
          <p:nvPr>
            <p:ph idx="1"/>
          </p:nvPr>
        </p:nvSpPr>
        <p:spPr>
          <a:xfrm>
            <a:off x="380770" y="1371600"/>
            <a:ext cx="8363938" cy="4321183"/>
          </a:xfrm>
        </p:spPr>
        <p:txBody>
          <a:bodyPr/>
          <a:lstStyle/>
          <a:p>
            <a:r>
              <a:rPr lang="ru-RU" dirty="0" smtClean="0"/>
              <a:t>Приложения на</a:t>
            </a:r>
            <a:r>
              <a:rPr lang="en-GB" dirty="0" smtClean="0"/>
              <a:t> Silverlight </a:t>
            </a:r>
            <a:r>
              <a:rPr lang="ru-RU" dirty="0" smtClean="0"/>
              <a:t>состоят из одной или нескольких</a:t>
            </a:r>
            <a:r>
              <a:rPr lang="en-GB" dirty="0" smtClean="0"/>
              <a:t> </a:t>
            </a:r>
            <a:r>
              <a:rPr lang="ru-RU" dirty="0" smtClean="0"/>
              <a:t>страниц</a:t>
            </a:r>
            <a:endParaRPr lang="en-GB" dirty="0" smtClean="0"/>
          </a:p>
          <a:p>
            <a:r>
              <a:rPr lang="ru-RU" dirty="0" smtClean="0"/>
              <a:t>Структура каждой страницы описывается</a:t>
            </a:r>
            <a:br>
              <a:rPr lang="ru-RU" dirty="0" smtClean="0"/>
            </a:br>
            <a:r>
              <a:rPr lang="ru-RU" dirty="0" smtClean="0"/>
              <a:t>в отдельном</a:t>
            </a:r>
            <a:r>
              <a:rPr lang="en-GB" dirty="0" smtClean="0"/>
              <a:t> XAML</a:t>
            </a:r>
            <a:r>
              <a:rPr lang="ru-RU" dirty="0" smtClean="0"/>
              <a:t>-файле</a:t>
            </a:r>
            <a:endParaRPr lang="en-GB" dirty="0" smtClean="0"/>
          </a:p>
          <a:p>
            <a:r>
              <a:rPr lang="ru-RU" dirty="0" smtClean="0"/>
              <a:t>Страница содержит описание её </a:t>
            </a:r>
            <a:r>
              <a:rPr lang="en-GB" dirty="0" smtClean="0"/>
              <a:t>Silverlight</a:t>
            </a:r>
            <a:r>
              <a:rPr lang="ru-RU" dirty="0"/>
              <a:t>- </a:t>
            </a:r>
            <a:r>
              <a:rPr lang="ru-RU" dirty="0" smtClean="0"/>
              <a:t>элементов</a:t>
            </a:r>
            <a:endParaRPr lang="en-GB" dirty="0" smtClean="0"/>
          </a:p>
          <a:p>
            <a:r>
              <a:rPr lang="ru-RU" dirty="0" smtClean="0"/>
              <a:t>Файл </a:t>
            </a:r>
            <a:r>
              <a:rPr lang="en-US" dirty="0" smtClean="0"/>
              <a:t>XAML </a:t>
            </a:r>
            <a:r>
              <a:rPr lang="ru-RU" dirty="0" smtClean="0"/>
              <a:t>можно изменять в текстовом редакторе</a:t>
            </a:r>
            <a:endParaRPr lang="en-GB" dirty="0" smtClean="0"/>
          </a:p>
        </p:txBody>
      </p:sp>
      <p:sp>
        <p:nvSpPr>
          <p:cNvPr id="4" name="Slide Number Placeholder 3"/>
          <p:cNvSpPr>
            <a:spLocks noGrp="1"/>
          </p:cNvSpPr>
          <p:nvPr>
            <p:ph type="sldNum" sz="quarter" idx="10"/>
          </p:nvPr>
        </p:nvSpPr>
        <p:spPr/>
        <p:txBody>
          <a:bodyPr/>
          <a:lstStyle/>
          <a:p>
            <a:fld id="{271031BA-9959-4FE2-909F-37D65262A7B4}" type="slidenum">
              <a:rPr lang="en-US" smtClean="0"/>
              <a:pPr/>
              <a:t>60</a:t>
            </a:fld>
            <a:endParaRPr lang="en-US" dirty="0"/>
          </a:p>
        </p:txBody>
      </p:sp>
    </p:spTree>
    <p:extLst>
      <p:ext uri="{BB962C8B-B14F-4D97-AF65-F5344CB8AC3E}">
        <p14:creationId xmlns:p14="http://schemas.microsoft.com/office/powerpoint/2010/main" val="2459360642"/>
      </p:ext>
    </p:extLst>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Краткие итоги</a:t>
            </a:r>
            <a:endParaRPr lang="en-GB" dirty="0"/>
          </a:p>
        </p:txBody>
      </p:sp>
      <p:sp>
        <p:nvSpPr>
          <p:cNvPr id="3" name="Content Placeholder 2"/>
          <p:cNvSpPr>
            <a:spLocks noGrp="1"/>
          </p:cNvSpPr>
          <p:nvPr>
            <p:ph idx="1"/>
          </p:nvPr>
        </p:nvSpPr>
        <p:spPr>
          <a:xfrm>
            <a:off x="380770" y="1371600"/>
            <a:ext cx="8363938" cy="5318379"/>
          </a:xfrm>
        </p:spPr>
        <p:txBody>
          <a:bodyPr/>
          <a:lstStyle/>
          <a:p>
            <a:r>
              <a:rPr lang="ru-RU" dirty="0" smtClean="0"/>
              <a:t>Страница</a:t>
            </a:r>
            <a:r>
              <a:rPr lang="en-GB" dirty="0" smtClean="0"/>
              <a:t> Silverlight </a:t>
            </a:r>
            <a:r>
              <a:rPr lang="ru-RU" dirty="0" smtClean="0"/>
              <a:t>описывается в формате</a:t>
            </a:r>
            <a:r>
              <a:rPr lang="en-GB" dirty="0" smtClean="0"/>
              <a:t> XAML </a:t>
            </a:r>
            <a:r>
              <a:rPr lang="ru-RU" dirty="0" smtClean="0"/>
              <a:t>и хранится в текстовом файле</a:t>
            </a:r>
            <a:endParaRPr lang="en-GB" dirty="0" smtClean="0"/>
          </a:p>
          <a:p>
            <a:r>
              <a:rPr lang="ru-RU" dirty="0" smtClean="0"/>
              <a:t>Разделение дизайна от программного кода упрощает взаимодействие дизайнеров и программистов</a:t>
            </a:r>
          </a:p>
          <a:p>
            <a:r>
              <a:rPr lang="ru-RU" dirty="0" smtClean="0"/>
              <a:t>Формат документа</a:t>
            </a:r>
            <a:r>
              <a:rPr lang="en-US" dirty="0" smtClean="0"/>
              <a:t> XAML </a:t>
            </a:r>
            <a:r>
              <a:rPr lang="ru-RU" dirty="0" smtClean="0"/>
              <a:t>основан на </a:t>
            </a:r>
            <a:r>
              <a:rPr lang="en-GB" dirty="0" smtClean="0"/>
              <a:t>XML (</a:t>
            </a:r>
            <a:r>
              <a:rPr lang="ru-RU" dirty="0" smtClean="0"/>
              <a:t>расширяемый язык разметки</a:t>
            </a:r>
            <a:r>
              <a:rPr lang="en-GB" dirty="0" smtClean="0"/>
              <a:t>) </a:t>
            </a:r>
          </a:p>
          <a:p>
            <a:r>
              <a:rPr lang="en-GB" dirty="0" smtClean="0"/>
              <a:t>XML</a:t>
            </a:r>
            <a:r>
              <a:rPr lang="ru-RU" dirty="0" smtClean="0"/>
              <a:t> позволяет </a:t>
            </a:r>
            <a:r>
              <a:rPr lang="ru-RU" smtClean="0"/>
              <a:t>создавать языки</a:t>
            </a:r>
            <a:br>
              <a:rPr lang="ru-RU" smtClean="0"/>
            </a:br>
            <a:r>
              <a:rPr lang="ru-RU" smtClean="0"/>
              <a:t>для </a:t>
            </a:r>
            <a:r>
              <a:rPr lang="ru-RU" dirty="0" smtClean="0"/>
              <a:t>описания практически любых </a:t>
            </a:r>
            <a:r>
              <a:rPr lang="ru-RU" smtClean="0"/>
              <a:t>структурированных данных</a:t>
            </a:r>
            <a:endParaRPr lang="en-GB" dirty="0"/>
          </a:p>
        </p:txBody>
      </p:sp>
      <p:sp>
        <p:nvSpPr>
          <p:cNvPr id="4" name="Slide Number Placeholder 3"/>
          <p:cNvSpPr>
            <a:spLocks noGrp="1"/>
          </p:cNvSpPr>
          <p:nvPr>
            <p:ph type="sldNum" sz="quarter" idx="10"/>
          </p:nvPr>
        </p:nvSpPr>
        <p:spPr/>
        <p:txBody>
          <a:bodyPr/>
          <a:lstStyle/>
          <a:p>
            <a:fld id="{271031BA-9959-4FE2-909F-37D65262A7B4}" type="slidenum">
              <a:rPr lang="en-US" smtClean="0"/>
              <a:pPr/>
              <a:t>61</a:t>
            </a:fld>
            <a:endParaRPr lang="en-US" dirty="0"/>
          </a:p>
        </p:txBody>
      </p:sp>
    </p:spTree>
    <p:extLst>
      <p:ext uri="{BB962C8B-B14F-4D97-AF65-F5344CB8AC3E}">
        <p14:creationId xmlns:p14="http://schemas.microsoft.com/office/powerpoint/2010/main" val="3638528308"/>
      </p:ext>
    </p:extLst>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ru-RU" dirty="0" smtClean="0"/>
              <a:t>Раздел 2.3</a:t>
            </a:r>
            <a:endParaRPr lang="en-GB" dirty="0"/>
          </a:p>
        </p:txBody>
      </p:sp>
      <p:sp>
        <p:nvSpPr>
          <p:cNvPr id="4" name="Text Placeholder 3"/>
          <p:cNvSpPr>
            <a:spLocks noGrp="1"/>
          </p:cNvSpPr>
          <p:nvPr>
            <p:ph type="body" sz="quarter" idx="10"/>
          </p:nvPr>
        </p:nvSpPr>
        <p:spPr/>
        <p:txBody>
          <a:bodyPr/>
          <a:lstStyle/>
          <a:p>
            <a:endParaRPr lang="en-GB"/>
          </a:p>
        </p:txBody>
      </p:sp>
      <p:sp>
        <p:nvSpPr>
          <p:cNvPr id="5" name="Text Placeholder 4"/>
          <p:cNvSpPr>
            <a:spLocks noGrp="1"/>
          </p:cNvSpPr>
          <p:nvPr>
            <p:ph type="body" sz="quarter" idx="11"/>
          </p:nvPr>
        </p:nvSpPr>
        <p:spPr/>
        <p:txBody>
          <a:bodyPr/>
          <a:lstStyle/>
          <a:p>
            <a:endParaRPr lang="en-GB"/>
          </a:p>
        </p:txBody>
      </p:sp>
      <p:sp>
        <p:nvSpPr>
          <p:cNvPr id="2" name="Title 1"/>
          <p:cNvSpPr>
            <a:spLocks noGrp="1"/>
          </p:cNvSpPr>
          <p:nvPr>
            <p:ph type="ctrTitle"/>
          </p:nvPr>
        </p:nvSpPr>
        <p:spPr>
          <a:xfrm>
            <a:off x="555737" y="2924048"/>
            <a:ext cx="5116930" cy="1098296"/>
          </a:xfrm>
        </p:spPr>
        <p:txBody>
          <a:bodyPr/>
          <a:lstStyle/>
          <a:p>
            <a:r>
              <a:rPr lang="ru-RU" dirty="0"/>
              <a:t>Пример создания приложения </a:t>
            </a:r>
            <a:r>
              <a:rPr lang="en-US" dirty="0" smtClean="0"/>
              <a:t>Silverlight</a:t>
            </a:r>
            <a:r>
              <a:rPr lang="en-US" dirty="0"/>
              <a:t/>
            </a:r>
            <a:br>
              <a:rPr lang="en-US" dirty="0"/>
            </a:br>
            <a:r>
              <a:rPr lang="ru-RU" dirty="0" smtClean="0"/>
              <a:t>для </a:t>
            </a:r>
            <a:r>
              <a:rPr lang="en-US" dirty="0"/>
              <a:t>Windows Phone</a:t>
            </a:r>
            <a:endParaRPr lang="en-GB" dirty="0"/>
          </a:p>
        </p:txBody>
      </p:sp>
      <p:sp>
        <p:nvSpPr>
          <p:cNvPr id="6" name="Text Placeholder 5"/>
          <p:cNvSpPr>
            <a:spLocks noGrp="1"/>
          </p:cNvSpPr>
          <p:nvPr>
            <p:ph type="body" sz="quarter" idx="12"/>
          </p:nvPr>
        </p:nvSpPr>
        <p:spPr/>
        <p:txBody>
          <a:bodyPr/>
          <a:lstStyle/>
          <a:p>
            <a:endParaRPr lang="en-GB"/>
          </a:p>
        </p:txBody>
      </p:sp>
      <p:sp>
        <p:nvSpPr>
          <p:cNvPr id="7" name="Slide Number Placeholder 3"/>
          <p:cNvSpPr txBox="1">
            <a:spLocks/>
          </p:cNvSpPr>
          <p:nvPr/>
        </p:nvSpPr>
        <p:spPr>
          <a:xfrm>
            <a:off x="-1" y="6420022"/>
            <a:ext cx="550863" cy="228600"/>
          </a:xfrm>
          <a:prstGeom prst="rect">
            <a:avLst/>
          </a:prstGeom>
        </p:spPr>
        <p:txBody>
          <a:bodyPr vert="horz" wrap="square" lIns="0" tIns="0" rIns="0" bIns="0" rtlCol="0">
            <a:spAutoFit/>
          </a:bodyPr>
          <a:lstStyle>
            <a:lvl1pPr marL="0" indent="0" algn="l" defTabSz="914363" rtl="0" eaLnBrk="1" latinLnBrk="0" hangingPunct="1">
              <a:lnSpc>
                <a:spcPct val="90000"/>
              </a:lnSpc>
              <a:spcBef>
                <a:spcPts val="0"/>
              </a:spcBef>
              <a:buClr>
                <a:schemeClr val="tx1"/>
              </a:buClr>
              <a:buSzPct val="100000"/>
              <a:buFontTx/>
              <a:buNone/>
              <a:defRPr sz="2100" kern="1200" spc="-150">
                <a:gradFill>
                  <a:gsLst>
                    <a:gs pos="0">
                      <a:srgbClr val="737373"/>
                    </a:gs>
                    <a:gs pos="86000">
                      <a:srgbClr val="737373"/>
                    </a:gs>
                  </a:gsLst>
                  <a:lin ang="5400000" scaled="0"/>
                </a:gradFill>
                <a:latin typeface="Segoe Light" pitchFamily="34" charset="0"/>
                <a:ea typeface="+mn-ea"/>
                <a:cs typeface="+mn-cs"/>
              </a:defRPr>
            </a:lvl1pPr>
            <a:lvl2pPr marL="744538" indent="-284163" algn="l" defTabSz="914363" rtl="0" eaLnBrk="1" latinLnBrk="0" hangingPunct="1">
              <a:lnSpc>
                <a:spcPct val="90000"/>
              </a:lnSpc>
              <a:spcBef>
                <a:spcPct val="20000"/>
              </a:spcBef>
              <a:buClr>
                <a:schemeClr val="tx1"/>
              </a:buClr>
              <a:buSzPct val="100000"/>
              <a:buFont typeface="Wingdings" pitchFamily="2" charset="2"/>
              <a:buChar char="§"/>
              <a:defRPr sz="3200" kern="1200" spc="-150">
                <a:gradFill>
                  <a:gsLst>
                    <a:gs pos="0">
                      <a:srgbClr val="737373"/>
                    </a:gs>
                    <a:gs pos="86000">
                      <a:srgbClr val="737373"/>
                    </a:gs>
                  </a:gsLst>
                  <a:lin ang="5400000" scaled="0"/>
                </a:gradFill>
                <a:latin typeface="Segoe Light" pitchFamily="34" charset="0"/>
                <a:ea typeface="+mn-ea"/>
                <a:cs typeface="+mn-cs"/>
              </a:defRPr>
            </a:lvl2pPr>
            <a:lvl3pPr marL="1143000" indent="-287338" algn="l" defTabSz="914363" rtl="0" eaLnBrk="1" latinLnBrk="0" hangingPunct="1">
              <a:lnSpc>
                <a:spcPct val="90000"/>
              </a:lnSpc>
              <a:spcBef>
                <a:spcPct val="20000"/>
              </a:spcBef>
              <a:buClr>
                <a:schemeClr val="tx1"/>
              </a:buClr>
              <a:buSzPct val="100000"/>
              <a:buFont typeface="Wingdings" pitchFamily="2" charset="2"/>
              <a:buChar char="§"/>
              <a:defRPr sz="2400" kern="1200" spc="-150">
                <a:gradFill>
                  <a:gsLst>
                    <a:gs pos="0">
                      <a:srgbClr val="737373"/>
                    </a:gs>
                    <a:gs pos="86000">
                      <a:srgbClr val="737373"/>
                    </a:gs>
                  </a:gsLst>
                  <a:lin ang="5400000" scaled="0"/>
                </a:gradFill>
                <a:latin typeface="Segoe Light" pitchFamily="34" charset="0"/>
                <a:ea typeface="+mn-ea"/>
                <a:cs typeface="+mn-cs"/>
              </a:defRPr>
            </a:lvl3pPr>
            <a:lvl4pPr marL="1490663" indent="-231775" algn="l" defTabSz="914363" rtl="0" eaLnBrk="1" latinLnBrk="0" hangingPunct="1">
              <a:lnSpc>
                <a:spcPct val="90000"/>
              </a:lnSpc>
              <a:spcBef>
                <a:spcPct val="20000"/>
              </a:spcBef>
              <a:buClr>
                <a:schemeClr val="tx1"/>
              </a:buClr>
              <a:buSzPct val="100000"/>
              <a:buFont typeface="Wingdings" pitchFamily="2" charset="2"/>
              <a:buChar char="§"/>
              <a:defRPr sz="2000" kern="1200" spc="-150">
                <a:gradFill>
                  <a:gsLst>
                    <a:gs pos="0">
                      <a:srgbClr val="737373"/>
                    </a:gs>
                    <a:gs pos="86000">
                      <a:srgbClr val="737373"/>
                    </a:gs>
                  </a:gsLst>
                  <a:lin ang="5400000" scaled="0"/>
                </a:gradFill>
                <a:latin typeface="Segoe Light" pitchFamily="34" charset="0"/>
                <a:ea typeface="+mn-ea"/>
                <a:cs typeface="+mn-cs"/>
              </a:defRPr>
            </a:lvl4pPr>
            <a:lvl5pPr marL="1828800" indent="-223838" algn="l" defTabSz="914363" rtl="0" eaLnBrk="1" latinLnBrk="0" hangingPunct="1">
              <a:lnSpc>
                <a:spcPct val="90000"/>
              </a:lnSpc>
              <a:spcBef>
                <a:spcPct val="20000"/>
              </a:spcBef>
              <a:buClr>
                <a:schemeClr val="tx1"/>
              </a:buClr>
              <a:buSzPct val="100000"/>
              <a:buFont typeface="Wingdings" pitchFamily="2" charset="2"/>
              <a:buChar char="§"/>
              <a:defRPr sz="2000" kern="1200" spc="-150">
                <a:gradFill>
                  <a:gsLst>
                    <a:gs pos="0">
                      <a:srgbClr val="737373"/>
                    </a:gs>
                    <a:gs pos="86000">
                      <a:srgbClr val="737373"/>
                    </a:gs>
                  </a:gsLst>
                  <a:lin ang="5400000" scaled="0"/>
                </a:gradFill>
                <a:latin typeface="Segoe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fld id="{271031BA-9959-4FE2-909F-37D65262A7B4}" type="slidenum">
              <a:rPr lang="en-US" smtClean="0"/>
              <a:pPr/>
              <a:t>62</a:t>
            </a:fld>
            <a:endParaRPr lang="en-US" dirty="0"/>
          </a:p>
        </p:txBody>
      </p:sp>
    </p:spTree>
    <p:extLst>
      <p:ext uri="{BB962C8B-B14F-4D97-AF65-F5344CB8AC3E}">
        <p14:creationId xmlns:p14="http://schemas.microsoft.com/office/powerpoint/2010/main" val="1149867945"/>
      </p:ext>
    </p:extLst>
  </p:cSld>
  <p:clrMapOvr>
    <a:masterClrMapping/>
  </p:clrMapOvr>
  <p:transition spd="slow">
    <p:push/>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Темы раздела</a:t>
            </a:r>
            <a:endParaRPr lang="en-GB" dirty="0"/>
          </a:p>
        </p:txBody>
      </p:sp>
      <p:sp>
        <p:nvSpPr>
          <p:cNvPr id="3" name="Content Placeholder 2"/>
          <p:cNvSpPr>
            <a:spLocks noGrp="1"/>
          </p:cNvSpPr>
          <p:nvPr>
            <p:ph idx="1"/>
          </p:nvPr>
        </p:nvSpPr>
        <p:spPr>
          <a:xfrm>
            <a:off x="380770" y="1371600"/>
            <a:ext cx="8363938" cy="3545586"/>
          </a:xfrm>
        </p:spPr>
        <p:txBody>
          <a:bodyPr>
            <a:spAutoFit/>
          </a:bodyPr>
          <a:lstStyle/>
          <a:p>
            <a:r>
              <a:rPr lang="ru-RU" dirty="0" smtClean="0"/>
              <a:t>Файлы </a:t>
            </a:r>
            <a:r>
              <a:rPr lang="en-GB" dirty="0" smtClean="0"/>
              <a:t>XAML </a:t>
            </a:r>
            <a:r>
              <a:rPr lang="ru-RU" dirty="0" smtClean="0"/>
              <a:t>и страницы кода приложения</a:t>
            </a:r>
            <a:endParaRPr lang="en-GB" dirty="0" smtClean="0"/>
          </a:p>
          <a:p>
            <a:r>
              <a:rPr lang="ru-RU" dirty="0" smtClean="0"/>
              <a:t>Создание метода для вычислений</a:t>
            </a:r>
            <a:endParaRPr lang="en-GB" dirty="0" smtClean="0"/>
          </a:p>
          <a:p>
            <a:r>
              <a:rPr lang="ru-RU" dirty="0" smtClean="0"/>
              <a:t>События в программе</a:t>
            </a:r>
            <a:endParaRPr lang="en-GB" dirty="0" smtClean="0"/>
          </a:p>
          <a:p>
            <a:r>
              <a:rPr lang="ru-RU" dirty="0" smtClean="0"/>
              <a:t>Связи с событиями в </a:t>
            </a:r>
            <a:r>
              <a:rPr lang="en-GB" dirty="0" smtClean="0"/>
              <a:t>Silverlight</a:t>
            </a:r>
          </a:p>
          <a:p>
            <a:r>
              <a:rPr lang="ru-RU" dirty="0" smtClean="0"/>
              <a:t>Управление свойствами и событиями</a:t>
            </a:r>
            <a:endParaRPr lang="en-GB" dirty="0" smtClean="0"/>
          </a:p>
          <a:p>
            <a:r>
              <a:rPr lang="ru-RU" dirty="0" smtClean="0"/>
              <a:t>События и </a:t>
            </a:r>
            <a:r>
              <a:rPr lang="en-GB" dirty="0" smtClean="0"/>
              <a:t>XAML</a:t>
            </a:r>
          </a:p>
        </p:txBody>
      </p:sp>
      <p:sp>
        <p:nvSpPr>
          <p:cNvPr id="4" name="Slide Number Placeholder 3"/>
          <p:cNvSpPr>
            <a:spLocks noGrp="1"/>
          </p:cNvSpPr>
          <p:nvPr>
            <p:ph type="sldNum" sz="quarter" idx="10"/>
          </p:nvPr>
        </p:nvSpPr>
        <p:spPr>
          <a:xfrm>
            <a:off x="-1" y="6420022"/>
            <a:ext cx="550863" cy="228600"/>
          </a:xfrm>
        </p:spPr>
        <p:txBody>
          <a:bodyPr/>
          <a:lstStyle/>
          <a:p>
            <a:fld id="{271031BA-9959-4FE2-909F-37D65262A7B4}" type="slidenum">
              <a:rPr lang="en-US" smtClean="0"/>
              <a:pPr/>
              <a:t>63</a:t>
            </a:fld>
            <a:endParaRPr lang="en-US" dirty="0"/>
          </a:p>
        </p:txBody>
      </p:sp>
    </p:spTree>
    <p:extLst>
      <p:ext uri="{BB962C8B-B14F-4D97-AF65-F5344CB8AC3E}">
        <p14:creationId xmlns:p14="http://schemas.microsoft.com/office/powerpoint/2010/main" val="546836300"/>
      </p:ext>
    </p:extLst>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63" y="431800"/>
            <a:ext cx="8363938" cy="664797"/>
          </a:xfrm>
        </p:spPr>
        <p:txBody>
          <a:bodyPr/>
          <a:lstStyle/>
          <a:p>
            <a:r>
              <a:rPr lang="ru-RU" dirty="0" smtClean="0"/>
              <a:t>Обозреватель решений</a:t>
            </a:r>
            <a:endParaRPr lang="en-GB" dirty="0"/>
          </a:p>
        </p:txBody>
      </p:sp>
      <p:sp>
        <p:nvSpPr>
          <p:cNvPr id="3" name="Content Placeholder 2"/>
          <p:cNvSpPr>
            <a:spLocks noGrp="1"/>
          </p:cNvSpPr>
          <p:nvPr>
            <p:ph idx="1"/>
          </p:nvPr>
        </p:nvSpPr>
        <p:spPr>
          <a:xfrm>
            <a:off x="381600" y="1371600"/>
            <a:ext cx="4591280" cy="4099584"/>
          </a:xfrm>
        </p:spPr>
        <p:txBody>
          <a:bodyPr/>
          <a:lstStyle/>
          <a:p>
            <a:r>
              <a:rPr lang="ru-RU" dirty="0" smtClean="0"/>
              <a:t>В обозревателе решений </a:t>
            </a:r>
            <a:r>
              <a:rPr lang="en-GB" dirty="0" smtClean="0"/>
              <a:t>Visual Studio</a:t>
            </a:r>
            <a:r>
              <a:rPr lang="ru-RU" dirty="0" smtClean="0"/>
              <a:t> отображаются все элементы решения</a:t>
            </a:r>
            <a:endParaRPr lang="en-GB" dirty="0" smtClean="0"/>
          </a:p>
          <a:p>
            <a:r>
              <a:rPr lang="ru-RU" dirty="0" smtClean="0"/>
              <a:t>Среди элементов — все ресурсы приложения и файлы </a:t>
            </a:r>
            <a:r>
              <a:rPr lang="en-US" dirty="0" smtClean="0"/>
              <a:t>XAML</a:t>
            </a:r>
            <a:endParaRPr lang="ru-RU" dirty="0" smtClean="0"/>
          </a:p>
        </p:txBody>
      </p:sp>
      <p:sp>
        <p:nvSpPr>
          <p:cNvPr id="4" name="Slide Number Placeholder 3"/>
          <p:cNvSpPr>
            <a:spLocks noGrp="1"/>
          </p:cNvSpPr>
          <p:nvPr>
            <p:ph type="sldNum" sz="quarter" idx="10"/>
          </p:nvPr>
        </p:nvSpPr>
        <p:spPr/>
        <p:txBody>
          <a:bodyPr/>
          <a:lstStyle/>
          <a:p>
            <a:fld id="{271031BA-9959-4FE2-909F-37D65262A7B4}" type="slidenum">
              <a:rPr lang="en-US" smtClean="0"/>
              <a:pPr/>
              <a:t>64</a:t>
            </a:fld>
            <a:endParaRPr lang="en-US" dirty="0"/>
          </a:p>
        </p:txBody>
      </p:sp>
      <p:pic>
        <p:nvPicPr>
          <p:cNvPr id="6" name="Рисунок 5"/>
          <p:cNvPicPr/>
          <p:nvPr/>
        </p:nvPicPr>
        <p:blipFill>
          <a:blip r:embed="rId2">
            <a:extLst>
              <a:ext uri="{28A0092B-C50C-407E-A947-70E740481C1C}">
                <a14:useLocalDpi xmlns:a14="http://schemas.microsoft.com/office/drawing/2010/main" val="0"/>
              </a:ext>
            </a:extLst>
          </a:blip>
          <a:srcRect/>
          <a:stretch>
            <a:fillRect/>
          </a:stretch>
        </p:blipFill>
        <p:spPr bwMode="auto">
          <a:xfrm>
            <a:off x="5365674" y="2100261"/>
            <a:ext cx="3535956" cy="2651967"/>
          </a:xfrm>
          <a:prstGeom prst="rect">
            <a:avLst/>
          </a:prstGeom>
          <a:noFill/>
          <a:ln>
            <a:noFill/>
          </a:ln>
        </p:spPr>
      </p:pic>
    </p:spTree>
    <p:extLst>
      <p:ext uri="{BB962C8B-B14F-4D97-AF65-F5344CB8AC3E}">
        <p14:creationId xmlns:p14="http://schemas.microsoft.com/office/powerpoint/2010/main" val="2714720873"/>
      </p:ext>
    </p:extLst>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Файлы страницы</a:t>
            </a:r>
            <a:r>
              <a:rPr lang="en-GB" dirty="0" smtClean="0"/>
              <a:t> </a:t>
            </a:r>
            <a:r>
              <a:rPr lang="en-GB" dirty="0" err="1" smtClean="0"/>
              <a:t>MainPag</a:t>
            </a:r>
            <a:r>
              <a:rPr lang="en-US" dirty="0" smtClean="0"/>
              <a:t>e</a:t>
            </a:r>
            <a:endParaRPr lang="en-GB" dirty="0"/>
          </a:p>
        </p:txBody>
      </p:sp>
      <p:sp>
        <p:nvSpPr>
          <p:cNvPr id="3" name="Content Placeholder 2"/>
          <p:cNvSpPr>
            <a:spLocks noGrp="1"/>
          </p:cNvSpPr>
          <p:nvPr>
            <p:ph idx="1"/>
          </p:nvPr>
        </p:nvSpPr>
        <p:spPr>
          <a:xfrm>
            <a:off x="380769" y="1371600"/>
            <a:ext cx="8421707" cy="4819781"/>
          </a:xfrm>
        </p:spPr>
        <p:txBody>
          <a:bodyPr/>
          <a:lstStyle/>
          <a:p>
            <a:r>
              <a:rPr lang="ru-RU" dirty="0" smtClean="0"/>
              <a:t>Файл</a:t>
            </a:r>
            <a:r>
              <a:rPr lang="en-GB" dirty="0" smtClean="0"/>
              <a:t> </a:t>
            </a:r>
            <a:r>
              <a:rPr lang="en-GB" dirty="0" err="1" smtClean="0">
                <a:latin typeface="Consolas" pitchFamily="49" charset="0"/>
                <a:cs typeface="Consolas" pitchFamily="49" charset="0"/>
              </a:rPr>
              <a:t>MainPage.xaml</a:t>
            </a:r>
            <a:r>
              <a:rPr lang="en-GB" dirty="0" smtClean="0"/>
              <a:t> </a:t>
            </a:r>
            <a:r>
              <a:rPr lang="ru-RU" dirty="0" smtClean="0"/>
              <a:t>содержит весь код </a:t>
            </a:r>
            <a:r>
              <a:rPr lang="en-GB" dirty="0" smtClean="0"/>
              <a:t>XAML</a:t>
            </a:r>
            <a:r>
              <a:rPr lang="ru-RU" dirty="0" smtClean="0"/>
              <a:t>, который описывает внешний вид страницы</a:t>
            </a:r>
            <a:endParaRPr lang="en-GB" dirty="0" smtClean="0"/>
          </a:p>
          <a:p>
            <a:r>
              <a:rPr lang="ru-RU" dirty="0" smtClean="0"/>
              <a:t>При добавлении страниц в приложение они появляются в этой области</a:t>
            </a:r>
          </a:p>
          <a:p>
            <a:r>
              <a:rPr lang="ru-RU" dirty="0"/>
              <a:t>У каждой страницы есть свой файл кода</a:t>
            </a:r>
            <a:br>
              <a:rPr lang="ru-RU" dirty="0"/>
            </a:br>
            <a:r>
              <a:rPr lang="ru-RU" dirty="0"/>
              <a:t>на языке</a:t>
            </a:r>
            <a:r>
              <a:rPr lang="en-GB" dirty="0"/>
              <a:t> C#</a:t>
            </a:r>
          </a:p>
          <a:p>
            <a:r>
              <a:rPr lang="ru-RU" dirty="0"/>
              <a:t>Имя файла кода такое же, как и имя файла </a:t>
            </a:r>
            <a:r>
              <a:rPr lang="en-US" dirty="0"/>
              <a:t>XAML</a:t>
            </a:r>
            <a:r>
              <a:rPr lang="ru-RU" dirty="0"/>
              <a:t>, но имеет расширение </a:t>
            </a:r>
            <a:r>
              <a:rPr lang="en-US" dirty="0">
                <a:latin typeface="Consolas" pitchFamily="49" charset="0"/>
                <a:cs typeface="Consolas" pitchFamily="49" charset="0"/>
              </a:rPr>
              <a:t>.</a:t>
            </a:r>
            <a:r>
              <a:rPr lang="en-US" dirty="0" err="1" smtClean="0">
                <a:latin typeface="Consolas" pitchFamily="49" charset="0"/>
                <a:cs typeface="Consolas" pitchFamily="49" charset="0"/>
              </a:rPr>
              <a:t>cs</a:t>
            </a:r>
            <a:endParaRPr lang="ru-RU" dirty="0">
              <a:latin typeface="Consolas" pitchFamily="49" charset="0"/>
              <a:cs typeface="Consolas" pitchFamily="49" charset="0"/>
            </a:endParaRPr>
          </a:p>
        </p:txBody>
      </p:sp>
      <p:sp>
        <p:nvSpPr>
          <p:cNvPr id="4" name="Slide Number Placeholder 3"/>
          <p:cNvSpPr>
            <a:spLocks noGrp="1"/>
          </p:cNvSpPr>
          <p:nvPr>
            <p:ph type="sldNum" sz="quarter" idx="10"/>
          </p:nvPr>
        </p:nvSpPr>
        <p:spPr/>
        <p:txBody>
          <a:bodyPr/>
          <a:lstStyle/>
          <a:p>
            <a:fld id="{271031BA-9959-4FE2-909F-37D65262A7B4}" type="slidenum">
              <a:rPr lang="en-US" smtClean="0"/>
              <a:pPr/>
              <a:t>65</a:t>
            </a:fld>
            <a:endParaRPr lang="en-US" dirty="0"/>
          </a:p>
        </p:txBody>
      </p:sp>
    </p:spTree>
    <p:extLst>
      <p:ext uri="{BB962C8B-B14F-4D97-AF65-F5344CB8AC3E}">
        <p14:creationId xmlns:p14="http://schemas.microsoft.com/office/powerpoint/2010/main" val="4011730646"/>
      </p:ext>
    </p:extLst>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63" y="431800"/>
            <a:ext cx="8363938" cy="664797"/>
          </a:xfrm>
        </p:spPr>
        <p:txBody>
          <a:bodyPr/>
          <a:lstStyle/>
          <a:p>
            <a:r>
              <a:rPr lang="ru-RU" dirty="0" smtClean="0"/>
              <a:t>Содержимое файла кода</a:t>
            </a:r>
            <a:endParaRPr lang="en-GB" dirty="0"/>
          </a:p>
        </p:txBody>
      </p:sp>
      <p:sp>
        <p:nvSpPr>
          <p:cNvPr id="3" name="Content Placeholder 2"/>
          <p:cNvSpPr>
            <a:spLocks noGrp="1"/>
          </p:cNvSpPr>
          <p:nvPr>
            <p:ph idx="1"/>
          </p:nvPr>
        </p:nvSpPr>
        <p:spPr>
          <a:xfrm>
            <a:off x="380770" y="4914491"/>
            <a:ext cx="8363938" cy="997196"/>
          </a:xfrm>
        </p:spPr>
        <p:txBody>
          <a:bodyPr/>
          <a:lstStyle/>
          <a:p>
            <a:r>
              <a:rPr lang="ru-RU" dirty="0" smtClean="0"/>
              <a:t>Это пример кода, который создаётся</a:t>
            </a:r>
            <a:br>
              <a:rPr lang="ru-RU" dirty="0" smtClean="0"/>
            </a:br>
            <a:r>
              <a:rPr lang="ru-RU" dirty="0" smtClean="0"/>
              <a:t>по умолчанию при создании приложения</a:t>
            </a:r>
            <a:endParaRPr lang="en-US" dirty="0" smtClean="0"/>
          </a:p>
        </p:txBody>
      </p:sp>
      <p:sp>
        <p:nvSpPr>
          <p:cNvPr id="4" name="Slide Number Placeholder 3"/>
          <p:cNvSpPr>
            <a:spLocks noGrp="1"/>
          </p:cNvSpPr>
          <p:nvPr>
            <p:ph type="sldNum" sz="quarter" idx="10"/>
          </p:nvPr>
        </p:nvSpPr>
        <p:spPr/>
        <p:txBody>
          <a:bodyPr/>
          <a:lstStyle/>
          <a:p>
            <a:fld id="{271031BA-9959-4FE2-909F-37D65262A7B4}" type="slidenum">
              <a:rPr lang="en-US" smtClean="0"/>
              <a:pPr/>
              <a:t>66</a:t>
            </a:fld>
            <a:endParaRPr lang="en-US" dirty="0"/>
          </a:p>
        </p:txBody>
      </p:sp>
      <p:sp>
        <p:nvSpPr>
          <p:cNvPr id="5" name="Rectangle 4"/>
          <p:cNvSpPr/>
          <p:nvPr/>
        </p:nvSpPr>
        <p:spPr>
          <a:xfrm>
            <a:off x="380999" y="1436616"/>
            <a:ext cx="8380413" cy="34778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95250">
              <a:spcBef>
                <a:spcPts val="575"/>
              </a:spcBef>
              <a:spcAft>
                <a:spcPts val="200"/>
              </a:spcAft>
              <a:tabLst>
                <a:tab pos="2430780" algn="l"/>
                <a:tab pos="2790825" algn="l"/>
              </a:tabLst>
            </a:pPr>
            <a:r>
              <a:rPr lang="en-GB" sz="2000" dirty="0" smtClean="0">
                <a:solidFill>
                  <a:srgbClr val="0000FF"/>
                </a:solidFill>
                <a:latin typeface="Consolas"/>
                <a:ea typeface="Times New Roman"/>
                <a:cs typeface="Consolas"/>
              </a:rPr>
              <a:t>namespace</a:t>
            </a:r>
            <a:r>
              <a:rPr lang="en-GB" sz="2000" dirty="0" smtClean="0">
                <a:solidFill>
                  <a:srgbClr val="000000"/>
                </a:solidFill>
                <a:latin typeface="Consolas"/>
                <a:ea typeface="Times New Roman"/>
                <a:cs typeface="Consolas"/>
              </a:rPr>
              <a:t> </a:t>
            </a:r>
            <a:r>
              <a:rPr lang="en-GB" sz="2000" dirty="0" err="1">
                <a:solidFill>
                  <a:srgbClr val="000000"/>
                </a:solidFill>
                <a:latin typeface="Consolas"/>
                <a:ea typeface="Times New Roman"/>
                <a:cs typeface="Consolas"/>
              </a:rPr>
              <a:t>AddingMachine</a:t>
            </a:r>
            <a:r>
              <a:rPr lang="en-GB" sz="2000" dirty="0">
                <a:solidFill>
                  <a:srgbClr val="000000"/>
                </a:solidFill>
                <a:latin typeface="Consolas"/>
                <a:ea typeface="Times New Roman"/>
                <a:cs typeface="Consolas"/>
              </a:rPr>
              <a:t/>
            </a:r>
            <a:br>
              <a:rPr lang="en-GB" sz="2000" dirty="0">
                <a:solidFill>
                  <a:srgbClr val="000000"/>
                </a:solidFill>
                <a:latin typeface="Consolas"/>
                <a:ea typeface="Times New Roman"/>
                <a:cs typeface="Consolas"/>
              </a:rPr>
            </a:br>
            <a:r>
              <a:rPr lang="en-GB" sz="2000" dirty="0">
                <a:solidFill>
                  <a:srgbClr val="000000"/>
                </a:solidFill>
                <a:latin typeface="Consolas"/>
                <a:ea typeface="Times New Roman"/>
                <a:cs typeface="Consolas"/>
              </a:rPr>
              <a:t>{</a:t>
            </a:r>
            <a:br>
              <a:rPr lang="en-GB" sz="2000" dirty="0">
                <a:solidFill>
                  <a:srgbClr val="000000"/>
                </a:solidFill>
                <a:latin typeface="Consolas"/>
                <a:ea typeface="Times New Roman"/>
                <a:cs typeface="Consolas"/>
              </a:rPr>
            </a:br>
            <a:r>
              <a:rPr lang="en-GB" sz="2000" dirty="0">
                <a:solidFill>
                  <a:srgbClr val="000000"/>
                </a:solidFill>
                <a:latin typeface="Consolas"/>
                <a:ea typeface="Times New Roman"/>
                <a:cs typeface="Consolas"/>
              </a:rPr>
              <a:t>    </a:t>
            </a:r>
            <a:r>
              <a:rPr lang="en-GB" sz="2000" dirty="0">
                <a:solidFill>
                  <a:srgbClr val="0000FF"/>
                </a:solidFill>
                <a:latin typeface="Consolas"/>
                <a:ea typeface="Times New Roman"/>
                <a:cs typeface="Consolas"/>
              </a:rPr>
              <a:t>public</a:t>
            </a:r>
            <a:r>
              <a:rPr lang="en-GB" sz="2000" dirty="0">
                <a:solidFill>
                  <a:srgbClr val="000000"/>
                </a:solidFill>
                <a:latin typeface="Consolas"/>
                <a:ea typeface="Times New Roman"/>
                <a:cs typeface="Consolas"/>
              </a:rPr>
              <a:t> </a:t>
            </a:r>
            <a:r>
              <a:rPr lang="en-GB" sz="2000" dirty="0">
                <a:solidFill>
                  <a:srgbClr val="0000FF"/>
                </a:solidFill>
                <a:latin typeface="Consolas"/>
                <a:ea typeface="Times New Roman"/>
                <a:cs typeface="Consolas"/>
              </a:rPr>
              <a:t>partial</a:t>
            </a:r>
            <a:r>
              <a:rPr lang="en-GB" sz="2000" dirty="0">
                <a:solidFill>
                  <a:srgbClr val="000000"/>
                </a:solidFill>
                <a:latin typeface="Consolas"/>
                <a:ea typeface="Times New Roman"/>
                <a:cs typeface="Consolas"/>
              </a:rPr>
              <a:t> </a:t>
            </a:r>
            <a:r>
              <a:rPr lang="en-GB" sz="2000" dirty="0">
                <a:solidFill>
                  <a:srgbClr val="0000FF"/>
                </a:solidFill>
                <a:latin typeface="Consolas"/>
                <a:ea typeface="Times New Roman"/>
                <a:cs typeface="Consolas"/>
              </a:rPr>
              <a:t>class</a:t>
            </a:r>
            <a:r>
              <a:rPr lang="en-GB" sz="2000" dirty="0">
                <a:solidFill>
                  <a:srgbClr val="000000"/>
                </a:solidFill>
                <a:latin typeface="Consolas"/>
                <a:ea typeface="Times New Roman"/>
                <a:cs typeface="Consolas"/>
              </a:rPr>
              <a:t> </a:t>
            </a:r>
            <a:r>
              <a:rPr lang="en-GB" sz="2000" dirty="0" err="1">
                <a:solidFill>
                  <a:srgbClr val="2B91AF"/>
                </a:solidFill>
                <a:latin typeface="Consolas"/>
                <a:ea typeface="Times New Roman"/>
                <a:cs typeface="Consolas"/>
              </a:rPr>
              <a:t>MainPage</a:t>
            </a:r>
            <a:r>
              <a:rPr lang="en-GB" sz="2000" dirty="0">
                <a:solidFill>
                  <a:srgbClr val="000000"/>
                </a:solidFill>
                <a:latin typeface="Consolas"/>
                <a:ea typeface="Times New Roman"/>
                <a:cs typeface="Consolas"/>
              </a:rPr>
              <a:t> : </a:t>
            </a:r>
            <a:r>
              <a:rPr lang="en-GB" sz="2000" dirty="0" err="1">
                <a:solidFill>
                  <a:srgbClr val="2B91AF"/>
                </a:solidFill>
                <a:latin typeface="Consolas"/>
                <a:ea typeface="Times New Roman"/>
                <a:cs typeface="Consolas"/>
              </a:rPr>
              <a:t>PhoneApplicationPage</a:t>
            </a:r>
            <a:r>
              <a:rPr lang="en-GB" sz="2000" dirty="0">
                <a:solidFill>
                  <a:srgbClr val="000000"/>
                </a:solidFill>
                <a:latin typeface="Consolas"/>
                <a:ea typeface="Times New Roman"/>
                <a:cs typeface="Consolas"/>
              </a:rPr>
              <a:t/>
            </a:r>
            <a:br>
              <a:rPr lang="en-GB" sz="2000" dirty="0">
                <a:solidFill>
                  <a:srgbClr val="000000"/>
                </a:solidFill>
                <a:latin typeface="Consolas"/>
                <a:ea typeface="Times New Roman"/>
                <a:cs typeface="Consolas"/>
              </a:rPr>
            </a:br>
            <a:r>
              <a:rPr lang="en-GB" sz="2000" dirty="0">
                <a:solidFill>
                  <a:srgbClr val="000000"/>
                </a:solidFill>
                <a:latin typeface="Consolas"/>
                <a:ea typeface="Times New Roman"/>
                <a:cs typeface="Consolas"/>
              </a:rPr>
              <a:t>    {</a:t>
            </a:r>
            <a:br>
              <a:rPr lang="en-GB" sz="2000" dirty="0">
                <a:solidFill>
                  <a:srgbClr val="000000"/>
                </a:solidFill>
                <a:latin typeface="Consolas"/>
                <a:ea typeface="Times New Roman"/>
                <a:cs typeface="Consolas"/>
              </a:rPr>
            </a:br>
            <a:r>
              <a:rPr lang="en-GB" sz="2000" dirty="0">
                <a:solidFill>
                  <a:srgbClr val="000000"/>
                </a:solidFill>
                <a:latin typeface="Consolas"/>
                <a:ea typeface="Times New Roman"/>
                <a:cs typeface="Consolas"/>
              </a:rPr>
              <a:t>        </a:t>
            </a:r>
            <a:r>
              <a:rPr lang="en-GB" sz="2000" dirty="0">
                <a:solidFill>
                  <a:srgbClr val="008000"/>
                </a:solidFill>
                <a:latin typeface="Consolas"/>
                <a:ea typeface="Times New Roman"/>
                <a:cs typeface="Consolas"/>
              </a:rPr>
              <a:t>// </a:t>
            </a:r>
            <a:r>
              <a:rPr lang="ru-RU" sz="2000" dirty="0" smtClean="0">
                <a:solidFill>
                  <a:srgbClr val="008000"/>
                </a:solidFill>
                <a:latin typeface="Consolas"/>
                <a:ea typeface="Times New Roman"/>
                <a:cs typeface="Consolas"/>
              </a:rPr>
              <a:t>Конструктор</a:t>
            </a:r>
            <a:r>
              <a:rPr lang="en-GB" sz="2000" dirty="0">
                <a:solidFill>
                  <a:srgbClr val="000000"/>
                </a:solidFill>
                <a:latin typeface="Consolas"/>
                <a:ea typeface="Times New Roman"/>
                <a:cs typeface="Consolas"/>
              </a:rPr>
              <a:t/>
            </a:r>
            <a:br>
              <a:rPr lang="en-GB" sz="2000" dirty="0">
                <a:solidFill>
                  <a:srgbClr val="000000"/>
                </a:solidFill>
                <a:latin typeface="Consolas"/>
                <a:ea typeface="Times New Roman"/>
                <a:cs typeface="Consolas"/>
              </a:rPr>
            </a:br>
            <a:r>
              <a:rPr lang="en-GB" sz="2000" dirty="0">
                <a:solidFill>
                  <a:srgbClr val="000000"/>
                </a:solidFill>
                <a:latin typeface="Consolas"/>
                <a:ea typeface="Times New Roman"/>
                <a:cs typeface="Consolas"/>
              </a:rPr>
              <a:t>        </a:t>
            </a:r>
            <a:r>
              <a:rPr lang="en-GB" sz="2000" dirty="0">
                <a:solidFill>
                  <a:srgbClr val="0000FF"/>
                </a:solidFill>
                <a:latin typeface="Consolas"/>
                <a:ea typeface="Times New Roman"/>
                <a:cs typeface="Consolas"/>
              </a:rPr>
              <a:t>public</a:t>
            </a:r>
            <a:r>
              <a:rPr lang="en-GB" sz="2000" dirty="0">
                <a:solidFill>
                  <a:srgbClr val="000000"/>
                </a:solidFill>
                <a:latin typeface="Consolas"/>
                <a:ea typeface="Times New Roman"/>
                <a:cs typeface="Consolas"/>
              </a:rPr>
              <a:t> </a:t>
            </a:r>
            <a:r>
              <a:rPr lang="en-GB" sz="2000" dirty="0" err="1">
                <a:solidFill>
                  <a:srgbClr val="000000"/>
                </a:solidFill>
                <a:latin typeface="Consolas"/>
                <a:ea typeface="Times New Roman"/>
                <a:cs typeface="Consolas"/>
              </a:rPr>
              <a:t>MainPage</a:t>
            </a:r>
            <a:r>
              <a:rPr lang="en-GB" sz="2000" dirty="0">
                <a:solidFill>
                  <a:srgbClr val="000000"/>
                </a:solidFill>
                <a:latin typeface="Consolas"/>
                <a:ea typeface="Times New Roman"/>
                <a:cs typeface="Consolas"/>
              </a:rPr>
              <a:t>()</a:t>
            </a:r>
            <a:br>
              <a:rPr lang="en-GB" sz="2000" dirty="0">
                <a:solidFill>
                  <a:srgbClr val="000000"/>
                </a:solidFill>
                <a:latin typeface="Consolas"/>
                <a:ea typeface="Times New Roman"/>
                <a:cs typeface="Consolas"/>
              </a:rPr>
            </a:br>
            <a:r>
              <a:rPr lang="en-GB" sz="2000" dirty="0">
                <a:solidFill>
                  <a:srgbClr val="000000"/>
                </a:solidFill>
                <a:latin typeface="Consolas"/>
                <a:ea typeface="Times New Roman"/>
                <a:cs typeface="Consolas"/>
              </a:rPr>
              <a:t>        {</a:t>
            </a:r>
            <a:br>
              <a:rPr lang="en-GB" sz="2000" dirty="0">
                <a:solidFill>
                  <a:srgbClr val="000000"/>
                </a:solidFill>
                <a:latin typeface="Consolas"/>
                <a:ea typeface="Times New Roman"/>
                <a:cs typeface="Consolas"/>
              </a:rPr>
            </a:br>
            <a:r>
              <a:rPr lang="en-GB" sz="2000" dirty="0">
                <a:solidFill>
                  <a:srgbClr val="000000"/>
                </a:solidFill>
                <a:latin typeface="Consolas"/>
                <a:ea typeface="Times New Roman"/>
                <a:cs typeface="Consolas"/>
              </a:rPr>
              <a:t>            </a:t>
            </a:r>
            <a:r>
              <a:rPr lang="en-GB" sz="2000" dirty="0" err="1">
                <a:solidFill>
                  <a:srgbClr val="000000"/>
                </a:solidFill>
                <a:latin typeface="Consolas"/>
                <a:ea typeface="Times New Roman"/>
                <a:cs typeface="Consolas"/>
              </a:rPr>
              <a:t>InitializeComponent</a:t>
            </a:r>
            <a:r>
              <a:rPr lang="en-GB" sz="2000" dirty="0">
                <a:solidFill>
                  <a:srgbClr val="000000"/>
                </a:solidFill>
                <a:latin typeface="Consolas"/>
                <a:ea typeface="Times New Roman"/>
                <a:cs typeface="Consolas"/>
              </a:rPr>
              <a:t>();</a:t>
            </a:r>
            <a:br>
              <a:rPr lang="en-GB" sz="2000" dirty="0">
                <a:solidFill>
                  <a:srgbClr val="000000"/>
                </a:solidFill>
                <a:latin typeface="Consolas"/>
                <a:ea typeface="Times New Roman"/>
                <a:cs typeface="Consolas"/>
              </a:rPr>
            </a:br>
            <a:r>
              <a:rPr lang="en-GB" sz="2000" dirty="0">
                <a:solidFill>
                  <a:srgbClr val="000000"/>
                </a:solidFill>
                <a:latin typeface="Consolas"/>
                <a:ea typeface="Times New Roman"/>
                <a:cs typeface="Consolas"/>
              </a:rPr>
              <a:t>        }</a:t>
            </a:r>
            <a:br>
              <a:rPr lang="en-GB" sz="2000" dirty="0">
                <a:solidFill>
                  <a:srgbClr val="000000"/>
                </a:solidFill>
                <a:latin typeface="Consolas"/>
                <a:ea typeface="Times New Roman"/>
                <a:cs typeface="Consolas"/>
              </a:rPr>
            </a:br>
            <a:r>
              <a:rPr lang="en-GB" sz="2000" dirty="0">
                <a:solidFill>
                  <a:srgbClr val="000000"/>
                </a:solidFill>
                <a:latin typeface="Consolas"/>
                <a:ea typeface="Times New Roman"/>
                <a:cs typeface="Consolas"/>
              </a:rPr>
              <a:t>    }</a:t>
            </a:r>
            <a:br>
              <a:rPr lang="en-GB" sz="2000" dirty="0">
                <a:solidFill>
                  <a:srgbClr val="000000"/>
                </a:solidFill>
                <a:latin typeface="Consolas"/>
                <a:ea typeface="Times New Roman"/>
                <a:cs typeface="Consolas"/>
              </a:rPr>
            </a:br>
            <a:r>
              <a:rPr lang="en-GB" sz="2000" dirty="0">
                <a:solidFill>
                  <a:srgbClr val="000000"/>
                </a:solidFill>
                <a:latin typeface="Consolas"/>
                <a:ea typeface="Times New Roman"/>
                <a:cs typeface="Consolas"/>
              </a:rPr>
              <a:t>}</a:t>
            </a:r>
            <a:endParaRPr lang="en-GB" sz="2000" dirty="0">
              <a:solidFill>
                <a:srgbClr val="000000"/>
              </a:solidFill>
              <a:effectLst/>
              <a:latin typeface="Consolas"/>
              <a:ea typeface="Times New Roman"/>
              <a:cs typeface="Times New Roman"/>
            </a:endParaRPr>
          </a:p>
        </p:txBody>
      </p:sp>
    </p:spTree>
    <p:extLst>
      <p:ext uri="{BB962C8B-B14F-4D97-AF65-F5344CB8AC3E}">
        <p14:creationId xmlns:p14="http://schemas.microsoft.com/office/powerpoint/2010/main" val="1396642981"/>
      </p:ext>
    </p:extLst>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Класс </a:t>
            </a:r>
            <a:r>
              <a:rPr lang="en-GB" dirty="0" err="1" smtClean="0"/>
              <a:t>MainPage</a:t>
            </a:r>
            <a:endParaRPr lang="en-GB" dirty="0"/>
          </a:p>
        </p:txBody>
      </p:sp>
      <p:sp>
        <p:nvSpPr>
          <p:cNvPr id="3" name="Content Placeholder 2"/>
          <p:cNvSpPr>
            <a:spLocks noGrp="1"/>
          </p:cNvSpPr>
          <p:nvPr>
            <p:ph idx="1"/>
          </p:nvPr>
        </p:nvSpPr>
        <p:spPr>
          <a:xfrm>
            <a:off x="380770" y="4914491"/>
            <a:ext cx="8363938" cy="1495794"/>
          </a:xfrm>
        </p:spPr>
        <p:txBody>
          <a:bodyPr/>
          <a:lstStyle/>
          <a:p>
            <a:r>
              <a:rPr lang="ru-RU" dirty="0" smtClean="0"/>
              <a:t>Этот код определяет имя класса</a:t>
            </a:r>
            <a:r>
              <a:rPr lang="en-GB" dirty="0" smtClean="0"/>
              <a:t> </a:t>
            </a:r>
            <a:r>
              <a:rPr lang="en-GB" dirty="0" err="1" smtClean="0">
                <a:latin typeface="Consolas" pitchFamily="49" charset="0"/>
                <a:cs typeface="Consolas" pitchFamily="49" charset="0"/>
              </a:rPr>
              <a:t>MainPage</a:t>
            </a:r>
            <a:r>
              <a:rPr lang="ru-RU" dirty="0" smtClean="0"/>
              <a:t>, который наследуется от класса </a:t>
            </a:r>
            <a:r>
              <a:rPr lang="en-GB" dirty="0" err="1" smtClean="0">
                <a:latin typeface="Consolas" pitchFamily="49" charset="0"/>
                <a:cs typeface="Consolas" pitchFamily="49" charset="0"/>
              </a:rPr>
              <a:t>PhoneApplicationPage</a:t>
            </a:r>
            <a:endParaRPr lang="en-GB" dirty="0"/>
          </a:p>
        </p:txBody>
      </p:sp>
      <p:sp>
        <p:nvSpPr>
          <p:cNvPr id="4" name="Slide Number Placeholder 3"/>
          <p:cNvSpPr>
            <a:spLocks noGrp="1"/>
          </p:cNvSpPr>
          <p:nvPr>
            <p:ph type="sldNum" sz="quarter" idx="10"/>
          </p:nvPr>
        </p:nvSpPr>
        <p:spPr/>
        <p:txBody>
          <a:bodyPr/>
          <a:lstStyle/>
          <a:p>
            <a:fld id="{271031BA-9959-4FE2-909F-37D65262A7B4}" type="slidenum">
              <a:rPr lang="en-US" smtClean="0"/>
              <a:pPr/>
              <a:t>67</a:t>
            </a:fld>
            <a:endParaRPr lang="en-US" dirty="0"/>
          </a:p>
        </p:txBody>
      </p:sp>
      <p:sp>
        <p:nvSpPr>
          <p:cNvPr id="5" name="Rectangle 4"/>
          <p:cNvSpPr/>
          <p:nvPr/>
        </p:nvSpPr>
        <p:spPr>
          <a:xfrm>
            <a:off x="380999" y="1436616"/>
            <a:ext cx="8380413" cy="34778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95250">
              <a:spcBef>
                <a:spcPts val="575"/>
              </a:spcBef>
              <a:spcAft>
                <a:spcPts val="200"/>
              </a:spcAft>
              <a:tabLst>
                <a:tab pos="2430780" algn="l"/>
                <a:tab pos="2790825" algn="l"/>
              </a:tabLst>
            </a:pPr>
            <a:r>
              <a:rPr lang="en-GB" sz="2000" dirty="0" smtClean="0">
                <a:solidFill>
                  <a:srgbClr val="0000FF"/>
                </a:solidFill>
                <a:latin typeface="Consolas"/>
                <a:ea typeface="Times New Roman"/>
                <a:cs typeface="Consolas"/>
              </a:rPr>
              <a:t>namespace</a:t>
            </a:r>
            <a:r>
              <a:rPr lang="en-GB" sz="2000" dirty="0" smtClean="0">
                <a:solidFill>
                  <a:srgbClr val="000000"/>
                </a:solidFill>
                <a:latin typeface="Consolas"/>
                <a:ea typeface="Times New Roman"/>
                <a:cs typeface="Consolas"/>
              </a:rPr>
              <a:t> </a:t>
            </a:r>
            <a:r>
              <a:rPr lang="en-GB" sz="2000" dirty="0" err="1">
                <a:solidFill>
                  <a:srgbClr val="000000"/>
                </a:solidFill>
                <a:latin typeface="Consolas"/>
                <a:ea typeface="Times New Roman"/>
                <a:cs typeface="Consolas"/>
              </a:rPr>
              <a:t>AddingMachine</a:t>
            </a:r>
            <a:r>
              <a:rPr lang="en-GB" sz="2000" dirty="0">
                <a:solidFill>
                  <a:srgbClr val="000000"/>
                </a:solidFill>
                <a:latin typeface="Consolas"/>
                <a:ea typeface="Times New Roman"/>
                <a:cs typeface="Consolas"/>
              </a:rPr>
              <a:t/>
            </a:r>
            <a:br>
              <a:rPr lang="en-GB" sz="2000" dirty="0">
                <a:solidFill>
                  <a:srgbClr val="000000"/>
                </a:solidFill>
                <a:latin typeface="Consolas"/>
                <a:ea typeface="Times New Roman"/>
                <a:cs typeface="Consolas"/>
              </a:rPr>
            </a:br>
            <a:r>
              <a:rPr lang="en-GB" sz="2000" dirty="0">
                <a:solidFill>
                  <a:srgbClr val="000000"/>
                </a:solidFill>
                <a:latin typeface="Consolas"/>
                <a:ea typeface="Times New Roman"/>
                <a:cs typeface="Consolas"/>
              </a:rPr>
              <a:t>{</a:t>
            </a:r>
            <a:br>
              <a:rPr lang="en-GB" sz="2000" dirty="0">
                <a:solidFill>
                  <a:srgbClr val="000000"/>
                </a:solidFill>
                <a:latin typeface="Consolas"/>
                <a:ea typeface="Times New Roman"/>
                <a:cs typeface="Consolas"/>
              </a:rPr>
            </a:br>
            <a:r>
              <a:rPr lang="en-GB" sz="2000" dirty="0">
                <a:solidFill>
                  <a:srgbClr val="000000"/>
                </a:solidFill>
                <a:latin typeface="Consolas"/>
                <a:ea typeface="Times New Roman"/>
                <a:cs typeface="Consolas"/>
              </a:rPr>
              <a:t>    </a:t>
            </a:r>
            <a:r>
              <a:rPr lang="en-GB" sz="2000" dirty="0">
                <a:solidFill>
                  <a:srgbClr val="0000FF"/>
                </a:solidFill>
                <a:latin typeface="Consolas"/>
                <a:ea typeface="Times New Roman"/>
                <a:cs typeface="Consolas"/>
              </a:rPr>
              <a:t>public</a:t>
            </a:r>
            <a:r>
              <a:rPr lang="en-GB" sz="2000" dirty="0">
                <a:solidFill>
                  <a:srgbClr val="000000"/>
                </a:solidFill>
                <a:latin typeface="Consolas"/>
                <a:ea typeface="Times New Roman"/>
                <a:cs typeface="Consolas"/>
              </a:rPr>
              <a:t> </a:t>
            </a:r>
            <a:r>
              <a:rPr lang="en-GB" sz="2000" dirty="0">
                <a:solidFill>
                  <a:srgbClr val="0000FF"/>
                </a:solidFill>
                <a:latin typeface="Consolas"/>
                <a:ea typeface="Times New Roman"/>
                <a:cs typeface="Consolas"/>
              </a:rPr>
              <a:t>partial</a:t>
            </a:r>
            <a:r>
              <a:rPr lang="en-GB" sz="2000" dirty="0">
                <a:solidFill>
                  <a:srgbClr val="000000"/>
                </a:solidFill>
                <a:latin typeface="Consolas"/>
                <a:ea typeface="Times New Roman"/>
                <a:cs typeface="Consolas"/>
              </a:rPr>
              <a:t> </a:t>
            </a:r>
            <a:r>
              <a:rPr lang="en-GB" sz="2000" dirty="0">
                <a:solidFill>
                  <a:srgbClr val="0000FF"/>
                </a:solidFill>
                <a:latin typeface="Consolas"/>
                <a:ea typeface="Times New Roman"/>
                <a:cs typeface="Consolas"/>
              </a:rPr>
              <a:t>class</a:t>
            </a:r>
            <a:r>
              <a:rPr lang="en-GB" sz="2000" dirty="0">
                <a:solidFill>
                  <a:srgbClr val="000000"/>
                </a:solidFill>
                <a:latin typeface="Consolas"/>
                <a:ea typeface="Times New Roman"/>
                <a:cs typeface="Consolas"/>
              </a:rPr>
              <a:t> </a:t>
            </a:r>
            <a:r>
              <a:rPr lang="en-GB" sz="2000" dirty="0" err="1">
                <a:solidFill>
                  <a:srgbClr val="2B91AF"/>
                </a:solidFill>
                <a:latin typeface="Consolas"/>
                <a:ea typeface="Times New Roman"/>
                <a:cs typeface="Consolas"/>
              </a:rPr>
              <a:t>MainPage</a:t>
            </a:r>
            <a:r>
              <a:rPr lang="en-GB" sz="2000" dirty="0">
                <a:solidFill>
                  <a:srgbClr val="000000"/>
                </a:solidFill>
                <a:latin typeface="Consolas"/>
                <a:ea typeface="Times New Roman"/>
                <a:cs typeface="Consolas"/>
              </a:rPr>
              <a:t> : </a:t>
            </a:r>
            <a:r>
              <a:rPr lang="en-GB" sz="2000" dirty="0" err="1">
                <a:solidFill>
                  <a:srgbClr val="2B91AF"/>
                </a:solidFill>
                <a:latin typeface="Consolas"/>
                <a:ea typeface="Times New Roman"/>
                <a:cs typeface="Consolas"/>
              </a:rPr>
              <a:t>PhoneApplicationPage</a:t>
            </a:r>
            <a:r>
              <a:rPr lang="en-GB" sz="2000" dirty="0">
                <a:solidFill>
                  <a:srgbClr val="000000"/>
                </a:solidFill>
                <a:latin typeface="Consolas"/>
                <a:ea typeface="Times New Roman"/>
                <a:cs typeface="Consolas"/>
              </a:rPr>
              <a:t/>
            </a:r>
            <a:br>
              <a:rPr lang="en-GB" sz="2000" dirty="0">
                <a:solidFill>
                  <a:srgbClr val="000000"/>
                </a:solidFill>
                <a:latin typeface="Consolas"/>
                <a:ea typeface="Times New Roman"/>
                <a:cs typeface="Consolas"/>
              </a:rPr>
            </a:br>
            <a:r>
              <a:rPr lang="en-GB" sz="2000" dirty="0">
                <a:solidFill>
                  <a:srgbClr val="000000"/>
                </a:solidFill>
                <a:latin typeface="Consolas"/>
                <a:ea typeface="Times New Roman"/>
                <a:cs typeface="Consolas"/>
              </a:rPr>
              <a:t>    {</a:t>
            </a:r>
            <a:br>
              <a:rPr lang="en-GB" sz="2000" dirty="0">
                <a:solidFill>
                  <a:srgbClr val="000000"/>
                </a:solidFill>
                <a:latin typeface="Consolas"/>
                <a:ea typeface="Times New Roman"/>
                <a:cs typeface="Consolas"/>
              </a:rPr>
            </a:br>
            <a:r>
              <a:rPr lang="en-GB" sz="2000" dirty="0">
                <a:solidFill>
                  <a:srgbClr val="000000"/>
                </a:solidFill>
                <a:latin typeface="Consolas"/>
                <a:ea typeface="Times New Roman"/>
                <a:cs typeface="Consolas"/>
              </a:rPr>
              <a:t>        </a:t>
            </a:r>
            <a:r>
              <a:rPr lang="en-GB" sz="2000" dirty="0">
                <a:solidFill>
                  <a:srgbClr val="008000"/>
                </a:solidFill>
                <a:latin typeface="Consolas"/>
                <a:ea typeface="Times New Roman"/>
                <a:cs typeface="Consolas"/>
              </a:rPr>
              <a:t>// </a:t>
            </a:r>
            <a:r>
              <a:rPr lang="ru-RU" sz="2000" dirty="0">
                <a:solidFill>
                  <a:srgbClr val="008000"/>
                </a:solidFill>
                <a:latin typeface="Consolas"/>
                <a:ea typeface="Times New Roman"/>
                <a:cs typeface="Consolas"/>
              </a:rPr>
              <a:t>Конструктор</a:t>
            </a:r>
            <a:r>
              <a:rPr lang="en-GB" sz="2000" dirty="0">
                <a:solidFill>
                  <a:srgbClr val="000000"/>
                </a:solidFill>
                <a:latin typeface="Consolas"/>
                <a:ea typeface="Times New Roman"/>
                <a:cs typeface="Consolas"/>
              </a:rPr>
              <a:t/>
            </a:r>
            <a:br>
              <a:rPr lang="en-GB" sz="2000" dirty="0">
                <a:solidFill>
                  <a:srgbClr val="000000"/>
                </a:solidFill>
                <a:latin typeface="Consolas"/>
                <a:ea typeface="Times New Roman"/>
                <a:cs typeface="Consolas"/>
              </a:rPr>
            </a:br>
            <a:r>
              <a:rPr lang="en-GB" sz="2000" dirty="0">
                <a:solidFill>
                  <a:srgbClr val="000000"/>
                </a:solidFill>
                <a:latin typeface="Consolas"/>
                <a:ea typeface="Times New Roman"/>
                <a:cs typeface="Consolas"/>
              </a:rPr>
              <a:t>        </a:t>
            </a:r>
            <a:r>
              <a:rPr lang="en-GB" sz="2000" dirty="0">
                <a:solidFill>
                  <a:srgbClr val="0000FF"/>
                </a:solidFill>
                <a:latin typeface="Consolas"/>
                <a:ea typeface="Times New Roman"/>
                <a:cs typeface="Consolas"/>
              </a:rPr>
              <a:t>public</a:t>
            </a:r>
            <a:r>
              <a:rPr lang="en-GB" sz="2000" dirty="0">
                <a:solidFill>
                  <a:srgbClr val="000000"/>
                </a:solidFill>
                <a:latin typeface="Consolas"/>
                <a:ea typeface="Times New Roman"/>
                <a:cs typeface="Consolas"/>
              </a:rPr>
              <a:t> </a:t>
            </a:r>
            <a:r>
              <a:rPr lang="en-GB" sz="2000" dirty="0" err="1">
                <a:solidFill>
                  <a:srgbClr val="000000"/>
                </a:solidFill>
                <a:latin typeface="Consolas"/>
                <a:ea typeface="Times New Roman"/>
                <a:cs typeface="Consolas"/>
              </a:rPr>
              <a:t>MainPage</a:t>
            </a:r>
            <a:r>
              <a:rPr lang="en-GB" sz="2000" dirty="0">
                <a:solidFill>
                  <a:srgbClr val="000000"/>
                </a:solidFill>
                <a:latin typeface="Consolas"/>
                <a:ea typeface="Times New Roman"/>
                <a:cs typeface="Consolas"/>
              </a:rPr>
              <a:t>()</a:t>
            </a:r>
            <a:br>
              <a:rPr lang="en-GB" sz="2000" dirty="0">
                <a:solidFill>
                  <a:srgbClr val="000000"/>
                </a:solidFill>
                <a:latin typeface="Consolas"/>
                <a:ea typeface="Times New Roman"/>
                <a:cs typeface="Consolas"/>
              </a:rPr>
            </a:br>
            <a:r>
              <a:rPr lang="en-GB" sz="2000" dirty="0">
                <a:solidFill>
                  <a:srgbClr val="000000"/>
                </a:solidFill>
                <a:latin typeface="Consolas"/>
                <a:ea typeface="Times New Roman"/>
                <a:cs typeface="Consolas"/>
              </a:rPr>
              <a:t>        {</a:t>
            </a:r>
            <a:br>
              <a:rPr lang="en-GB" sz="2000" dirty="0">
                <a:solidFill>
                  <a:srgbClr val="000000"/>
                </a:solidFill>
                <a:latin typeface="Consolas"/>
                <a:ea typeface="Times New Roman"/>
                <a:cs typeface="Consolas"/>
              </a:rPr>
            </a:br>
            <a:r>
              <a:rPr lang="en-GB" sz="2000" dirty="0">
                <a:solidFill>
                  <a:srgbClr val="000000"/>
                </a:solidFill>
                <a:latin typeface="Consolas"/>
                <a:ea typeface="Times New Roman"/>
                <a:cs typeface="Consolas"/>
              </a:rPr>
              <a:t>            </a:t>
            </a:r>
            <a:r>
              <a:rPr lang="en-GB" sz="2000" dirty="0" err="1">
                <a:solidFill>
                  <a:srgbClr val="000000"/>
                </a:solidFill>
                <a:latin typeface="Consolas"/>
                <a:ea typeface="Times New Roman"/>
                <a:cs typeface="Consolas"/>
              </a:rPr>
              <a:t>InitializeComponent</a:t>
            </a:r>
            <a:r>
              <a:rPr lang="en-GB" sz="2000" dirty="0">
                <a:solidFill>
                  <a:srgbClr val="000000"/>
                </a:solidFill>
                <a:latin typeface="Consolas"/>
                <a:ea typeface="Times New Roman"/>
                <a:cs typeface="Consolas"/>
              </a:rPr>
              <a:t>();</a:t>
            </a:r>
            <a:br>
              <a:rPr lang="en-GB" sz="2000" dirty="0">
                <a:solidFill>
                  <a:srgbClr val="000000"/>
                </a:solidFill>
                <a:latin typeface="Consolas"/>
                <a:ea typeface="Times New Roman"/>
                <a:cs typeface="Consolas"/>
              </a:rPr>
            </a:br>
            <a:r>
              <a:rPr lang="en-GB" sz="2000" dirty="0">
                <a:solidFill>
                  <a:srgbClr val="000000"/>
                </a:solidFill>
                <a:latin typeface="Consolas"/>
                <a:ea typeface="Times New Roman"/>
                <a:cs typeface="Consolas"/>
              </a:rPr>
              <a:t>        }</a:t>
            </a:r>
            <a:br>
              <a:rPr lang="en-GB" sz="2000" dirty="0">
                <a:solidFill>
                  <a:srgbClr val="000000"/>
                </a:solidFill>
                <a:latin typeface="Consolas"/>
                <a:ea typeface="Times New Roman"/>
                <a:cs typeface="Consolas"/>
              </a:rPr>
            </a:br>
            <a:r>
              <a:rPr lang="en-GB" sz="2000" dirty="0">
                <a:solidFill>
                  <a:srgbClr val="000000"/>
                </a:solidFill>
                <a:latin typeface="Consolas"/>
                <a:ea typeface="Times New Roman"/>
                <a:cs typeface="Consolas"/>
              </a:rPr>
              <a:t>    }</a:t>
            </a:r>
            <a:br>
              <a:rPr lang="en-GB" sz="2000" dirty="0">
                <a:solidFill>
                  <a:srgbClr val="000000"/>
                </a:solidFill>
                <a:latin typeface="Consolas"/>
                <a:ea typeface="Times New Roman"/>
                <a:cs typeface="Consolas"/>
              </a:rPr>
            </a:br>
            <a:r>
              <a:rPr lang="en-GB" sz="2000" dirty="0">
                <a:solidFill>
                  <a:srgbClr val="000000"/>
                </a:solidFill>
                <a:latin typeface="Consolas"/>
                <a:ea typeface="Times New Roman"/>
                <a:cs typeface="Consolas"/>
              </a:rPr>
              <a:t>}</a:t>
            </a:r>
            <a:endParaRPr lang="en-GB" sz="2000" dirty="0">
              <a:solidFill>
                <a:srgbClr val="000000"/>
              </a:solidFill>
              <a:effectLst/>
              <a:latin typeface="Consolas"/>
              <a:ea typeface="Times New Roman"/>
              <a:cs typeface="Times New Roman"/>
            </a:endParaRPr>
          </a:p>
        </p:txBody>
      </p:sp>
      <p:sp>
        <p:nvSpPr>
          <p:cNvPr id="6" name="Rectangle 5"/>
          <p:cNvSpPr/>
          <p:nvPr/>
        </p:nvSpPr>
        <p:spPr bwMode="auto">
          <a:xfrm>
            <a:off x="4038600" y="2114550"/>
            <a:ext cx="4438650" cy="400050"/>
          </a:xfrm>
          <a:prstGeom prst="rect">
            <a:avLst/>
          </a:prstGeom>
          <a:solidFill>
            <a:schemeClr val="accent4">
              <a:alpha val="26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200" spc="-150" dirty="0" smtClean="0">
              <a:gradFill>
                <a:gsLst>
                  <a:gs pos="0">
                    <a:srgbClr val="FFFFFF"/>
                  </a:gs>
                  <a:gs pos="100000">
                    <a:srgbClr val="FFFFFF"/>
                  </a:gs>
                </a:gsLst>
                <a:lin ang="5400000" scaled="0"/>
              </a:gradFill>
              <a:latin typeface="Segoe Light" pitchFamily="34" charset="0"/>
            </a:endParaRPr>
          </a:p>
        </p:txBody>
      </p:sp>
    </p:spTree>
    <p:extLst>
      <p:ext uri="{BB962C8B-B14F-4D97-AF65-F5344CB8AC3E}">
        <p14:creationId xmlns:p14="http://schemas.microsoft.com/office/powerpoint/2010/main" val="634817290"/>
      </p:ext>
    </p:extLst>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63" y="431800"/>
            <a:ext cx="8363938" cy="664797"/>
          </a:xfrm>
        </p:spPr>
        <p:txBody>
          <a:bodyPr/>
          <a:lstStyle/>
          <a:p>
            <a:r>
              <a:rPr lang="ru-RU" dirty="0" smtClean="0"/>
              <a:t>Конструктор класса </a:t>
            </a:r>
            <a:r>
              <a:rPr lang="en-GB" dirty="0" err="1" smtClean="0"/>
              <a:t>MainPage</a:t>
            </a:r>
            <a:endParaRPr lang="en-GB" dirty="0"/>
          </a:p>
        </p:txBody>
      </p:sp>
      <p:sp>
        <p:nvSpPr>
          <p:cNvPr id="3" name="Content Placeholder 2"/>
          <p:cNvSpPr>
            <a:spLocks noGrp="1"/>
          </p:cNvSpPr>
          <p:nvPr>
            <p:ph idx="1"/>
          </p:nvPr>
        </p:nvSpPr>
        <p:spPr>
          <a:xfrm>
            <a:off x="380770" y="4914491"/>
            <a:ext cx="8363938" cy="1495794"/>
          </a:xfrm>
        </p:spPr>
        <p:txBody>
          <a:bodyPr/>
          <a:lstStyle/>
          <a:p>
            <a:r>
              <a:rPr lang="ru-RU" dirty="0" smtClean="0"/>
              <a:t>Этот код является конструктором</a:t>
            </a:r>
            <a:br>
              <a:rPr lang="ru-RU" dirty="0" smtClean="0"/>
            </a:br>
            <a:r>
              <a:rPr lang="ru-RU" dirty="0" smtClean="0"/>
              <a:t>по умолчанию, который вызывается</a:t>
            </a:r>
            <a:br>
              <a:rPr lang="ru-RU" dirty="0" smtClean="0"/>
            </a:br>
            <a:r>
              <a:rPr lang="ru-RU" dirty="0" smtClean="0"/>
              <a:t>при загрузке страницы</a:t>
            </a:r>
            <a:endParaRPr lang="en-GB" dirty="0"/>
          </a:p>
        </p:txBody>
      </p:sp>
      <p:sp>
        <p:nvSpPr>
          <p:cNvPr id="4" name="Slide Number Placeholder 3"/>
          <p:cNvSpPr>
            <a:spLocks noGrp="1"/>
          </p:cNvSpPr>
          <p:nvPr>
            <p:ph type="sldNum" sz="quarter" idx="10"/>
          </p:nvPr>
        </p:nvSpPr>
        <p:spPr/>
        <p:txBody>
          <a:bodyPr/>
          <a:lstStyle/>
          <a:p>
            <a:fld id="{271031BA-9959-4FE2-909F-37D65262A7B4}" type="slidenum">
              <a:rPr lang="en-US" smtClean="0"/>
              <a:pPr/>
              <a:t>68</a:t>
            </a:fld>
            <a:endParaRPr lang="en-US" dirty="0"/>
          </a:p>
        </p:txBody>
      </p:sp>
      <p:sp>
        <p:nvSpPr>
          <p:cNvPr id="5" name="Rectangle 4"/>
          <p:cNvSpPr/>
          <p:nvPr/>
        </p:nvSpPr>
        <p:spPr>
          <a:xfrm>
            <a:off x="380999" y="1436616"/>
            <a:ext cx="8380413" cy="34778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95250">
              <a:spcBef>
                <a:spcPts val="575"/>
              </a:spcBef>
              <a:spcAft>
                <a:spcPts val="200"/>
              </a:spcAft>
              <a:tabLst>
                <a:tab pos="2430780" algn="l"/>
                <a:tab pos="2790825" algn="l"/>
              </a:tabLst>
            </a:pPr>
            <a:r>
              <a:rPr lang="en-GB" sz="2000" dirty="0" smtClean="0">
                <a:solidFill>
                  <a:srgbClr val="0000FF"/>
                </a:solidFill>
                <a:latin typeface="Consolas"/>
                <a:ea typeface="Times New Roman"/>
                <a:cs typeface="Consolas"/>
              </a:rPr>
              <a:t>namespace</a:t>
            </a:r>
            <a:r>
              <a:rPr lang="en-GB" sz="2000" dirty="0" smtClean="0">
                <a:solidFill>
                  <a:srgbClr val="000000"/>
                </a:solidFill>
                <a:latin typeface="Consolas"/>
                <a:ea typeface="Times New Roman"/>
                <a:cs typeface="Consolas"/>
              </a:rPr>
              <a:t> </a:t>
            </a:r>
            <a:r>
              <a:rPr lang="en-GB" sz="2000" dirty="0" err="1">
                <a:solidFill>
                  <a:srgbClr val="000000"/>
                </a:solidFill>
                <a:latin typeface="Consolas"/>
                <a:ea typeface="Times New Roman"/>
                <a:cs typeface="Consolas"/>
              </a:rPr>
              <a:t>AddingMachine</a:t>
            </a:r>
            <a:r>
              <a:rPr lang="en-GB" sz="2000" dirty="0">
                <a:solidFill>
                  <a:srgbClr val="000000"/>
                </a:solidFill>
                <a:latin typeface="Consolas"/>
                <a:ea typeface="Times New Roman"/>
                <a:cs typeface="Consolas"/>
              </a:rPr>
              <a:t/>
            </a:r>
            <a:br>
              <a:rPr lang="en-GB" sz="2000" dirty="0">
                <a:solidFill>
                  <a:srgbClr val="000000"/>
                </a:solidFill>
                <a:latin typeface="Consolas"/>
                <a:ea typeface="Times New Roman"/>
                <a:cs typeface="Consolas"/>
              </a:rPr>
            </a:br>
            <a:r>
              <a:rPr lang="en-GB" sz="2000" dirty="0">
                <a:solidFill>
                  <a:srgbClr val="000000"/>
                </a:solidFill>
                <a:latin typeface="Consolas"/>
                <a:ea typeface="Times New Roman"/>
                <a:cs typeface="Consolas"/>
              </a:rPr>
              <a:t>{</a:t>
            </a:r>
            <a:br>
              <a:rPr lang="en-GB" sz="2000" dirty="0">
                <a:solidFill>
                  <a:srgbClr val="000000"/>
                </a:solidFill>
                <a:latin typeface="Consolas"/>
                <a:ea typeface="Times New Roman"/>
                <a:cs typeface="Consolas"/>
              </a:rPr>
            </a:br>
            <a:r>
              <a:rPr lang="en-GB" sz="2000" dirty="0">
                <a:solidFill>
                  <a:srgbClr val="000000"/>
                </a:solidFill>
                <a:latin typeface="Consolas"/>
                <a:ea typeface="Times New Roman"/>
                <a:cs typeface="Consolas"/>
              </a:rPr>
              <a:t>    </a:t>
            </a:r>
            <a:r>
              <a:rPr lang="en-GB" sz="2000" dirty="0">
                <a:solidFill>
                  <a:srgbClr val="0000FF"/>
                </a:solidFill>
                <a:latin typeface="Consolas"/>
                <a:ea typeface="Times New Roman"/>
                <a:cs typeface="Consolas"/>
              </a:rPr>
              <a:t>public</a:t>
            </a:r>
            <a:r>
              <a:rPr lang="en-GB" sz="2000" dirty="0">
                <a:solidFill>
                  <a:srgbClr val="000000"/>
                </a:solidFill>
                <a:latin typeface="Consolas"/>
                <a:ea typeface="Times New Roman"/>
                <a:cs typeface="Consolas"/>
              </a:rPr>
              <a:t> </a:t>
            </a:r>
            <a:r>
              <a:rPr lang="en-GB" sz="2000" dirty="0">
                <a:solidFill>
                  <a:srgbClr val="0000FF"/>
                </a:solidFill>
                <a:latin typeface="Consolas"/>
                <a:ea typeface="Times New Roman"/>
                <a:cs typeface="Consolas"/>
              </a:rPr>
              <a:t>partial</a:t>
            </a:r>
            <a:r>
              <a:rPr lang="en-GB" sz="2000" dirty="0">
                <a:solidFill>
                  <a:srgbClr val="000000"/>
                </a:solidFill>
                <a:latin typeface="Consolas"/>
                <a:ea typeface="Times New Roman"/>
                <a:cs typeface="Consolas"/>
              </a:rPr>
              <a:t> </a:t>
            </a:r>
            <a:r>
              <a:rPr lang="en-GB" sz="2000" dirty="0">
                <a:solidFill>
                  <a:srgbClr val="0000FF"/>
                </a:solidFill>
                <a:latin typeface="Consolas"/>
                <a:ea typeface="Times New Roman"/>
                <a:cs typeface="Consolas"/>
              </a:rPr>
              <a:t>class</a:t>
            </a:r>
            <a:r>
              <a:rPr lang="en-GB" sz="2000" dirty="0">
                <a:solidFill>
                  <a:srgbClr val="000000"/>
                </a:solidFill>
                <a:latin typeface="Consolas"/>
                <a:ea typeface="Times New Roman"/>
                <a:cs typeface="Consolas"/>
              </a:rPr>
              <a:t> </a:t>
            </a:r>
            <a:r>
              <a:rPr lang="en-GB" sz="2000" dirty="0" err="1">
                <a:solidFill>
                  <a:srgbClr val="2B91AF"/>
                </a:solidFill>
                <a:latin typeface="Consolas"/>
                <a:ea typeface="Times New Roman"/>
                <a:cs typeface="Consolas"/>
              </a:rPr>
              <a:t>MainPage</a:t>
            </a:r>
            <a:r>
              <a:rPr lang="en-GB" sz="2000" dirty="0">
                <a:solidFill>
                  <a:srgbClr val="000000"/>
                </a:solidFill>
                <a:latin typeface="Consolas"/>
                <a:ea typeface="Times New Roman"/>
                <a:cs typeface="Consolas"/>
              </a:rPr>
              <a:t> : </a:t>
            </a:r>
            <a:r>
              <a:rPr lang="en-GB" sz="2000" dirty="0" err="1">
                <a:solidFill>
                  <a:srgbClr val="2B91AF"/>
                </a:solidFill>
                <a:latin typeface="Consolas"/>
                <a:ea typeface="Times New Roman"/>
                <a:cs typeface="Consolas"/>
              </a:rPr>
              <a:t>PhoneApplicationPage</a:t>
            </a:r>
            <a:r>
              <a:rPr lang="en-GB" sz="2000" dirty="0">
                <a:solidFill>
                  <a:srgbClr val="000000"/>
                </a:solidFill>
                <a:latin typeface="Consolas"/>
                <a:ea typeface="Times New Roman"/>
                <a:cs typeface="Consolas"/>
              </a:rPr>
              <a:t/>
            </a:r>
            <a:br>
              <a:rPr lang="en-GB" sz="2000" dirty="0">
                <a:solidFill>
                  <a:srgbClr val="000000"/>
                </a:solidFill>
                <a:latin typeface="Consolas"/>
                <a:ea typeface="Times New Roman"/>
                <a:cs typeface="Consolas"/>
              </a:rPr>
            </a:br>
            <a:r>
              <a:rPr lang="en-GB" sz="2000" dirty="0">
                <a:solidFill>
                  <a:srgbClr val="000000"/>
                </a:solidFill>
                <a:latin typeface="Consolas"/>
                <a:ea typeface="Times New Roman"/>
                <a:cs typeface="Consolas"/>
              </a:rPr>
              <a:t>    {</a:t>
            </a:r>
            <a:br>
              <a:rPr lang="en-GB" sz="2000" dirty="0">
                <a:solidFill>
                  <a:srgbClr val="000000"/>
                </a:solidFill>
                <a:latin typeface="Consolas"/>
                <a:ea typeface="Times New Roman"/>
                <a:cs typeface="Consolas"/>
              </a:rPr>
            </a:br>
            <a:r>
              <a:rPr lang="en-GB" sz="2000" dirty="0">
                <a:solidFill>
                  <a:srgbClr val="000000"/>
                </a:solidFill>
                <a:latin typeface="Consolas"/>
                <a:ea typeface="Times New Roman"/>
                <a:cs typeface="Consolas"/>
              </a:rPr>
              <a:t>        </a:t>
            </a:r>
            <a:r>
              <a:rPr lang="en-GB" sz="2000" dirty="0">
                <a:solidFill>
                  <a:srgbClr val="008000"/>
                </a:solidFill>
                <a:latin typeface="Consolas"/>
                <a:ea typeface="Times New Roman"/>
                <a:cs typeface="Consolas"/>
              </a:rPr>
              <a:t>// </a:t>
            </a:r>
            <a:r>
              <a:rPr lang="ru-RU" sz="2000" dirty="0">
                <a:solidFill>
                  <a:srgbClr val="008000"/>
                </a:solidFill>
                <a:latin typeface="Consolas"/>
                <a:ea typeface="Times New Roman"/>
                <a:cs typeface="Consolas"/>
              </a:rPr>
              <a:t>Конструктор</a:t>
            </a:r>
            <a:r>
              <a:rPr lang="en-GB" sz="2000" dirty="0">
                <a:solidFill>
                  <a:srgbClr val="000000"/>
                </a:solidFill>
                <a:latin typeface="Consolas"/>
                <a:ea typeface="Times New Roman"/>
                <a:cs typeface="Consolas"/>
              </a:rPr>
              <a:t/>
            </a:r>
            <a:br>
              <a:rPr lang="en-GB" sz="2000" dirty="0">
                <a:solidFill>
                  <a:srgbClr val="000000"/>
                </a:solidFill>
                <a:latin typeface="Consolas"/>
                <a:ea typeface="Times New Roman"/>
                <a:cs typeface="Consolas"/>
              </a:rPr>
            </a:br>
            <a:r>
              <a:rPr lang="en-GB" sz="2000" dirty="0">
                <a:solidFill>
                  <a:srgbClr val="000000"/>
                </a:solidFill>
                <a:latin typeface="Consolas"/>
                <a:ea typeface="Times New Roman"/>
                <a:cs typeface="Consolas"/>
              </a:rPr>
              <a:t>        </a:t>
            </a:r>
            <a:r>
              <a:rPr lang="en-GB" sz="2000" dirty="0">
                <a:solidFill>
                  <a:srgbClr val="0000FF"/>
                </a:solidFill>
                <a:latin typeface="Consolas"/>
                <a:ea typeface="Times New Roman"/>
                <a:cs typeface="Consolas"/>
              </a:rPr>
              <a:t>public</a:t>
            </a:r>
            <a:r>
              <a:rPr lang="en-GB" sz="2000" dirty="0">
                <a:solidFill>
                  <a:srgbClr val="000000"/>
                </a:solidFill>
                <a:latin typeface="Consolas"/>
                <a:ea typeface="Times New Roman"/>
                <a:cs typeface="Consolas"/>
              </a:rPr>
              <a:t> </a:t>
            </a:r>
            <a:r>
              <a:rPr lang="en-GB" sz="2000" dirty="0" err="1">
                <a:solidFill>
                  <a:srgbClr val="000000"/>
                </a:solidFill>
                <a:latin typeface="Consolas"/>
                <a:ea typeface="Times New Roman"/>
                <a:cs typeface="Consolas"/>
              </a:rPr>
              <a:t>MainPage</a:t>
            </a:r>
            <a:r>
              <a:rPr lang="en-GB" sz="2000" dirty="0">
                <a:solidFill>
                  <a:srgbClr val="000000"/>
                </a:solidFill>
                <a:latin typeface="Consolas"/>
                <a:ea typeface="Times New Roman"/>
                <a:cs typeface="Consolas"/>
              </a:rPr>
              <a:t>()</a:t>
            </a:r>
            <a:br>
              <a:rPr lang="en-GB" sz="2000" dirty="0">
                <a:solidFill>
                  <a:srgbClr val="000000"/>
                </a:solidFill>
                <a:latin typeface="Consolas"/>
                <a:ea typeface="Times New Roman"/>
                <a:cs typeface="Consolas"/>
              </a:rPr>
            </a:br>
            <a:r>
              <a:rPr lang="en-GB" sz="2000" dirty="0">
                <a:solidFill>
                  <a:srgbClr val="000000"/>
                </a:solidFill>
                <a:latin typeface="Consolas"/>
                <a:ea typeface="Times New Roman"/>
                <a:cs typeface="Consolas"/>
              </a:rPr>
              <a:t>        {</a:t>
            </a:r>
            <a:br>
              <a:rPr lang="en-GB" sz="2000" dirty="0">
                <a:solidFill>
                  <a:srgbClr val="000000"/>
                </a:solidFill>
                <a:latin typeface="Consolas"/>
                <a:ea typeface="Times New Roman"/>
                <a:cs typeface="Consolas"/>
              </a:rPr>
            </a:br>
            <a:r>
              <a:rPr lang="en-GB" sz="2000" dirty="0">
                <a:solidFill>
                  <a:srgbClr val="000000"/>
                </a:solidFill>
                <a:latin typeface="Consolas"/>
                <a:ea typeface="Times New Roman"/>
                <a:cs typeface="Consolas"/>
              </a:rPr>
              <a:t>            </a:t>
            </a:r>
            <a:r>
              <a:rPr lang="en-GB" sz="2000" dirty="0" err="1">
                <a:solidFill>
                  <a:srgbClr val="000000"/>
                </a:solidFill>
                <a:latin typeface="Consolas"/>
                <a:ea typeface="Times New Roman"/>
                <a:cs typeface="Consolas"/>
              </a:rPr>
              <a:t>InitializeComponent</a:t>
            </a:r>
            <a:r>
              <a:rPr lang="en-GB" sz="2000" dirty="0">
                <a:solidFill>
                  <a:srgbClr val="000000"/>
                </a:solidFill>
                <a:latin typeface="Consolas"/>
                <a:ea typeface="Times New Roman"/>
                <a:cs typeface="Consolas"/>
              </a:rPr>
              <a:t>();</a:t>
            </a:r>
            <a:br>
              <a:rPr lang="en-GB" sz="2000" dirty="0">
                <a:solidFill>
                  <a:srgbClr val="000000"/>
                </a:solidFill>
                <a:latin typeface="Consolas"/>
                <a:ea typeface="Times New Roman"/>
                <a:cs typeface="Consolas"/>
              </a:rPr>
            </a:br>
            <a:r>
              <a:rPr lang="en-GB" sz="2000" dirty="0">
                <a:solidFill>
                  <a:srgbClr val="000000"/>
                </a:solidFill>
                <a:latin typeface="Consolas"/>
                <a:ea typeface="Times New Roman"/>
                <a:cs typeface="Consolas"/>
              </a:rPr>
              <a:t>        }</a:t>
            </a:r>
            <a:br>
              <a:rPr lang="en-GB" sz="2000" dirty="0">
                <a:solidFill>
                  <a:srgbClr val="000000"/>
                </a:solidFill>
                <a:latin typeface="Consolas"/>
                <a:ea typeface="Times New Roman"/>
                <a:cs typeface="Consolas"/>
              </a:rPr>
            </a:br>
            <a:r>
              <a:rPr lang="en-GB" sz="2000" dirty="0">
                <a:solidFill>
                  <a:srgbClr val="000000"/>
                </a:solidFill>
                <a:latin typeface="Consolas"/>
                <a:ea typeface="Times New Roman"/>
                <a:cs typeface="Consolas"/>
              </a:rPr>
              <a:t>    }</a:t>
            </a:r>
            <a:br>
              <a:rPr lang="en-GB" sz="2000" dirty="0">
                <a:solidFill>
                  <a:srgbClr val="000000"/>
                </a:solidFill>
                <a:latin typeface="Consolas"/>
                <a:ea typeface="Times New Roman"/>
                <a:cs typeface="Consolas"/>
              </a:rPr>
            </a:br>
            <a:r>
              <a:rPr lang="en-GB" sz="2000" dirty="0">
                <a:solidFill>
                  <a:srgbClr val="000000"/>
                </a:solidFill>
                <a:latin typeface="Consolas"/>
                <a:ea typeface="Times New Roman"/>
                <a:cs typeface="Consolas"/>
              </a:rPr>
              <a:t>}</a:t>
            </a:r>
            <a:endParaRPr lang="en-GB" sz="2000" dirty="0">
              <a:solidFill>
                <a:srgbClr val="000000"/>
              </a:solidFill>
              <a:effectLst/>
              <a:latin typeface="Consolas"/>
              <a:ea typeface="Times New Roman"/>
              <a:cs typeface="Times New Roman"/>
            </a:endParaRPr>
          </a:p>
        </p:txBody>
      </p:sp>
      <p:sp>
        <p:nvSpPr>
          <p:cNvPr id="6" name="Rectangle 5"/>
          <p:cNvSpPr/>
          <p:nvPr/>
        </p:nvSpPr>
        <p:spPr bwMode="auto">
          <a:xfrm>
            <a:off x="1581150" y="2746928"/>
            <a:ext cx="4438650" cy="1596472"/>
          </a:xfrm>
          <a:prstGeom prst="rect">
            <a:avLst/>
          </a:prstGeom>
          <a:solidFill>
            <a:schemeClr val="accent4">
              <a:alpha val="26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200" spc="-150" dirty="0" smtClean="0">
              <a:gradFill>
                <a:gsLst>
                  <a:gs pos="0">
                    <a:srgbClr val="FFFFFF"/>
                  </a:gs>
                  <a:gs pos="100000">
                    <a:srgbClr val="FFFFFF"/>
                  </a:gs>
                </a:gsLst>
                <a:lin ang="5400000" scaled="0"/>
              </a:gradFill>
              <a:latin typeface="Segoe Light" pitchFamily="34" charset="0"/>
            </a:endParaRPr>
          </a:p>
        </p:txBody>
      </p:sp>
    </p:spTree>
    <p:extLst>
      <p:ext uri="{BB962C8B-B14F-4D97-AF65-F5344CB8AC3E}">
        <p14:creationId xmlns:p14="http://schemas.microsoft.com/office/powerpoint/2010/main" val="1495378537"/>
      </p:ext>
    </p:extLst>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Инициализация элементов</a:t>
            </a:r>
            <a:endParaRPr lang="en-GB" dirty="0"/>
          </a:p>
        </p:txBody>
      </p:sp>
      <p:sp>
        <p:nvSpPr>
          <p:cNvPr id="3" name="Content Placeholder 2"/>
          <p:cNvSpPr>
            <a:spLocks noGrp="1"/>
          </p:cNvSpPr>
          <p:nvPr>
            <p:ph idx="1"/>
          </p:nvPr>
        </p:nvSpPr>
        <p:spPr>
          <a:xfrm>
            <a:off x="380770" y="4914491"/>
            <a:ext cx="8363938" cy="997196"/>
          </a:xfrm>
        </p:spPr>
        <p:txBody>
          <a:bodyPr/>
          <a:lstStyle/>
          <a:p>
            <a:r>
              <a:rPr lang="ru-RU" dirty="0" smtClean="0"/>
              <a:t>Конструктор вызывает метод, который инициализирует все элементы на странице</a:t>
            </a:r>
          </a:p>
        </p:txBody>
      </p:sp>
      <p:sp>
        <p:nvSpPr>
          <p:cNvPr id="4" name="Slide Number Placeholder 3"/>
          <p:cNvSpPr>
            <a:spLocks noGrp="1"/>
          </p:cNvSpPr>
          <p:nvPr>
            <p:ph type="sldNum" sz="quarter" idx="10"/>
          </p:nvPr>
        </p:nvSpPr>
        <p:spPr/>
        <p:txBody>
          <a:bodyPr/>
          <a:lstStyle/>
          <a:p>
            <a:fld id="{271031BA-9959-4FE2-909F-37D65262A7B4}" type="slidenum">
              <a:rPr lang="en-US" smtClean="0"/>
              <a:pPr/>
              <a:t>69</a:t>
            </a:fld>
            <a:endParaRPr lang="en-US" dirty="0"/>
          </a:p>
        </p:txBody>
      </p:sp>
      <p:sp>
        <p:nvSpPr>
          <p:cNvPr id="5" name="Rectangle 4"/>
          <p:cNvSpPr/>
          <p:nvPr/>
        </p:nvSpPr>
        <p:spPr>
          <a:xfrm>
            <a:off x="380999" y="1436616"/>
            <a:ext cx="8380413" cy="34778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95250">
              <a:spcBef>
                <a:spcPts val="575"/>
              </a:spcBef>
              <a:spcAft>
                <a:spcPts val="200"/>
              </a:spcAft>
              <a:tabLst>
                <a:tab pos="2430780" algn="l"/>
                <a:tab pos="2790825" algn="l"/>
              </a:tabLst>
            </a:pPr>
            <a:r>
              <a:rPr lang="en-GB" sz="2000" dirty="0" smtClean="0">
                <a:solidFill>
                  <a:srgbClr val="0000FF"/>
                </a:solidFill>
                <a:latin typeface="Consolas"/>
                <a:ea typeface="Times New Roman"/>
                <a:cs typeface="Consolas"/>
              </a:rPr>
              <a:t>namespace</a:t>
            </a:r>
            <a:r>
              <a:rPr lang="en-GB" sz="2000" dirty="0" smtClean="0">
                <a:solidFill>
                  <a:srgbClr val="000000"/>
                </a:solidFill>
                <a:latin typeface="Consolas"/>
                <a:ea typeface="Times New Roman"/>
                <a:cs typeface="Consolas"/>
              </a:rPr>
              <a:t> </a:t>
            </a:r>
            <a:r>
              <a:rPr lang="en-GB" sz="2000" dirty="0" err="1">
                <a:solidFill>
                  <a:srgbClr val="000000"/>
                </a:solidFill>
                <a:latin typeface="Consolas"/>
                <a:ea typeface="Times New Roman"/>
                <a:cs typeface="Consolas"/>
              </a:rPr>
              <a:t>AddingMachine</a:t>
            </a:r>
            <a:r>
              <a:rPr lang="en-GB" sz="2000" dirty="0">
                <a:solidFill>
                  <a:srgbClr val="000000"/>
                </a:solidFill>
                <a:latin typeface="Consolas"/>
                <a:ea typeface="Times New Roman"/>
                <a:cs typeface="Consolas"/>
              </a:rPr>
              <a:t/>
            </a:r>
            <a:br>
              <a:rPr lang="en-GB" sz="2000" dirty="0">
                <a:solidFill>
                  <a:srgbClr val="000000"/>
                </a:solidFill>
                <a:latin typeface="Consolas"/>
                <a:ea typeface="Times New Roman"/>
                <a:cs typeface="Consolas"/>
              </a:rPr>
            </a:br>
            <a:r>
              <a:rPr lang="en-GB" sz="2000" dirty="0">
                <a:solidFill>
                  <a:srgbClr val="000000"/>
                </a:solidFill>
                <a:latin typeface="Consolas"/>
                <a:ea typeface="Times New Roman"/>
                <a:cs typeface="Consolas"/>
              </a:rPr>
              <a:t>{</a:t>
            </a:r>
            <a:br>
              <a:rPr lang="en-GB" sz="2000" dirty="0">
                <a:solidFill>
                  <a:srgbClr val="000000"/>
                </a:solidFill>
                <a:latin typeface="Consolas"/>
                <a:ea typeface="Times New Roman"/>
                <a:cs typeface="Consolas"/>
              </a:rPr>
            </a:br>
            <a:r>
              <a:rPr lang="en-GB" sz="2000" dirty="0">
                <a:solidFill>
                  <a:srgbClr val="000000"/>
                </a:solidFill>
                <a:latin typeface="Consolas"/>
                <a:ea typeface="Times New Roman"/>
                <a:cs typeface="Consolas"/>
              </a:rPr>
              <a:t>    </a:t>
            </a:r>
            <a:r>
              <a:rPr lang="en-GB" sz="2000" dirty="0">
                <a:solidFill>
                  <a:srgbClr val="0000FF"/>
                </a:solidFill>
                <a:latin typeface="Consolas"/>
                <a:ea typeface="Times New Roman"/>
                <a:cs typeface="Consolas"/>
              </a:rPr>
              <a:t>public</a:t>
            </a:r>
            <a:r>
              <a:rPr lang="en-GB" sz="2000" dirty="0">
                <a:solidFill>
                  <a:srgbClr val="000000"/>
                </a:solidFill>
                <a:latin typeface="Consolas"/>
                <a:ea typeface="Times New Roman"/>
                <a:cs typeface="Consolas"/>
              </a:rPr>
              <a:t> </a:t>
            </a:r>
            <a:r>
              <a:rPr lang="en-GB" sz="2000" dirty="0">
                <a:solidFill>
                  <a:srgbClr val="0000FF"/>
                </a:solidFill>
                <a:latin typeface="Consolas"/>
                <a:ea typeface="Times New Roman"/>
                <a:cs typeface="Consolas"/>
              </a:rPr>
              <a:t>partial</a:t>
            </a:r>
            <a:r>
              <a:rPr lang="en-GB" sz="2000" dirty="0">
                <a:solidFill>
                  <a:srgbClr val="000000"/>
                </a:solidFill>
                <a:latin typeface="Consolas"/>
                <a:ea typeface="Times New Roman"/>
                <a:cs typeface="Consolas"/>
              </a:rPr>
              <a:t> </a:t>
            </a:r>
            <a:r>
              <a:rPr lang="en-GB" sz="2000" dirty="0">
                <a:solidFill>
                  <a:srgbClr val="0000FF"/>
                </a:solidFill>
                <a:latin typeface="Consolas"/>
                <a:ea typeface="Times New Roman"/>
                <a:cs typeface="Consolas"/>
              </a:rPr>
              <a:t>class</a:t>
            </a:r>
            <a:r>
              <a:rPr lang="en-GB" sz="2000" dirty="0">
                <a:solidFill>
                  <a:srgbClr val="000000"/>
                </a:solidFill>
                <a:latin typeface="Consolas"/>
                <a:ea typeface="Times New Roman"/>
                <a:cs typeface="Consolas"/>
              </a:rPr>
              <a:t> </a:t>
            </a:r>
            <a:r>
              <a:rPr lang="en-GB" sz="2000" dirty="0" err="1">
                <a:solidFill>
                  <a:srgbClr val="2B91AF"/>
                </a:solidFill>
                <a:latin typeface="Consolas"/>
                <a:ea typeface="Times New Roman"/>
                <a:cs typeface="Consolas"/>
              </a:rPr>
              <a:t>MainPage</a:t>
            </a:r>
            <a:r>
              <a:rPr lang="en-GB" sz="2000" dirty="0">
                <a:solidFill>
                  <a:srgbClr val="000000"/>
                </a:solidFill>
                <a:latin typeface="Consolas"/>
                <a:ea typeface="Times New Roman"/>
                <a:cs typeface="Consolas"/>
              </a:rPr>
              <a:t> : </a:t>
            </a:r>
            <a:r>
              <a:rPr lang="en-GB" sz="2000" dirty="0" err="1">
                <a:solidFill>
                  <a:srgbClr val="2B91AF"/>
                </a:solidFill>
                <a:latin typeface="Consolas"/>
                <a:ea typeface="Times New Roman"/>
                <a:cs typeface="Consolas"/>
              </a:rPr>
              <a:t>PhoneApplicationPage</a:t>
            </a:r>
            <a:r>
              <a:rPr lang="en-GB" sz="2000" dirty="0">
                <a:solidFill>
                  <a:srgbClr val="000000"/>
                </a:solidFill>
                <a:latin typeface="Consolas"/>
                <a:ea typeface="Times New Roman"/>
                <a:cs typeface="Consolas"/>
              </a:rPr>
              <a:t/>
            </a:r>
            <a:br>
              <a:rPr lang="en-GB" sz="2000" dirty="0">
                <a:solidFill>
                  <a:srgbClr val="000000"/>
                </a:solidFill>
                <a:latin typeface="Consolas"/>
                <a:ea typeface="Times New Roman"/>
                <a:cs typeface="Consolas"/>
              </a:rPr>
            </a:br>
            <a:r>
              <a:rPr lang="en-GB" sz="2000" dirty="0">
                <a:solidFill>
                  <a:srgbClr val="000000"/>
                </a:solidFill>
                <a:latin typeface="Consolas"/>
                <a:ea typeface="Times New Roman"/>
                <a:cs typeface="Consolas"/>
              </a:rPr>
              <a:t>    {</a:t>
            </a:r>
            <a:br>
              <a:rPr lang="en-GB" sz="2000" dirty="0">
                <a:solidFill>
                  <a:srgbClr val="000000"/>
                </a:solidFill>
                <a:latin typeface="Consolas"/>
                <a:ea typeface="Times New Roman"/>
                <a:cs typeface="Consolas"/>
              </a:rPr>
            </a:br>
            <a:r>
              <a:rPr lang="en-GB" sz="2000" dirty="0">
                <a:solidFill>
                  <a:srgbClr val="000000"/>
                </a:solidFill>
                <a:latin typeface="Consolas"/>
                <a:ea typeface="Times New Roman"/>
                <a:cs typeface="Consolas"/>
              </a:rPr>
              <a:t>        </a:t>
            </a:r>
            <a:r>
              <a:rPr lang="en-GB" sz="2000" dirty="0">
                <a:solidFill>
                  <a:srgbClr val="008000"/>
                </a:solidFill>
                <a:latin typeface="Consolas"/>
                <a:ea typeface="Times New Roman"/>
                <a:cs typeface="Consolas"/>
              </a:rPr>
              <a:t>// </a:t>
            </a:r>
            <a:r>
              <a:rPr lang="ru-RU" sz="2000" dirty="0">
                <a:solidFill>
                  <a:srgbClr val="008000"/>
                </a:solidFill>
                <a:latin typeface="Consolas"/>
                <a:ea typeface="Times New Roman"/>
                <a:cs typeface="Consolas"/>
              </a:rPr>
              <a:t>Конструктор</a:t>
            </a:r>
            <a:r>
              <a:rPr lang="en-GB" sz="2000" dirty="0">
                <a:solidFill>
                  <a:srgbClr val="000000"/>
                </a:solidFill>
                <a:latin typeface="Consolas"/>
                <a:ea typeface="Times New Roman"/>
                <a:cs typeface="Consolas"/>
              </a:rPr>
              <a:t/>
            </a:r>
            <a:br>
              <a:rPr lang="en-GB" sz="2000" dirty="0">
                <a:solidFill>
                  <a:srgbClr val="000000"/>
                </a:solidFill>
                <a:latin typeface="Consolas"/>
                <a:ea typeface="Times New Roman"/>
                <a:cs typeface="Consolas"/>
              </a:rPr>
            </a:br>
            <a:r>
              <a:rPr lang="en-GB" sz="2000" dirty="0">
                <a:solidFill>
                  <a:srgbClr val="000000"/>
                </a:solidFill>
                <a:latin typeface="Consolas"/>
                <a:ea typeface="Times New Roman"/>
                <a:cs typeface="Consolas"/>
              </a:rPr>
              <a:t>        </a:t>
            </a:r>
            <a:r>
              <a:rPr lang="en-GB" sz="2000" dirty="0">
                <a:solidFill>
                  <a:srgbClr val="0000FF"/>
                </a:solidFill>
                <a:latin typeface="Consolas"/>
                <a:ea typeface="Times New Roman"/>
                <a:cs typeface="Consolas"/>
              </a:rPr>
              <a:t>public</a:t>
            </a:r>
            <a:r>
              <a:rPr lang="en-GB" sz="2000" dirty="0">
                <a:solidFill>
                  <a:srgbClr val="000000"/>
                </a:solidFill>
                <a:latin typeface="Consolas"/>
                <a:ea typeface="Times New Roman"/>
                <a:cs typeface="Consolas"/>
              </a:rPr>
              <a:t> </a:t>
            </a:r>
            <a:r>
              <a:rPr lang="en-GB" sz="2000" dirty="0" err="1">
                <a:solidFill>
                  <a:srgbClr val="000000"/>
                </a:solidFill>
                <a:latin typeface="Consolas"/>
                <a:ea typeface="Times New Roman"/>
                <a:cs typeface="Consolas"/>
              </a:rPr>
              <a:t>MainPage</a:t>
            </a:r>
            <a:r>
              <a:rPr lang="en-GB" sz="2000" dirty="0">
                <a:solidFill>
                  <a:srgbClr val="000000"/>
                </a:solidFill>
                <a:latin typeface="Consolas"/>
                <a:ea typeface="Times New Roman"/>
                <a:cs typeface="Consolas"/>
              </a:rPr>
              <a:t>()</a:t>
            </a:r>
            <a:br>
              <a:rPr lang="en-GB" sz="2000" dirty="0">
                <a:solidFill>
                  <a:srgbClr val="000000"/>
                </a:solidFill>
                <a:latin typeface="Consolas"/>
                <a:ea typeface="Times New Roman"/>
                <a:cs typeface="Consolas"/>
              </a:rPr>
            </a:br>
            <a:r>
              <a:rPr lang="en-GB" sz="2000" dirty="0">
                <a:solidFill>
                  <a:srgbClr val="000000"/>
                </a:solidFill>
                <a:latin typeface="Consolas"/>
                <a:ea typeface="Times New Roman"/>
                <a:cs typeface="Consolas"/>
              </a:rPr>
              <a:t>        {</a:t>
            </a:r>
            <a:br>
              <a:rPr lang="en-GB" sz="2000" dirty="0">
                <a:solidFill>
                  <a:srgbClr val="000000"/>
                </a:solidFill>
                <a:latin typeface="Consolas"/>
                <a:ea typeface="Times New Roman"/>
                <a:cs typeface="Consolas"/>
              </a:rPr>
            </a:br>
            <a:r>
              <a:rPr lang="en-GB" sz="2000" dirty="0">
                <a:solidFill>
                  <a:srgbClr val="000000"/>
                </a:solidFill>
                <a:latin typeface="Consolas"/>
                <a:ea typeface="Times New Roman"/>
                <a:cs typeface="Consolas"/>
              </a:rPr>
              <a:t>            </a:t>
            </a:r>
            <a:r>
              <a:rPr lang="en-GB" sz="2000" dirty="0" err="1">
                <a:solidFill>
                  <a:srgbClr val="000000"/>
                </a:solidFill>
                <a:latin typeface="Consolas"/>
                <a:ea typeface="Times New Roman"/>
                <a:cs typeface="Consolas"/>
              </a:rPr>
              <a:t>InitializeComponent</a:t>
            </a:r>
            <a:r>
              <a:rPr lang="en-GB" sz="2000" dirty="0">
                <a:solidFill>
                  <a:srgbClr val="000000"/>
                </a:solidFill>
                <a:latin typeface="Consolas"/>
                <a:ea typeface="Times New Roman"/>
                <a:cs typeface="Consolas"/>
              </a:rPr>
              <a:t>();</a:t>
            </a:r>
            <a:br>
              <a:rPr lang="en-GB" sz="2000" dirty="0">
                <a:solidFill>
                  <a:srgbClr val="000000"/>
                </a:solidFill>
                <a:latin typeface="Consolas"/>
                <a:ea typeface="Times New Roman"/>
                <a:cs typeface="Consolas"/>
              </a:rPr>
            </a:br>
            <a:r>
              <a:rPr lang="en-GB" sz="2000" dirty="0">
                <a:solidFill>
                  <a:srgbClr val="000000"/>
                </a:solidFill>
                <a:latin typeface="Consolas"/>
                <a:ea typeface="Times New Roman"/>
                <a:cs typeface="Consolas"/>
              </a:rPr>
              <a:t>        }</a:t>
            </a:r>
            <a:br>
              <a:rPr lang="en-GB" sz="2000" dirty="0">
                <a:solidFill>
                  <a:srgbClr val="000000"/>
                </a:solidFill>
                <a:latin typeface="Consolas"/>
                <a:ea typeface="Times New Roman"/>
                <a:cs typeface="Consolas"/>
              </a:rPr>
            </a:br>
            <a:r>
              <a:rPr lang="en-GB" sz="2000" dirty="0">
                <a:solidFill>
                  <a:srgbClr val="000000"/>
                </a:solidFill>
                <a:latin typeface="Consolas"/>
                <a:ea typeface="Times New Roman"/>
                <a:cs typeface="Consolas"/>
              </a:rPr>
              <a:t>    }</a:t>
            </a:r>
            <a:br>
              <a:rPr lang="en-GB" sz="2000" dirty="0">
                <a:solidFill>
                  <a:srgbClr val="000000"/>
                </a:solidFill>
                <a:latin typeface="Consolas"/>
                <a:ea typeface="Times New Roman"/>
                <a:cs typeface="Consolas"/>
              </a:rPr>
            </a:br>
            <a:r>
              <a:rPr lang="en-GB" sz="2000" dirty="0">
                <a:solidFill>
                  <a:srgbClr val="000000"/>
                </a:solidFill>
                <a:latin typeface="Consolas"/>
                <a:ea typeface="Times New Roman"/>
                <a:cs typeface="Consolas"/>
              </a:rPr>
              <a:t>}</a:t>
            </a:r>
            <a:endParaRPr lang="en-GB" sz="2000" dirty="0">
              <a:solidFill>
                <a:srgbClr val="000000"/>
              </a:solidFill>
              <a:effectLst/>
              <a:latin typeface="Consolas"/>
              <a:ea typeface="Times New Roman"/>
              <a:cs typeface="Times New Roman"/>
            </a:endParaRPr>
          </a:p>
        </p:txBody>
      </p:sp>
      <p:sp>
        <p:nvSpPr>
          <p:cNvPr id="6" name="Rectangle 5"/>
          <p:cNvSpPr/>
          <p:nvPr/>
        </p:nvSpPr>
        <p:spPr bwMode="auto">
          <a:xfrm>
            <a:off x="2209800" y="3545164"/>
            <a:ext cx="3124200" cy="399118"/>
          </a:xfrm>
          <a:prstGeom prst="rect">
            <a:avLst/>
          </a:prstGeom>
          <a:solidFill>
            <a:schemeClr val="accent4">
              <a:alpha val="26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200" spc="-150" dirty="0" smtClean="0">
              <a:gradFill>
                <a:gsLst>
                  <a:gs pos="0">
                    <a:srgbClr val="FFFFFF"/>
                  </a:gs>
                  <a:gs pos="100000">
                    <a:srgbClr val="FFFFFF"/>
                  </a:gs>
                </a:gsLst>
                <a:lin ang="5400000" scaled="0"/>
              </a:gradFill>
              <a:latin typeface="Segoe Light" pitchFamily="34" charset="0"/>
            </a:endParaRPr>
          </a:p>
        </p:txBody>
      </p:sp>
    </p:spTree>
    <p:extLst>
      <p:ext uri="{BB962C8B-B14F-4D97-AF65-F5344CB8AC3E}">
        <p14:creationId xmlns:p14="http://schemas.microsoft.com/office/powerpoint/2010/main" val="782670942"/>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Metro</a:t>
            </a:r>
            <a:r>
              <a:rPr lang="ru-RU" dirty="0" smtClean="0"/>
              <a:t>-стиль</a:t>
            </a:r>
            <a:endParaRPr lang="en-GB" dirty="0"/>
          </a:p>
        </p:txBody>
      </p:sp>
      <p:sp>
        <p:nvSpPr>
          <p:cNvPr id="3" name="Content Placeholder 2"/>
          <p:cNvSpPr>
            <a:spLocks noGrp="1"/>
          </p:cNvSpPr>
          <p:nvPr>
            <p:ph idx="1"/>
          </p:nvPr>
        </p:nvSpPr>
        <p:spPr>
          <a:xfrm>
            <a:off x="380770" y="1371600"/>
            <a:ext cx="5166590" cy="4598182"/>
          </a:xfrm>
        </p:spPr>
        <p:txBody>
          <a:bodyPr/>
          <a:lstStyle/>
          <a:p>
            <a:r>
              <a:rPr lang="ru-RU" dirty="0" smtClean="0"/>
              <a:t>Команда разработчиков</a:t>
            </a:r>
            <a:r>
              <a:rPr lang="en-GB" dirty="0" smtClean="0"/>
              <a:t> Windows Phone </a:t>
            </a:r>
            <a:r>
              <a:rPr lang="ru-RU" dirty="0" smtClean="0"/>
              <a:t>создала особенный стиль, который назвали </a:t>
            </a:r>
            <a:r>
              <a:rPr lang="en-US" dirty="0" smtClean="0"/>
              <a:t>Metro-</a:t>
            </a:r>
            <a:r>
              <a:rPr lang="ru-RU" dirty="0" smtClean="0"/>
              <a:t>стилем</a:t>
            </a:r>
          </a:p>
          <a:p>
            <a:r>
              <a:rPr lang="ru-RU" dirty="0" smtClean="0"/>
              <a:t>Программы для </a:t>
            </a:r>
            <a:r>
              <a:rPr lang="en-US" dirty="0" smtClean="0"/>
              <a:t>Windows Phone </a:t>
            </a:r>
            <a:r>
              <a:rPr lang="ru-RU" dirty="0" smtClean="0"/>
              <a:t>в идеале должны придерживаться концепции </a:t>
            </a:r>
            <a:r>
              <a:rPr lang="en-US" dirty="0" smtClean="0"/>
              <a:t>Metro</a:t>
            </a:r>
            <a:endParaRPr lang="ru-RU" dirty="0" smtClean="0"/>
          </a:p>
        </p:txBody>
      </p:sp>
      <p:sp>
        <p:nvSpPr>
          <p:cNvPr id="4" name="Slide Number Placeholder 3"/>
          <p:cNvSpPr>
            <a:spLocks noGrp="1"/>
          </p:cNvSpPr>
          <p:nvPr>
            <p:ph type="sldNum" sz="quarter" idx="10"/>
          </p:nvPr>
        </p:nvSpPr>
        <p:spPr/>
        <p:txBody>
          <a:bodyPr/>
          <a:lstStyle/>
          <a:p>
            <a:fld id="{271031BA-9959-4FE2-909F-37D65262A7B4}" type="slidenum">
              <a:rPr lang="en-US" smtClean="0"/>
              <a:pPr/>
              <a:t>7</a:t>
            </a:fld>
            <a:endParaRPr lang="en-US" dirty="0"/>
          </a:p>
        </p:txBody>
      </p:sp>
      <p:pic>
        <p:nvPicPr>
          <p:cNvPr id="4098" name="Picture 2" descr="http://www.unwiredview.com/wp-content/uploads/2010/02/Microsoft-Windows-Phone-7-Series-MWC-2010-official.jpg"/>
          <p:cNvPicPr>
            <a:picLocks noChangeAspect="1" noChangeArrowheads="1"/>
          </p:cNvPicPr>
          <p:nvPr/>
        </p:nvPicPr>
        <p:blipFill rotWithShape="1">
          <a:blip r:embed="rId2">
            <a:extLst>
              <a:ext uri="{28A0092B-C50C-407E-A947-70E740481C1C}">
                <a14:useLocalDpi xmlns:a14="http://schemas.microsoft.com/office/drawing/2010/main" val="0"/>
              </a:ext>
            </a:extLst>
          </a:blip>
          <a:srcRect l="22238" r="21762"/>
          <a:stretch/>
        </p:blipFill>
        <p:spPr bwMode="auto">
          <a:xfrm>
            <a:off x="6134049" y="1082040"/>
            <a:ext cx="2697582" cy="4817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9132203"/>
      </p:ext>
    </p:extLst>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Запуск приложения</a:t>
            </a:r>
            <a:endParaRPr lang="en-GB" dirty="0" smtClean="0"/>
          </a:p>
        </p:txBody>
      </p:sp>
      <p:sp>
        <p:nvSpPr>
          <p:cNvPr id="3" name="Content Placeholder 2"/>
          <p:cNvSpPr>
            <a:spLocks noGrp="1"/>
          </p:cNvSpPr>
          <p:nvPr>
            <p:ph idx="1"/>
          </p:nvPr>
        </p:nvSpPr>
        <p:spPr>
          <a:xfrm>
            <a:off x="380770" y="1371600"/>
            <a:ext cx="5391380" cy="4598182"/>
          </a:xfrm>
        </p:spPr>
        <p:txBody>
          <a:bodyPr/>
          <a:lstStyle/>
          <a:p>
            <a:r>
              <a:rPr lang="ru-RU" dirty="0" smtClean="0"/>
              <a:t>После добавления элементов на страницу можно запустить приложение, но оно ничего не делает</a:t>
            </a:r>
            <a:endParaRPr lang="en-GB" dirty="0" smtClean="0"/>
          </a:p>
          <a:p>
            <a:r>
              <a:rPr lang="ru-RU" dirty="0" smtClean="0"/>
              <a:t>Нужно создать метод, который будет выполнять вычисления, и запустить его при нажатии на кнопку</a:t>
            </a:r>
          </a:p>
        </p:txBody>
      </p:sp>
      <p:sp>
        <p:nvSpPr>
          <p:cNvPr id="4" name="Slide Number Placeholder 3"/>
          <p:cNvSpPr>
            <a:spLocks noGrp="1"/>
          </p:cNvSpPr>
          <p:nvPr>
            <p:ph type="sldNum" sz="quarter" idx="10"/>
          </p:nvPr>
        </p:nvSpPr>
        <p:spPr/>
        <p:txBody>
          <a:bodyPr/>
          <a:lstStyle/>
          <a:p>
            <a:fld id="{271031BA-9959-4FE2-909F-37D65262A7B4}" type="slidenum">
              <a:rPr lang="en-US" smtClean="0"/>
              <a:pPr/>
              <a:t>70</a:t>
            </a:fld>
            <a:endParaRPr lang="en-US" dirty="0"/>
          </a:p>
        </p:txBody>
      </p:sp>
      <p:pic>
        <p:nvPicPr>
          <p:cNvPr id="6" name="Рисунок 5"/>
          <p:cNvPicPr/>
          <p:nvPr/>
        </p:nvPicPr>
        <p:blipFill>
          <a:blip r:embed="rId2"/>
          <a:stretch>
            <a:fillRect/>
          </a:stretch>
        </p:blipFill>
        <p:spPr>
          <a:xfrm>
            <a:off x="6031737" y="561859"/>
            <a:ext cx="2963538" cy="5389403"/>
          </a:xfrm>
          <a:prstGeom prst="rect">
            <a:avLst/>
          </a:prstGeom>
        </p:spPr>
      </p:pic>
    </p:spTree>
    <p:extLst>
      <p:ext uri="{BB962C8B-B14F-4D97-AF65-F5344CB8AC3E}">
        <p14:creationId xmlns:p14="http://schemas.microsoft.com/office/powerpoint/2010/main" val="3060126425"/>
      </p:ext>
    </p:extLst>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Метод </a:t>
            </a:r>
            <a:r>
              <a:rPr lang="en-GB" dirty="0" err="1" smtClean="0"/>
              <a:t>calculateResult</a:t>
            </a:r>
            <a:endParaRPr lang="en-GB" dirty="0"/>
          </a:p>
        </p:txBody>
      </p:sp>
      <p:sp>
        <p:nvSpPr>
          <p:cNvPr id="3" name="Content Placeholder 2"/>
          <p:cNvSpPr>
            <a:spLocks noGrp="1"/>
          </p:cNvSpPr>
          <p:nvPr>
            <p:ph idx="1"/>
          </p:nvPr>
        </p:nvSpPr>
        <p:spPr>
          <a:xfrm>
            <a:off x="380770" y="4495800"/>
            <a:ext cx="8363938" cy="1606594"/>
          </a:xfrm>
        </p:spPr>
        <p:txBody>
          <a:bodyPr/>
          <a:lstStyle/>
          <a:p>
            <a:r>
              <a:rPr lang="ru-RU" dirty="0" smtClean="0"/>
              <a:t>Этот метод будет вычислять результат и выводить его на экран</a:t>
            </a:r>
          </a:p>
          <a:p>
            <a:r>
              <a:rPr lang="ru-RU" dirty="0" smtClean="0"/>
              <a:t>При его вызове экран должен обновиться</a:t>
            </a:r>
          </a:p>
        </p:txBody>
      </p:sp>
      <p:sp>
        <p:nvSpPr>
          <p:cNvPr id="4" name="Slide Number Placeholder 3"/>
          <p:cNvSpPr>
            <a:spLocks noGrp="1"/>
          </p:cNvSpPr>
          <p:nvPr>
            <p:ph type="sldNum" sz="quarter" idx="10"/>
          </p:nvPr>
        </p:nvSpPr>
        <p:spPr/>
        <p:txBody>
          <a:bodyPr/>
          <a:lstStyle/>
          <a:p>
            <a:fld id="{271031BA-9959-4FE2-909F-37D65262A7B4}" type="slidenum">
              <a:rPr lang="en-US" smtClean="0"/>
              <a:pPr/>
              <a:t>71</a:t>
            </a:fld>
            <a:endParaRPr lang="en-US" dirty="0"/>
          </a:p>
        </p:txBody>
      </p:sp>
      <p:sp>
        <p:nvSpPr>
          <p:cNvPr id="5" name="Rectangle 4"/>
          <p:cNvSpPr/>
          <p:nvPr/>
        </p:nvSpPr>
        <p:spPr>
          <a:xfrm>
            <a:off x="380999" y="1436616"/>
            <a:ext cx="8380413" cy="286232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GB" sz="2000" dirty="0">
                <a:solidFill>
                  <a:srgbClr val="0000FF"/>
                </a:solidFill>
                <a:latin typeface="Consolas"/>
              </a:rPr>
              <a:t>private</a:t>
            </a:r>
            <a:r>
              <a:rPr lang="en-GB" sz="2000" dirty="0">
                <a:solidFill>
                  <a:prstClr val="black"/>
                </a:solidFill>
                <a:latin typeface="Consolas"/>
              </a:rPr>
              <a:t> </a:t>
            </a:r>
            <a:r>
              <a:rPr lang="en-GB" sz="2000" dirty="0">
                <a:solidFill>
                  <a:srgbClr val="0000FF"/>
                </a:solidFill>
                <a:latin typeface="Consolas"/>
              </a:rPr>
              <a:t>void</a:t>
            </a:r>
            <a:r>
              <a:rPr lang="en-GB" sz="2000" dirty="0">
                <a:solidFill>
                  <a:prstClr val="black"/>
                </a:solidFill>
                <a:latin typeface="Consolas"/>
              </a:rPr>
              <a:t> </a:t>
            </a:r>
            <a:r>
              <a:rPr lang="en-GB" sz="2000" dirty="0" err="1">
                <a:solidFill>
                  <a:prstClr val="black"/>
                </a:solidFill>
                <a:latin typeface="Consolas"/>
              </a:rPr>
              <a:t>calculateResult</a:t>
            </a:r>
            <a:r>
              <a:rPr lang="en-GB" sz="2000" dirty="0">
                <a:solidFill>
                  <a:prstClr val="black"/>
                </a:solidFill>
                <a:latin typeface="Consolas"/>
              </a:rPr>
              <a:t>()</a:t>
            </a:r>
          </a:p>
          <a:p>
            <a:r>
              <a:rPr lang="en-GB" sz="2000" dirty="0">
                <a:solidFill>
                  <a:prstClr val="black"/>
                </a:solidFill>
                <a:latin typeface="Consolas"/>
              </a:rPr>
              <a:t>{</a:t>
            </a:r>
          </a:p>
          <a:p>
            <a:r>
              <a:rPr lang="en-GB" sz="2000" dirty="0">
                <a:solidFill>
                  <a:prstClr val="black"/>
                </a:solidFill>
                <a:latin typeface="Consolas"/>
              </a:rPr>
              <a:t>    </a:t>
            </a:r>
            <a:r>
              <a:rPr lang="en-GB" sz="2000" dirty="0">
                <a:solidFill>
                  <a:srgbClr val="0000FF"/>
                </a:solidFill>
                <a:latin typeface="Consolas"/>
              </a:rPr>
              <a:t>float</a:t>
            </a:r>
            <a:r>
              <a:rPr lang="en-GB" sz="2000" dirty="0">
                <a:solidFill>
                  <a:prstClr val="black"/>
                </a:solidFill>
                <a:latin typeface="Consolas"/>
              </a:rPr>
              <a:t> v1 = </a:t>
            </a:r>
            <a:r>
              <a:rPr lang="en-GB" sz="2000" dirty="0" err="1">
                <a:solidFill>
                  <a:srgbClr val="0000FF"/>
                </a:solidFill>
                <a:latin typeface="Consolas"/>
              </a:rPr>
              <a:t>float</a:t>
            </a:r>
            <a:r>
              <a:rPr lang="en-GB" sz="2000" dirty="0" err="1">
                <a:solidFill>
                  <a:prstClr val="black"/>
                </a:solidFill>
                <a:latin typeface="Consolas"/>
              </a:rPr>
              <a:t>.Parse</a:t>
            </a:r>
            <a:r>
              <a:rPr lang="en-GB" sz="2000" dirty="0">
                <a:solidFill>
                  <a:prstClr val="black"/>
                </a:solidFill>
                <a:latin typeface="Consolas"/>
              </a:rPr>
              <a:t>(</a:t>
            </a:r>
            <a:r>
              <a:rPr lang="en-GB" sz="2000" dirty="0" err="1">
                <a:solidFill>
                  <a:prstClr val="black"/>
                </a:solidFill>
                <a:latin typeface="Consolas"/>
              </a:rPr>
              <a:t>firstNumberTextBox.Text</a:t>
            </a:r>
            <a:r>
              <a:rPr lang="en-GB" sz="2000" dirty="0">
                <a:solidFill>
                  <a:prstClr val="black"/>
                </a:solidFill>
                <a:latin typeface="Consolas"/>
              </a:rPr>
              <a:t>);</a:t>
            </a:r>
          </a:p>
          <a:p>
            <a:r>
              <a:rPr lang="en-GB" sz="2000" dirty="0">
                <a:solidFill>
                  <a:prstClr val="black"/>
                </a:solidFill>
                <a:latin typeface="Consolas"/>
              </a:rPr>
              <a:t>    </a:t>
            </a:r>
            <a:r>
              <a:rPr lang="en-GB" sz="2000" dirty="0">
                <a:solidFill>
                  <a:srgbClr val="0000FF"/>
                </a:solidFill>
                <a:latin typeface="Consolas"/>
              </a:rPr>
              <a:t>float</a:t>
            </a:r>
            <a:r>
              <a:rPr lang="en-GB" sz="2000" dirty="0">
                <a:solidFill>
                  <a:prstClr val="black"/>
                </a:solidFill>
                <a:latin typeface="Consolas"/>
              </a:rPr>
              <a:t> v2 = </a:t>
            </a:r>
            <a:r>
              <a:rPr lang="en-GB" sz="2000" dirty="0" err="1">
                <a:solidFill>
                  <a:srgbClr val="0000FF"/>
                </a:solidFill>
                <a:latin typeface="Consolas"/>
              </a:rPr>
              <a:t>float</a:t>
            </a:r>
            <a:r>
              <a:rPr lang="en-GB" sz="2000" dirty="0" err="1">
                <a:solidFill>
                  <a:prstClr val="black"/>
                </a:solidFill>
                <a:latin typeface="Consolas"/>
              </a:rPr>
              <a:t>.Parse</a:t>
            </a:r>
            <a:r>
              <a:rPr lang="en-GB" sz="2000" dirty="0">
                <a:solidFill>
                  <a:prstClr val="black"/>
                </a:solidFill>
                <a:latin typeface="Consolas"/>
              </a:rPr>
              <a:t>(</a:t>
            </a:r>
            <a:r>
              <a:rPr lang="en-GB" sz="2000" dirty="0" err="1">
                <a:solidFill>
                  <a:prstClr val="black"/>
                </a:solidFill>
                <a:latin typeface="Consolas"/>
              </a:rPr>
              <a:t>secondNumberTextBox.Text</a:t>
            </a:r>
            <a:r>
              <a:rPr lang="en-GB" sz="2000" dirty="0">
                <a:solidFill>
                  <a:prstClr val="black"/>
                </a:solidFill>
                <a:latin typeface="Consolas"/>
              </a:rPr>
              <a:t>);</a:t>
            </a:r>
          </a:p>
          <a:p>
            <a:endParaRPr lang="en-GB" sz="2000" dirty="0">
              <a:solidFill>
                <a:prstClr val="black"/>
              </a:solidFill>
              <a:latin typeface="Consolas"/>
            </a:endParaRPr>
          </a:p>
          <a:p>
            <a:r>
              <a:rPr lang="en-GB" sz="2000" dirty="0">
                <a:solidFill>
                  <a:prstClr val="black"/>
                </a:solidFill>
                <a:latin typeface="Consolas"/>
              </a:rPr>
              <a:t>    </a:t>
            </a:r>
            <a:r>
              <a:rPr lang="en-GB" sz="2000" dirty="0">
                <a:solidFill>
                  <a:srgbClr val="0000FF"/>
                </a:solidFill>
                <a:latin typeface="Consolas"/>
              </a:rPr>
              <a:t>float</a:t>
            </a:r>
            <a:r>
              <a:rPr lang="en-GB" sz="2000" dirty="0">
                <a:solidFill>
                  <a:prstClr val="black"/>
                </a:solidFill>
                <a:latin typeface="Consolas"/>
              </a:rPr>
              <a:t> result = v1 + v2;</a:t>
            </a:r>
          </a:p>
          <a:p>
            <a:endParaRPr lang="en-GB" sz="2000" dirty="0">
              <a:solidFill>
                <a:prstClr val="black"/>
              </a:solidFill>
              <a:latin typeface="Consolas"/>
            </a:endParaRPr>
          </a:p>
          <a:p>
            <a:r>
              <a:rPr lang="en-GB" sz="2000" dirty="0">
                <a:solidFill>
                  <a:prstClr val="black"/>
                </a:solidFill>
                <a:latin typeface="Consolas"/>
              </a:rPr>
              <a:t>    </a:t>
            </a:r>
            <a:r>
              <a:rPr lang="en-GB" sz="2000" dirty="0" err="1">
                <a:solidFill>
                  <a:prstClr val="black"/>
                </a:solidFill>
                <a:latin typeface="Consolas"/>
              </a:rPr>
              <a:t>resultTextBlock.Text</a:t>
            </a:r>
            <a:r>
              <a:rPr lang="en-GB" sz="2000" dirty="0">
                <a:solidFill>
                  <a:prstClr val="black"/>
                </a:solidFill>
                <a:latin typeface="Consolas"/>
              </a:rPr>
              <a:t> = </a:t>
            </a:r>
            <a:r>
              <a:rPr lang="en-GB" sz="2000" dirty="0" err="1">
                <a:solidFill>
                  <a:prstClr val="black"/>
                </a:solidFill>
                <a:latin typeface="Consolas"/>
              </a:rPr>
              <a:t>result.ToString</a:t>
            </a:r>
            <a:r>
              <a:rPr lang="en-GB" sz="2000" dirty="0">
                <a:solidFill>
                  <a:prstClr val="black"/>
                </a:solidFill>
                <a:latin typeface="Consolas"/>
              </a:rPr>
              <a:t>();</a:t>
            </a:r>
          </a:p>
          <a:p>
            <a:r>
              <a:rPr lang="en-GB" sz="2000" dirty="0" smtClean="0">
                <a:solidFill>
                  <a:prstClr val="black"/>
                </a:solidFill>
                <a:latin typeface="Consolas"/>
              </a:rPr>
              <a:t>}</a:t>
            </a:r>
            <a:endParaRPr lang="en-GB" sz="2000" dirty="0">
              <a:solidFill>
                <a:prstClr val="black"/>
              </a:solidFill>
              <a:latin typeface="Consolas"/>
            </a:endParaRPr>
          </a:p>
        </p:txBody>
      </p:sp>
    </p:spTree>
    <p:extLst>
      <p:ext uri="{BB962C8B-B14F-4D97-AF65-F5344CB8AC3E}">
        <p14:creationId xmlns:p14="http://schemas.microsoft.com/office/powerpoint/2010/main" val="1302546760"/>
      </p:ext>
    </p:extLst>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Преобразование значений</a:t>
            </a:r>
            <a:endParaRPr lang="en-GB" dirty="0"/>
          </a:p>
        </p:txBody>
      </p:sp>
      <p:sp>
        <p:nvSpPr>
          <p:cNvPr id="3" name="Content Placeholder 2"/>
          <p:cNvSpPr>
            <a:spLocks noGrp="1"/>
          </p:cNvSpPr>
          <p:nvPr>
            <p:ph idx="1"/>
          </p:nvPr>
        </p:nvSpPr>
        <p:spPr>
          <a:xfrm>
            <a:off x="380770" y="4495800"/>
            <a:ext cx="8363938" cy="1495794"/>
          </a:xfrm>
        </p:spPr>
        <p:txBody>
          <a:bodyPr/>
          <a:lstStyle/>
          <a:p>
            <a:r>
              <a:rPr lang="ru-RU" dirty="0" smtClean="0"/>
              <a:t>Эта строка считывает текст из поля</a:t>
            </a:r>
            <a:r>
              <a:rPr lang="en-GB" dirty="0" smtClean="0"/>
              <a:t> </a:t>
            </a:r>
            <a:r>
              <a:rPr lang="en-GB" dirty="0" err="1" smtClean="0">
                <a:latin typeface="Consolas" pitchFamily="49" charset="0"/>
                <a:cs typeface="Consolas" pitchFamily="49" charset="0"/>
              </a:rPr>
              <a:t>firstNumberTextbox</a:t>
            </a:r>
            <a:r>
              <a:rPr lang="en-GB" dirty="0" smtClean="0"/>
              <a:t> </a:t>
            </a:r>
            <a:r>
              <a:rPr lang="ru-RU" dirty="0" smtClean="0"/>
              <a:t>и пытается преобразовать его в вещественное число</a:t>
            </a:r>
            <a:endParaRPr lang="en-GB" dirty="0"/>
          </a:p>
        </p:txBody>
      </p:sp>
      <p:sp>
        <p:nvSpPr>
          <p:cNvPr id="4" name="Slide Number Placeholder 3"/>
          <p:cNvSpPr>
            <a:spLocks noGrp="1"/>
          </p:cNvSpPr>
          <p:nvPr>
            <p:ph type="sldNum" sz="quarter" idx="10"/>
          </p:nvPr>
        </p:nvSpPr>
        <p:spPr/>
        <p:txBody>
          <a:bodyPr/>
          <a:lstStyle/>
          <a:p>
            <a:fld id="{271031BA-9959-4FE2-909F-37D65262A7B4}" type="slidenum">
              <a:rPr lang="en-US" smtClean="0"/>
              <a:pPr/>
              <a:t>72</a:t>
            </a:fld>
            <a:endParaRPr lang="en-US" dirty="0"/>
          </a:p>
        </p:txBody>
      </p:sp>
      <p:sp>
        <p:nvSpPr>
          <p:cNvPr id="5" name="Rectangle 4"/>
          <p:cNvSpPr/>
          <p:nvPr/>
        </p:nvSpPr>
        <p:spPr>
          <a:xfrm>
            <a:off x="380999" y="1436616"/>
            <a:ext cx="8380413" cy="286232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GB" sz="2000" dirty="0">
                <a:solidFill>
                  <a:srgbClr val="0000FF"/>
                </a:solidFill>
                <a:latin typeface="Consolas"/>
              </a:rPr>
              <a:t>private</a:t>
            </a:r>
            <a:r>
              <a:rPr lang="en-GB" sz="2000" dirty="0">
                <a:solidFill>
                  <a:prstClr val="black"/>
                </a:solidFill>
                <a:latin typeface="Consolas"/>
              </a:rPr>
              <a:t> </a:t>
            </a:r>
            <a:r>
              <a:rPr lang="en-GB" sz="2000" dirty="0">
                <a:solidFill>
                  <a:srgbClr val="0000FF"/>
                </a:solidFill>
                <a:latin typeface="Consolas"/>
              </a:rPr>
              <a:t>void</a:t>
            </a:r>
            <a:r>
              <a:rPr lang="en-GB" sz="2000" dirty="0">
                <a:solidFill>
                  <a:prstClr val="black"/>
                </a:solidFill>
                <a:latin typeface="Consolas"/>
              </a:rPr>
              <a:t> </a:t>
            </a:r>
            <a:r>
              <a:rPr lang="en-GB" sz="2000" dirty="0" err="1">
                <a:solidFill>
                  <a:prstClr val="black"/>
                </a:solidFill>
                <a:latin typeface="Consolas"/>
              </a:rPr>
              <a:t>calculateResult</a:t>
            </a:r>
            <a:r>
              <a:rPr lang="en-GB" sz="2000" dirty="0">
                <a:solidFill>
                  <a:prstClr val="black"/>
                </a:solidFill>
                <a:latin typeface="Consolas"/>
              </a:rPr>
              <a:t>()</a:t>
            </a:r>
          </a:p>
          <a:p>
            <a:r>
              <a:rPr lang="en-GB" sz="2000" dirty="0">
                <a:solidFill>
                  <a:prstClr val="black"/>
                </a:solidFill>
                <a:latin typeface="Consolas"/>
              </a:rPr>
              <a:t>{</a:t>
            </a:r>
          </a:p>
          <a:p>
            <a:r>
              <a:rPr lang="en-GB" sz="2000" dirty="0">
                <a:solidFill>
                  <a:prstClr val="black"/>
                </a:solidFill>
                <a:latin typeface="Consolas"/>
              </a:rPr>
              <a:t>    </a:t>
            </a:r>
            <a:r>
              <a:rPr lang="en-GB" sz="2000" dirty="0">
                <a:solidFill>
                  <a:srgbClr val="0000FF"/>
                </a:solidFill>
                <a:latin typeface="Consolas"/>
              </a:rPr>
              <a:t>float</a:t>
            </a:r>
            <a:r>
              <a:rPr lang="en-GB" sz="2000" dirty="0">
                <a:solidFill>
                  <a:prstClr val="black"/>
                </a:solidFill>
                <a:latin typeface="Consolas"/>
              </a:rPr>
              <a:t> v1 = </a:t>
            </a:r>
            <a:r>
              <a:rPr lang="en-GB" sz="2000" dirty="0" err="1">
                <a:solidFill>
                  <a:srgbClr val="0000FF"/>
                </a:solidFill>
                <a:latin typeface="Consolas"/>
              </a:rPr>
              <a:t>float</a:t>
            </a:r>
            <a:r>
              <a:rPr lang="en-GB" sz="2000" dirty="0" err="1">
                <a:solidFill>
                  <a:prstClr val="black"/>
                </a:solidFill>
                <a:latin typeface="Consolas"/>
              </a:rPr>
              <a:t>.Parse</a:t>
            </a:r>
            <a:r>
              <a:rPr lang="en-GB" sz="2000" dirty="0">
                <a:solidFill>
                  <a:prstClr val="black"/>
                </a:solidFill>
                <a:latin typeface="Consolas"/>
              </a:rPr>
              <a:t>(</a:t>
            </a:r>
            <a:r>
              <a:rPr lang="en-GB" sz="2000" dirty="0" err="1">
                <a:solidFill>
                  <a:prstClr val="black"/>
                </a:solidFill>
                <a:latin typeface="Consolas"/>
              </a:rPr>
              <a:t>firstNumberTextBox.Text</a:t>
            </a:r>
            <a:r>
              <a:rPr lang="en-GB" sz="2000" dirty="0">
                <a:solidFill>
                  <a:prstClr val="black"/>
                </a:solidFill>
                <a:latin typeface="Consolas"/>
              </a:rPr>
              <a:t>);</a:t>
            </a:r>
          </a:p>
          <a:p>
            <a:r>
              <a:rPr lang="en-GB" sz="2000" dirty="0">
                <a:solidFill>
                  <a:prstClr val="black"/>
                </a:solidFill>
                <a:latin typeface="Consolas"/>
              </a:rPr>
              <a:t>    </a:t>
            </a:r>
            <a:r>
              <a:rPr lang="en-GB" sz="2000" dirty="0">
                <a:solidFill>
                  <a:srgbClr val="0000FF"/>
                </a:solidFill>
                <a:latin typeface="Consolas"/>
              </a:rPr>
              <a:t>float</a:t>
            </a:r>
            <a:r>
              <a:rPr lang="en-GB" sz="2000" dirty="0">
                <a:solidFill>
                  <a:prstClr val="black"/>
                </a:solidFill>
                <a:latin typeface="Consolas"/>
              </a:rPr>
              <a:t> v2 = </a:t>
            </a:r>
            <a:r>
              <a:rPr lang="en-GB" sz="2000" dirty="0" err="1">
                <a:solidFill>
                  <a:srgbClr val="0000FF"/>
                </a:solidFill>
                <a:latin typeface="Consolas"/>
              </a:rPr>
              <a:t>float</a:t>
            </a:r>
            <a:r>
              <a:rPr lang="en-GB" sz="2000" dirty="0" err="1">
                <a:solidFill>
                  <a:prstClr val="black"/>
                </a:solidFill>
                <a:latin typeface="Consolas"/>
              </a:rPr>
              <a:t>.Parse</a:t>
            </a:r>
            <a:r>
              <a:rPr lang="en-GB" sz="2000" dirty="0">
                <a:solidFill>
                  <a:prstClr val="black"/>
                </a:solidFill>
                <a:latin typeface="Consolas"/>
              </a:rPr>
              <a:t>(</a:t>
            </a:r>
            <a:r>
              <a:rPr lang="en-GB" sz="2000" dirty="0" err="1">
                <a:solidFill>
                  <a:prstClr val="black"/>
                </a:solidFill>
                <a:latin typeface="Consolas"/>
              </a:rPr>
              <a:t>secondNumberTextBox.Text</a:t>
            </a:r>
            <a:r>
              <a:rPr lang="en-GB" sz="2000" dirty="0">
                <a:solidFill>
                  <a:prstClr val="black"/>
                </a:solidFill>
                <a:latin typeface="Consolas"/>
              </a:rPr>
              <a:t>);</a:t>
            </a:r>
          </a:p>
          <a:p>
            <a:endParaRPr lang="en-GB" sz="2000" dirty="0">
              <a:solidFill>
                <a:prstClr val="black"/>
              </a:solidFill>
              <a:latin typeface="Consolas"/>
            </a:endParaRPr>
          </a:p>
          <a:p>
            <a:r>
              <a:rPr lang="en-GB" sz="2000" dirty="0">
                <a:solidFill>
                  <a:prstClr val="black"/>
                </a:solidFill>
                <a:latin typeface="Consolas"/>
              </a:rPr>
              <a:t>    </a:t>
            </a:r>
            <a:r>
              <a:rPr lang="en-GB" sz="2000" dirty="0">
                <a:solidFill>
                  <a:srgbClr val="0000FF"/>
                </a:solidFill>
                <a:latin typeface="Consolas"/>
              </a:rPr>
              <a:t>float</a:t>
            </a:r>
            <a:r>
              <a:rPr lang="en-GB" sz="2000" dirty="0">
                <a:solidFill>
                  <a:prstClr val="black"/>
                </a:solidFill>
                <a:latin typeface="Consolas"/>
              </a:rPr>
              <a:t> result = v1 + v2;</a:t>
            </a:r>
          </a:p>
          <a:p>
            <a:endParaRPr lang="en-GB" sz="2000" dirty="0">
              <a:solidFill>
                <a:prstClr val="black"/>
              </a:solidFill>
              <a:latin typeface="Consolas"/>
            </a:endParaRPr>
          </a:p>
          <a:p>
            <a:r>
              <a:rPr lang="en-GB" sz="2000" dirty="0">
                <a:solidFill>
                  <a:prstClr val="black"/>
                </a:solidFill>
                <a:latin typeface="Consolas"/>
              </a:rPr>
              <a:t>    </a:t>
            </a:r>
            <a:r>
              <a:rPr lang="en-GB" sz="2000" dirty="0" err="1">
                <a:solidFill>
                  <a:prstClr val="black"/>
                </a:solidFill>
                <a:latin typeface="Consolas"/>
              </a:rPr>
              <a:t>resultTextBlock.Text</a:t>
            </a:r>
            <a:r>
              <a:rPr lang="en-GB" sz="2000" dirty="0">
                <a:solidFill>
                  <a:prstClr val="black"/>
                </a:solidFill>
                <a:latin typeface="Consolas"/>
              </a:rPr>
              <a:t> = </a:t>
            </a:r>
            <a:r>
              <a:rPr lang="en-GB" sz="2000" dirty="0" err="1">
                <a:solidFill>
                  <a:prstClr val="black"/>
                </a:solidFill>
                <a:latin typeface="Consolas"/>
              </a:rPr>
              <a:t>result.ToString</a:t>
            </a:r>
            <a:r>
              <a:rPr lang="en-GB" sz="2000" dirty="0">
                <a:solidFill>
                  <a:prstClr val="black"/>
                </a:solidFill>
                <a:latin typeface="Consolas"/>
              </a:rPr>
              <a:t>();</a:t>
            </a:r>
          </a:p>
          <a:p>
            <a:r>
              <a:rPr lang="en-GB" sz="2000" dirty="0" smtClean="0">
                <a:solidFill>
                  <a:prstClr val="black"/>
                </a:solidFill>
                <a:latin typeface="Consolas"/>
              </a:rPr>
              <a:t>}</a:t>
            </a:r>
            <a:endParaRPr lang="en-GB" sz="2000" dirty="0">
              <a:solidFill>
                <a:prstClr val="black"/>
              </a:solidFill>
              <a:latin typeface="Consolas"/>
            </a:endParaRPr>
          </a:p>
        </p:txBody>
      </p:sp>
      <p:sp>
        <p:nvSpPr>
          <p:cNvPr id="6" name="Rectangle 5"/>
          <p:cNvSpPr/>
          <p:nvPr/>
        </p:nvSpPr>
        <p:spPr bwMode="auto">
          <a:xfrm>
            <a:off x="1028700" y="2076450"/>
            <a:ext cx="6724650" cy="380709"/>
          </a:xfrm>
          <a:prstGeom prst="rect">
            <a:avLst/>
          </a:prstGeom>
          <a:solidFill>
            <a:schemeClr val="accent4">
              <a:alpha val="26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200" spc="-150" dirty="0" smtClean="0">
              <a:gradFill>
                <a:gsLst>
                  <a:gs pos="0">
                    <a:srgbClr val="FFFFFF"/>
                  </a:gs>
                  <a:gs pos="100000">
                    <a:srgbClr val="FFFFFF"/>
                  </a:gs>
                </a:gsLst>
                <a:lin ang="5400000" scaled="0"/>
              </a:gradFill>
              <a:latin typeface="Segoe Light" pitchFamily="34" charset="0"/>
            </a:endParaRPr>
          </a:p>
        </p:txBody>
      </p:sp>
    </p:spTree>
    <p:extLst>
      <p:ext uri="{BB962C8B-B14F-4D97-AF65-F5344CB8AC3E}">
        <p14:creationId xmlns:p14="http://schemas.microsoft.com/office/powerpoint/2010/main" val="1300111629"/>
      </p:ext>
    </p:extLst>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Получение результата</a:t>
            </a:r>
            <a:endParaRPr lang="en-GB" dirty="0"/>
          </a:p>
        </p:txBody>
      </p:sp>
      <p:sp>
        <p:nvSpPr>
          <p:cNvPr id="3" name="Content Placeholder 2"/>
          <p:cNvSpPr>
            <a:spLocks noGrp="1"/>
          </p:cNvSpPr>
          <p:nvPr>
            <p:ph idx="1"/>
          </p:nvPr>
        </p:nvSpPr>
        <p:spPr>
          <a:xfrm>
            <a:off x="380770" y="4495800"/>
            <a:ext cx="8363938" cy="1495794"/>
          </a:xfrm>
        </p:spPr>
        <p:txBody>
          <a:bodyPr/>
          <a:lstStyle/>
          <a:p>
            <a:r>
              <a:rPr lang="ru-RU" dirty="0" smtClean="0"/>
              <a:t>Это выражение вычисляет сумму двух значений и заносит результат</a:t>
            </a:r>
            <a:br>
              <a:rPr lang="ru-RU" dirty="0" smtClean="0"/>
            </a:br>
            <a:r>
              <a:rPr lang="ru-RU" dirty="0" smtClean="0"/>
              <a:t>в переменную </a:t>
            </a:r>
            <a:r>
              <a:rPr lang="en-GB" dirty="0" smtClean="0">
                <a:latin typeface="Consolas" pitchFamily="49" charset="0"/>
                <a:cs typeface="Consolas" pitchFamily="49" charset="0"/>
              </a:rPr>
              <a:t>result</a:t>
            </a:r>
            <a:endParaRPr lang="ru-RU" b="1" dirty="0" smtClean="0"/>
          </a:p>
        </p:txBody>
      </p:sp>
      <p:sp>
        <p:nvSpPr>
          <p:cNvPr id="4" name="Slide Number Placeholder 3"/>
          <p:cNvSpPr>
            <a:spLocks noGrp="1"/>
          </p:cNvSpPr>
          <p:nvPr>
            <p:ph type="sldNum" sz="quarter" idx="10"/>
          </p:nvPr>
        </p:nvSpPr>
        <p:spPr/>
        <p:txBody>
          <a:bodyPr/>
          <a:lstStyle/>
          <a:p>
            <a:fld id="{271031BA-9959-4FE2-909F-37D65262A7B4}" type="slidenum">
              <a:rPr lang="en-US" smtClean="0"/>
              <a:pPr/>
              <a:t>73</a:t>
            </a:fld>
            <a:endParaRPr lang="en-US" dirty="0"/>
          </a:p>
        </p:txBody>
      </p:sp>
      <p:sp>
        <p:nvSpPr>
          <p:cNvPr id="5" name="Rectangle 4"/>
          <p:cNvSpPr/>
          <p:nvPr/>
        </p:nvSpPr>
        <p:spPr>
          <a:xfrm>
            <a:off x="380999" y="1436616"/>
            <a:ext cx="8380413" cy="286232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GB" sz="2000" dirty="0">
                <a:solidFill>
                  <a:srgbClr val="0000FF"/>
                </a:solidFill>
                <a:latin typeface="Consolas"/>
              </a:rPr>
              <a:t>private</a:t>
            </a:r>
            <a:r>
              <a:rPr lang="en-GB" sz="2000" dirty="0">
                <a:solidFill>
                  <a:prstClr val="black"/>
                </a:solidFill>
                <a:latin typeface="Consolas"/>
              </a:rPr>
              <a:t> </a:t>
            </a:r>
            <a:r>
              <a:rPr lang="en-GB" sz="2000" dirty="0">
                <a:solidFill>
                  <a:srgbClr val="0000FF"/>
                </a:solidFill>
                <a:latin typeface="Consolas"/>
              </a:rPr>
              <a:t>void</a:t>
            </a:r>
            <a:r>
              <a:rPr lang="en-GB" sz="2000" dirty="0">
                <a:solidFill>
                  <a:prstClr val="black"/>
                </a:solidFill>
                <a:latin typeface="Consolas"/>
              </a:rPr>
              <a:t> </a:t>
            </a:r>
            <a:r>
              <a:rPr lang="en-GB" sz="2000" dirty="0" err="1">
                <a:solidFill>
                  <a:prstClr val="black"/>
                </a:solidFill>
                <a:latin typeface="Consolas"/>
              </a:rPr>
              <a:t>calculateResult</a:t>
            </a:r>
            <a:r>
              <a:rPr lang="en-GB" sz="2000" dirty="0">
                <a:solidFill>
                  <a:prstClr val="black"/>
                </a:solidFill>
                <a:latin typeface="Consolas"/>
              </a:rPr>
              <a:t>()</a:t>
            </a:r>
          </a:p>
          <a:p>
            <a:r>
              <a:rPr lang="en-GB" sz="2000" dirty="0">
                <a:solidFill>
                  <a:prstClr val="black"/>
                </a:solidFill>
                <a:latin typeface="Consolas"/>
              </a:rPr>
              <a:t>{</a:t>
            </a:r>
          </a:p>
          <a:p>
            <a:r>
              <a:rPr lang="en-GB" sz="2000" dirty="0">
                <a:solidFill>
                  <a:prstClr val="black"/>
                </a:solidFill>
                <a:latin typeface="Consolas"/>
              </a:rPr>
              <a:t>    </a:t>
            </a:r>
            <a:r>
              <a:rPr lang="en-GB" sz="2000" dirty="0">
                <a:solidFill>
                  <a:srgbClr val="0000FF"/>
                </a:solidFill>
                <a:latin typeface="Consolas"/>
              </a:rPr>
              <a:t>float</a:t>
            </a:r>
            <a:r>
              <a:rPr lang="en-GB" sz="2000" dirty="0">
                <a:solidFill>
                  <a:prstClr val="black"/>
                </a:solidFill>
                <a:latin typeface="Consolas"/>
              </a:rPr>
              <a:t> v1 = </a:t>
            </a:r>
            <a:r>
              <a:rPr lang="en-GB" sz="2000" dirty="0" err="1">
                <a:solidFill>
                  <a:srgbClr val="0000FF"/>
                </a:solidFill>
                <a:latin typeface="Consolas"/>
              </a:rPr>
              <a:t>float</a:t>
            </a:r>
            <a:r>
              <a:rPr lang="en-GB" sz="2000" dirty="0" err="1">
                <a:solidFill>
                  <a:prstClr val="black"/>
                </a:solidFill>
                <a:latin typeface="Consolas"/>
              </a:rPr>
              <a:t>.Parse</a:t>
            </a:r>
            <a:r>
              <a:rPr lang="en-GB" sz="2000" dirty="0">
                <a:solidFill>
                  <a:prstClr val="black"/>
                </a:solidFill>
                <a:latin typeface="Consolas"/>
              </a:rPr>
              <a:t>(</a:t>
            </a:r>
            <a:r>
              <a:rPr lang="en-GB" sz="2000" dirty="0" err="1">
                <a:solidFill>
                  <a:prstClr val="black"/>
                </a:solidFill>
                <a:latin typeface="Consolas"/>
              </a:rPr>
              <a:t>firstNumberTextBox.Text</a:t>
            </a:r>
            <a:r>
              <a:rPr lang="en-GB" sz="2000" dirty="0">
                <a:solidFill>
                  <a:prstClr val="black"/>
                </a:solidFill>
                <a:latin typeface="Consolas"/>
              </a:rPr>
              <a:t>);</a:t>
            </a:r>
          </a:p>
          <a:p>
            <a:r>
              <a:rPr lang="en-GB" sz="2000" dirty="0">
                <a:solidFill>
                  <a:prstClr val="black"/>
                </a:solidFill>
                <a:latin typeface="Consolas"/>
              </a:rPr>
              <a:t>    </a:t>
            </a:r>
            <a:r>
              <a:rPr lang="en-GB" sz="2000" dirty="0">
                <a:solidFill>
                  <a:srgbClr val="0000FF"/>
                </a:solidFill>
                <a:latin typeface="Consolas"/>
              </a:rPr>
              <a:t>float</a:t>
            </a:r>
            <a:r>
              <a:rPr lang="en-GB" sz="2000" dirty="0">
                <a:solidFill>
                  <a:prstClr val="black"/>
                </a:solidFill>
                <a:latin typeface="Consolas"/>
              </a:rPr>
              <a:t> v2 = </a:t>
            </a:r>
            <a:r>
              <a:rPr lang="en-GB" sz="2000" dirty="0" err="1">
                <a:solidFill>
                  <a:srgbClr val="0000FF"/>
                </a:solidFill>
                <a:latin typeface="Consolas"/>
              </a:rPr>
              <a:t>float</a:t>
            </a:r>
            <a:r>
              <a:rPr lang="en-GB" sz="2000" dirty="0" err="1">
                <a:solidFill>
                  <a:prstClr val="black"/>
                </a:solidFill>
                <a:latin typeface="Consolas"/>
              </a:rPr>
              <a:t>.Parse</a:t>
            </a:r>
            <a:r>
              <a:rPr lang="en-GB" sz="2000" dirty="0">
                <a:solidFill>
                  <a:prstClr val="black"/>
                </a:solidFill>
                <a:latin typeface="Consolas"/>
              </a:rPr>
              <a:t>(</a:t>
            </a:r>
            <a:r>
              <a:rPr lang="en-GB" sz="2000" dirty="0" err="1">
                <a:solidFill>
                  <a:prstClr val="black"/>
                </a:solidFill>
                <a:latin typeface="Consolas"/>
              </a:rPr>
              <a:t>secondNumberTextBox.Text</a:t>
            </a:r>
            <a:r>
              <a:rPr lang="en-GB" sz="2000" dirty="0">
                <a:solidFill>
                  <a:prstClr val="black"/>
                </a:solidFill>
                <a:latin typeface="Consolas"/>
              </a:rPr>
              <a:t>);</a:t>
            </a:r>
          </a:p>
          <a:p>
            <a:endParaRPr lang="en-GB" sz="2000" dirty="0">
              <a:solidFill>
                <a:prstClr val="black"/>
              </a:solidFill>
              <a:latin typeface="Consolas"/>
            </a:endParaRPr>
          </a:p>
          <a:p>
            <a:r>
              <a:rPr lang="en-GB" sz="2000" dirty="0">
                <a:solidFill>
                  <a:prstClr val="black"/>
                </a:solidFill>
                <a:latin typeface="Consolas"/>
              </a:rPr>
              <a:t>    </a:t>
            </a:r>
            <a:r>
              <a:rPr lang="en-GB" sz="2000" dirty="0">
                <a:solidFill>
                  <a:srgbClr val="0000FF"/>
                </a:solidFill>
                <a:latin typeface="Consolas"/>
              </a:rPr>
              <a:t>float</a:t>
            </a:r>
            <a:r>
              <a:rPr lang="en-GB" sz="2000" dirty="0">
                <a:solidFill>
                  <a:prstClr val="black"/>
                </a:solidFill>
                <a:latin typeface="Consolas"/>
              </a:rPr>
              <a:t> result = v1 + v2;</a:t>
            </a:r>
          </a:p>
          <a:p>
            <a:endParaRPr lang="en-GB" sz="2000" dirty="0">
              <a:solidFill>
                <a:prstClr val="black"/>
              </a:solidFill>
              <a:latin typeface="Consolas"/>
            </a:endParaRPr>
          </a:p>
          <a:p>
            <a:r>
              <a:rPr lang="en-GB" sz="2000" dirty="0">
                <a:solidFill>
                  <a:prstClr val="black"/>
                </a:solidFill>
                <a:latin typeface="Consolas"/>
              </a:rPr>
              <a:t>    </a:t>
            </a:r>
            <a:r>
              <a:rPr lang="en-GB" sz="2000" dirty="0" err="1">
                <a:solidFill>
                  <a:prstClr val="black"/>
                </a:solidFill>
                <a:latin typeface="Consolas"/>
              </a:rPr>
              <a:t>resultTextBlock.Text</a:t>
            </a:r>
            <a:r>
              <a:rPr lang="en-GB" sz="2000" dirty="0">
                <a:solidFill>
                  <a:prstClr val="black"/>
                </a:solidFill>
                <a:latin typeface="Consolas"/>
              </a:rPr>
              <a:t> = </a:t>
            </a:r>
            <a:r>
              <a:rPr lang="en-GB" sz="2000" dirty="0" err="1">
                <a:solidFill>
                  <a:prstClr val="black"/>
                </a:solidFill>
                <a:latin typeface="Consolas"/>
              </a:rPr>
              <a:t>result.ToString</a:t>
            </a:r>
            <a:r>
              <a:rPr lang="en-GB" sz="2000" dirty="0">
                <a:solidFill>
                  <a:prstClr val="black"/>
                </a:solidFill>
                <a:latin typeface="Consolas"/>
              </a:rPr>
              <a:t>();</a:t>
            </a:r>
          </a:p>
          <a:p>
            <a:r>
              <a:rPr lang="en-GB" sz="2000" dirty="0" smtClean="0">
                <a:solidFill>
                  <a:prstClr val="black"/>
                </a:solidFill>
                <a:latin typeface="Consolas"/>
              </a:rPr>
              <a:t>}</a:t>
            </a:r>
            <a:endParaRPr lang="en-GB" sz="2000" dirty="0">
              <a:solidFill>
                <a:prstClr val="black"/>
              </a:solidFill>
              <a:latin typeface="Consolas"/>
            </a:endParaRPr>
          </a:p>
        </p:txBody>
      </p:sp>
      <p:sp>
        <p:nvSpPr>
          <p:cNvPr id="6" name="Rectangle 5"/>
          <p:cNvSpPr/>
          <p:nvPr/>
        </p:nvSpPr>
        <p:spPr bwMode="auto">
          <a:xfrm>
            <a:off x="838200" y="3028950"/>
            <a:ext cx="3524250" cy="380999"/>
          </a:xfrm>
          <a:prstGeom prst="rect">
            <a:avLst/>
          </a:prstGeom>
          <a:solidFill>
            <a:schemeClr val="accent4">
              <a:alpha val="26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200" spc="-150" dirty="0" smtClean="0">
              <a:gradFill>
                <a:gsLst>
                  <a:gs pos="0">
                    <a:srgbClr val="FFFFFF"/>
                  </a:gs>
                  <a:gs pos="100000">
                    <a:srgbClr val="FFFFFF"/>
                  </a:gs>
                </a:gsLst>
                <a:lin ang="5400000" scaled="0"/>
              </a:gradFill>
              <a:latin typeface="Segoe Light" pitchFamily="34" charset="0"/>
            </a:endParaRPr>
          </a:p>
        </p:txBody>
      </p:sp>
    </p:spTree>
    <p:extLst>
      <p:ext uri="{BB962C8B-B14F-4D97-AF65-F5344CB8AC3E}">
        <p14:creationId xmlns:p14="http://schemas.microsoft.com/office/powerpoint/2010/main" val="3600241881"/>
      </p:ext>
    </p:extLst>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Вывод результата на экран</a:t>
            </a:r>
            <a:endParaRPr lang="en-GB" dirty="0"/>
          </a:p>
        </p:txBody>
      </p:sp>
      <p:sp>
        <p:nvSpPr>
          <p:cNvPr id="3" name="Content Placeholder 2"/>
          <p:cNvSpPr>
            <a:spLocks noGrp="1"/>
          </p:cNvSpPr>
          <p:nvPr>
            <p:ph idx="1"/>
          </p:nvPr>
        </p:nvSpPr>
        <p:spPr>
          <a:xfrm>
            <a:off x="380770" y="4495800"/>
            <a:ext cx="8363938" cy="1994392"/>
          </a:xfrm>
        </p:spPr>
        <p:txBody>
          <a:bodyPr/>
          <a:lstStyle/>
          <a:p>
            <a:r>
              <a:rPr lang="ru-RU" dirty="0" smtClean="0"/>
              <a:t>Эта строка получает строку с результатом и присваивает её свойству </a:t>
            </a:r>
            <a:r>
              <a:rPr lang="en-GB" dirty="0">
                <a:latin typeface="Consolas" pitchFamily="49" charset="0"/>
                <a:cs typeface="Consolas" pitchFamily="49" charset="0"/>
              </a:rPr>
              <a:t>Text</a:t>
            </a:r>
            <a:r>
              <a:rPr lang="ru-RU" dirty="0" smtClean="0"/>
              <a:t> элемента</a:t>
            </a:r>
            <a:r>
              <a:rPr lang="en-GB" dirty="0" smtClean="0"/>
              <a:t> </a:t>
            </a:r>
            <a:r>
              <a:rPr lang="en-GB" dirty="0" err="1" smtClean="0">
                <a:latin typeface="Consolas" pitchFamily="49" charset="0"/>
                <a:cs typeface="Consolas" pitchFamily="49" charset="0"/>
              </a:rPr>
              <a:t>resultTextBlock</a:t>
            </a:r>
            <a:r>
              <a:rPr lang="ru-RU" dirty="0" smtClean="0"/>
              <a:t>, что приводит</a:t>
            </a:r>
            <a:br>
              <a:rPr lang="ru-RU" dirty="0" smtClean="0"/>
            </a:br>
            <a:r>
              <a:rPr lang="ru-RU" dirty="0" smtClean="0"/>
              <a:t>к отображению результата на экране</a:t>
            </a:r>
            <a:endParaRPr lang="en-GB" dirty="0"/>
          </a:p>
        </p:txBody>
      </p:sp>
      <p:sp>
        <p:nvSpPr>
          <p:cNvPr id="4" name="Slide Number Placeholder 3"/>
          <p:cNvSpPr>
            <a:spLocks noGrp="1"/>
          </p:cNvSpPr>
          <p:nvPr>
            <p:ph type="sldNum" sz="quarter" idx="10"/>
          </p:nvPr>
        </p:nvSpPr>
        <p:spPr/>
        <p:txBody>
          <a:bodyPr/>
          <a:lstStyle/>
          <a:p>
            <a:fld id="{271031BA-9959-4FE2-909F-37D65262A7B4}" type="slidenum">
              <a:rPr lang="en-US" smtClean="0"/>
              <a:pPr/>
              <a:t>74</a:t>
            </a:fld>
            <a:endParaRPr lang="en-US" dirty="0"/>
          </a:p>
        </p:txBody>
      </p:sp>
      <p:sp>
        <p:nvSpPr>
          <p:cNvPr id="5" name="Rectangle 4"/>
          <p:cNvSpPr/>
          <p:nvPr/>
        </p:nvSpPr>
        <p:spPr>
          <a:xfrm>
            <a:off x="380999" y="1436616"/>
            <a:ext cx="8380413" cy="286232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GB" sz="2000" dirty="0">
                <a:solidFill>
                  <a:srgbClr val="0000FF"/>
                </a:solidFill>
                <a:latin typeface="Consolas"/>
              </a:rPr>
              <a:t>private</a:t>
            </a:r>
            <a:r>
              <a:rPr lang="en-GB" sz="2000" dirty="0">
                <a:solidFill>
                  <a:prstClr val="black"/>
                </a:solidFill>
                <a:latin typeface="Consolas"/>
              </a:rPr>
              <a:t> </a:t>
            </a:r>
            <a:r>
              <a:rPr lang="en-GB" sz="2000" dirty="0">
                <a:solidFill>
                  <a:srgbClr val="0000FF"/>
                </a:solidFill>
                <a:latin typeface="Consolas"/>
              </a:rPr>
              <a:t>void</a:t>
            </a:r>
            <a:r>
              <a:rPr lang="en-GB" sz="2000" dirty="0">
                <a:solidFill>
                  <a:prstClr val="black"/>
                </a:solidFill>
                <a:latin typeface="Consolas"/>
              </a:rPr>
              <a:t> </a:t>
            </a:r>
            <a:r>
              <a:rPr lang="en-GB" sz="2000" dirty="0" err="1">
                <a:solidFill>
                  <a:prstClr val="black"/>
                </a:solidFill>
                <a:latin typeface="Consolas"/>
              </a:rPr>
              <a:t>calculateResult</a:t>
            </a:r>
            <a:r>
              <a:rPr lang="en-GB" sz="2000" dirty="0">
                <a:solidFill>
                  <a:prstClr val="black"/>
                </a:solidFill>
                <a:latin typeface="Consolas"/>
              </a:rPr>
              <a:t>()</a:t>
            </a:r>
          </a:p>
          <a:p>
            <a:r>
              <a:rPr lang="en-GB" sz="2000" dirty="0">
                <a:solidFill>
                  <a:prstClr val="black"/>
                </a:solidFill>
                <a:latin typeface="Consolas"/>
              </a:rPr>
              <a:t>{</a:t>
            </a:r>
          </a:p>
          <a:p>
            <a:r>
              <a:rPr lang="en-GB" sz="2000" dirty="0">
                <a:solidFill>
                  <a:prstClr val="black"/>
                </a:solidFill>
                <a:latin typeface="Consolas"/>
              </a:rPr>
              <a:t>    </a:t>
            </a:r>
            <a:r>
              <a:rPr lang="en-GB" sz="2000" dirty="0">
                <a:solidFill>
                  <a:srgbClr val="0000FF"/>
                </a:solidFill>
                <a:latin typeface="Consolas"/>
              </a:rPr>
              <a:t>float</a:t>
            </a:r>
            <a:r>
              <a:rPr lang="en-GB" sz="2000" dirty="0">
                <a:solidFill>
                  <a:prstClr val="black"/>
                </a:solidFill>
                <a:latin typeface="Consolas"/>
              </a:rPr>
              <a:t> v1 = </a:t>
            </a:r>
            <a:r>
              <a:rPr lang="en-GB" sz="2000" dirty="0" err="1">
                <a:solidFill>
                  <a:srgbClr val="0000FF"/>
                </a:solidFill>
                <a:latin typeface="Consolas"/>
              </a:rPr>
              <a:t>float</a:t>
            </a:r>
            <a:r>
              <a:rPr lang="en-GB" sz="2000" dirty="0" err="1">
                <a:solidFill>
                  <a:prstClr val="black"/>
                </a:solidFill>
                <a:latin typeface="Consolas"/>
              </a:rPr>
              <a:t>.Parse</a:t>
            </a:r>
            <a:r>
              <a:rPr lang="en-GB" sz="2000" dirty="0">
                <a:solidFill>
                  <a:prstClr val="black"/>
                </a:solidFill>
                <a:latin typeface="Consolas"/>
              </a:rPr>
              <a:t>(</a:t>
            </a:r>
            <a:r>
              <a:rPr lang="en-GB" sz="2000" dirty="0" err="1">
                <a:solidFill>
                  <a:prstClr val="black"/>
                </a:solidFill>
                <a:latin typeface="Consolas"/>
              </a:rPr>
              <a:t>firstNumberTextBox.Text</a:t>
            </a:r>
            <a:r>
              <a:rPr lang="en-GB" sz="2000" dirty="0">
                <a:solidFill>
                  <a:prstClr val="black"/>
                </a:solidFill>
                <a:latin typeface="Consolas"/>
              </a:rPr>
              <a:t>);</a:t>
            </a:r>
          </a:p>
          <a:p>
            <a:r>
              <a:rPr lang="en-GB" sz="2000" dirty="0">
                <a:solidFill>
                  <a:prstClr val="black"/>
                </a:solidFill>
                <a:latin typeface="Consolas"/>
              </a:rPr>
              <a:t>    </a:t>
            </a:r>
            <a:r>
              <a:rPr lang="en-GB" sz="2000" dirty="0">
                <a:solidFill>
                  <a:srgbClr val="0000FF"/>
                </a:solidFill>
                <a:latin typeface="Consolas"/>
              </a:rPr>
              <a:t>float</a:t>
            </a:r>
            <a:r>
              <a:rPr lang="en-GB" sz="2000" dirty="0">
                <a:solidFill>
                  <a:prstClr val="black"/>
                </a:solidFill>
                <a:latin typeface="Consolas"/>
              </a:rPr>
              <a:t> v2 = </a:t>
            </a:r>
            <a:r>
              <a:rPr lang="en-GB" sz="2000" dirty="0" err="1">
                <a:solidFill>
                  <a:srgbClr val="0000FF"/>
                </a:solidFill>
                <a:latin typeface="Consolas"/>
              </a:rPr>
              <a:t>float</a:t>
            </a:r>
            <a:r>
              <a:rPr lang="en-GB" sz="2000" dirty="0" err="1">
                <a:solidFill>
                  <a:prstClr val="black"/>
                </a:solidFill>
                <a:latin typeface="Consolas"/>
              </a:rPr>
              <a:t>.Parse</a:t>
            </a:r>
            <a:r>
              <a:rPr lang="en-GB" sz="2000" dirty="0">
                <a:solidFill>
                  <a:prstClr val="black"/>
                </a:solidFill>
                <a:latin typeface="Consolas"/>
              </a:rPr>
              <a:t>(</a:t>
            </a:r>
            <a:r>
              <a:rPr lang="en-GB" sz="2000" dirty="0" err="1">
                <a:solidFill>
                  <a:prstClr val="black"/>
                </a:solidFill>
                <a:latin typeface="Consolas"/>
              </a:rPr>
              <a:t>secondNumberTextBox.Text</a:t>
            </a:r>
            <a:r>
              <a:rPr lang="en-GB" sz="2000" dirty="0">
                <a:solidFill>
                  <a:prstClr val="black"/>
                </a:solidFill>
                <a:latin typeface="Consolas"/>
              </a:rPr>
              <a:t>);</a:t>
            </a:r>
          </a:p>
          <a:p>
            <a:endParaRPr lang="en-GB" sz="2000" dirty="0">
              <a:solidFill>
                <a:prstClr val="black"/>
              </a:solidFill>
              <a:latin typeface="Consolas"/>
            </a:endParaRPr>
          </a:p>
          <a:p>
            <a:r>
              <a:rPr lang="en-GB" sz="2000" dirty="0">
                <a:solidFill>
                  <a:prstClr val="black"/>
                </a:solidFill>
                <a:latin typeface="Consolas"/>
              </a:rPr>
              <a:t>    </a:t>
            </a:r>
            <a:r>
              <a:rPr lang="en-GB" sz="2000" dirty="0">
                <a:solidFill>
                  <a:srgbClr val="0000FF"/>
                </a:solidFill>
                <a:latin typeface="Consolas"/>
              </a:rPr>
              <a:t>float</a:t>
            </a:r>
            <a:r>
              <a:rPr lang="en-GB" sz="2000" dirty="0">
                <a:solidFill>
                  <a:prstClr val="black"/>
                </a:solidFill>
                <a:latin typeface="Consolas"/>
              </a:rPr>
              <a:t> result = v1 + v2;</a:t>
            </a:r>
          </a:p>
          <a:p>
            <a:endParaRPr lang="en-GB" sz="2000" dirty="0">
              <a:solidFill>
                <a:prstClr val="black"/>
              </a:solidFill>
              <a:latin typeface="Consolas"/>
            </a:endParaRPr>
          </a:p>
          <a:p>
            <a:r>
              <a:rPr lang="en-GB" sz="2000" dirty="0">
                <a:solidFill>
                  <a:prstClr val="black"/>
                </a:solidFill>
                <a:latin typeface="Consolas"/>
              </a:rPr>
              <a:t>    </a:t>
            </a:r>
            <a:r>
              <a:rPr lang="en-GB" sz="2000" dirty="0" err="1">
                <a:solidFill>
                  <a:prstClr val="black"/>
                </a:solidFill>
                <a:latin typeface="Consolas"/>
              </a:rPr>
              <a:t>resultTextBlock.Text</a:t>
            </a:r>
            <a:r>
              <a:rPr lang="en-GB" sz="2000" dirty="0">
                <a:solidFill>
                  <a:prstClr val="black"/>
                </a:solidFill>
                <a:latin typeface="Consolas"/>
              </a:rPr>
              <a:t> = </a:t>
            </a:r>
            <a:r>
              <a:rPr lang="en-GB" sz="2000" dirty="0" err="1">
                <a:solidFill>
                  <a:prstClr val="black"/>
                </a:solidFill>
                <a:latin typeface="Consolas"/>
              </a:rPr>
              <a:t>result.ToString</a:t>
            </a:r>
            <a:r>
              <a:rPr lang="en-GB" sz="2000" dirty="0">
                <a:solidFill>
                  <a:prstClr val="black"/>
                </a:solidFill>
                <a:latin typeface="Consolas"/>
              </a:rPr>
              <a:t>();</a:t>
            </a:r>
          </a:p>
          <a:p>
            <a:r>
              <a:rPr lang="en-GB" sz="2000" dirty="0" smtClean="0">
                <a:solidFill>
                  <a:prstClr val="black"/>
                </a:solidFill>
                <a:latin typeface="Consolas"/>
              </a:rPr>
              <a:t>}</a:t>
            </a:r>
            <a:endParaRPr lang="en-GB" sz="2000" dirty="0">
              <a:solidFill>
                <a:prstClr val="black"/>
              </a:solidFill>
              <a:latin typeface="Consolas"/>
            </a:endParaRPr>
          </a:p>
        </p:txBody>
      </p:sp>
      <p:sp>
        <p:nvSpPr>
          <p:cNvPr id="6" name="Rectangle 5"/>
          <p:cNvSpPr/>
          <p:nvPr/>
        </p:nvSpPr>
        <p:spPr bwMode="auto">
          <a:xfrm>
            <a:off x="1046954" y="3619500"/>
            <a:ext cx="5715795" cy="380999"/>
          </a:xfrm>
          <a:prstGeom prst="rect">
            <a:avLst/>
          </a:prstGeom>
          <a:solidFill>
            <a:schemeClr val="accent4">
              <a:alpha val="26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200" spc="-150" dirty="0" smtClean="0">
              <a:gradFill>
                <a:gsLst>
                  <a:gs pos="0">
                    <a:srgbClr val="FFFFFF"/>
                  </a:gs>
                  <a:gs pos="100000">
                    <a:srgbClr val="FFFFFF"/>
                  </a:gs>
                </a:gsLst>
                <a:lin ang="5400000" scaled="0"/>
              </a:gradFill>
              <a:latin typeface="Segoe Light" pitchFamily="34" charset="0"/>
            </a:endParaRPr>
          </a:p>
        </p:txBody>
      </p:sp>
    </p:spTree>
    <p:extLst>
      <p:ext uri="{BB962C8B-B14F-4D97-AF65-F5344CB8AC3E}">
        <p14:creationId xmlns:p14="http://schemas.microsoft.com/office/powerpoint/2010/main" val="142968908"/>
      </p:ext>
    </p:extLst>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63" y="431800"/>
            <a:ext cx="8363938" cy="664797"/>
          </a:xfrm>
        </p:spPr>
        <p:txBody>
          <a:bodyPr/>
          <a:lstStyle/>
          <a:p>
            <a:r>
              <a:rPr lang="ru-RU" dirty="0" smtClean="0"/>
              <a:t>Свойства элементов </a:t>
            </a:r>
            <a:r>
              <a:rPr lang="en-GB" dirty="0" smtClean="0"/>
              <a:t>Silverlight</a:t>
            </a:r>
            <a:endParaRPr lang="en-GB" dirty="0"/>
          </a:p>
        </p:txBody>
      </p:sp>
      <p:sp>
        <p:nvSpPr>
          <p:cNvPr id="3" name="Content Placeholder 2"/>
          <p:cNvSpPr>
            <a:spLocks noGrp="1"/>
          </p:cNvSpPr>
          <p:nvPr>
            <p:ph idx="1"/>
          </p:nvPr>
        </p:nvSpPr>
        <p:spPr>
          <a:xfrm>
            <a:off x="380770" y="1371600"/>
            <a:ext cx="8363938" cy="5207579"/>
          </a:xfrm>
        </p:spPr>
        <p:txBody>
          <a:bodyPr/>
          <a:lstStyle/>
          <a:p>
            <a:r>
              <a:rPr lang="ru-RU" dirty="0" smtClean="0"/>
              <a:t>Этот метод работает, потому что значения свойств элементов </a:t>
            </a:r>
            <a:r>
              <a:rPr lang="en-US" dirty="0" smtClean="0"/>
              <a:t>Silverlight </a:t>
            </a:r>
            <a:r>
              <a:rPr lang="ru-RU" dirty="0" smtClean="0"/>
              <a:t>можно считывать (чтобы определить значения введённых чисел) и записывать</a:t>
            </a:r>
            <a:br>
              <a:rPr lang="ru-RU" dirty="0" smtClean="0"/>
            </a:br>
            <a:r>
              <a:rPr lang="ru-RU" dirty="0" smtClean="0"/>
              <a:t>(для отображения результата)</a:t>
            </a:r>
          </a:p>
          <a:p>
            <a:r>
              <a:rPr lang="ru-RU" dirty="0" smtClean="0"/>
              <a:t>Программа должна работать</a:t>
            </a:r>
            <a:br>
              <a:rPr lang="ru-RU" dirty="0" smtClean="0"/>
            </a:br>
            <a:r>
              <a:rPr lang="ru-RU" dirty="0" smtClean="0"/>
              <a:t>с визуальными элементами, поскольку они являются программными объектами</a:t>
            </a:r>
          </a:p>
          <a:p>
            <a:r>
              <a:rPr lang="ru-RU" dirty="0" smtClean="0"/>
              <a:t>Эти объекты создаются при запуске программы</a:t>
            </a:r>
            <a:endParaRPr lang="en-GB" dirty="0" smtClean="0"/>
          </a:p>
        </p:txBody>
      </p:sp>
      <p:sp>
        <p:nvSpPr>
          <p:cNvPr id="4" name="Slide Number Placeholder 3"/>
          <p:cNvSpPr>
            <a:spLocks noGrp="1"/>
          </p:cNvSpPr>
          <p:nvPr>
            <p:ph type="sldNum" sz="quarter" idx="10"/>
          </p:nvPr>
        </p:nvSpPr>
        <p:spPr/>
        <p:txBody>
          <a:bodyPr/>
          <a:lstStyle/>
          <a:p>
            <a:fld id="{271031BA-9959-4FE2-909F-37D65262A7B4}" type="slidenum">
              <a:rPr lang="en-US" smtClean="0"/>
              <a:pPr/>
              <a:t>75</a:t>
            </a:fld>
            <a:endParaRPr lang="en-US" dirty="0"/>
          </a:p>
        </p:txBody>
      </p:sp>
    </p:spTree>
    <p:extLst>
      <p:ext uri="{BB962C8B-B14F-4D97-AF65-F5344CB8AC3E}">
        <p14:creationId xmlns:p14="http://schemas.microsoft.com/office/powerpoint/2010/main" val="3996975307"/>
      </p:ext>
    </p:extLst>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Программы и события</a:t>
            </a:r>
            <a:endParaRPr lang="en-GB" dirty="0"/>
          </a:p>
        </p:txBody>
      </p:sp>
      <p:sp>
        <p:nvSpPr>
          <p:cNvPr id="3" name="Content Placeholder 2"/>
          <p:cNvSpPr>
            <a:spLocks noGrp="1"/>
          </p:cNvSpPr>
          <p:nvPr>
            <p:ph idx="1"/>
          </p:nvPr>
        </p:nvSpPr>
        <p:spPr>
          <a:xfrm>
            <a:off x="380770" y="1371600"/>
            <a:ext cx="8363938" cy="4708981"/>
          </a:xfrm>
        </p:spPr>
        <p:txBody>
          <a:bodyPr/>
          <a:lstStyle/>
          <a:p>
            <a:r>
              <a:rPr lang="ru-RU" dirty="0" smtClean="0"/>
              <a:t>Для того чтобы события происходили, должна быть возможность управлять событиями как программным объектом</a:t>
            </a:r>
          </a:p>
          <a:p>
            <a:r>
              <a:rPr lang="en-US" dirty="0" smtClean="0"/>
              <a:t>C# </a:t>
            </a:r>
            <a:r>
              <a:rPr lang="ru-RU" dirty="0" smtClean="0"/>
              <a:t>предоставляет механизм делегатов, который позволяет создавать ссылки</a:t>
            </a:r>
            <a:br>
              <a:rPr lang="ru-RU" dirty="0" smtClean="0"/>
            </a:br>
            <a:r>
              <a:rPr lang="ru-RU" dirty="0" smtClean="0"/>
              <a:t>на методы, которые должны вызываться при возникновении события</a:t>
            </a:r>
          </a:p>
          <a:p>
            <a:r>
              <a:rPr lang="en-GB" dirty="0" smtClean="0"/>
              <a:t>Silverlight </a:t>
            </a:r>
            <a:r>
              <a:rPr lang="ru-RU" dirty="0" smtClean="0"/>
              <a:t>и</a:t>
            </a:r>
            <a:r>
              <a:rPr lang="en-GB" dirty="0" smtClean="0"/>
              <a:t> Visual Studio </a:t>
            </a:r>
            <a:r>
              <a:rPr lang="ru-RU" dirty="0" smtClean="0"/>
              <a:t>упрощают работу</a:t>
            </a:r>
            <a:br>
              <a:rPr lang="ru-RU" dirty="0" smtClean="0"/>
            </a:br>
            <a:r>
              <a:rPr lang="ru-RU" dirty="0" smtClean="0"/>
              <a:t>с событиями</a:t>
            </a:r>
            <a:endParaRPr lang="en-GB" dirty="0"/>
          </a:p>
        </p:txBody>
      </p:sp>
      <p:sp>
        <p:nvSpPr>
          <p:cNvPr id="4" name="Slide Number Placeholder 3"/>
          <p:cNvSpPr>
            <a:spLocks noGrp="1"/>
          </p:cNvSpPr>
          <p:nvPr>
            <p:ph type="sldNum" sz="quarter" idx="10"/>
          </p:nvPr>
        </p:nvSpPr>
        <p:spPr/>
        <p:txBody>
          <a:bodyPr/>
          <a:lstStyle/>
          <a:p>
            <a:fld id="{271031BA-9959-4FE2-909F-37D65262A7B4}" type="slidenum">
              <a:rPr lang="en-US" smtClean="0"/>
              <a:pPr/>
              <a:t>76</a:t>
            </a:fld>
            <a:endParaRPr lang="en-US" dirty="0"/>
          </a:p>
        </p:txBody>
      </p:sp>
    </p:spTree>
    <p:extLst>
      <p:ext uri="{BB962C8B-B14F-4D97-AF65-F5344CB8AC3E}">
        <p14:creationId xmlns:p14="http://schemas.microsoft.com/office/powerpoint/2010/main" val="1496265637"/>
      </p:ext>
    </p:extLst>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63" y="431800"/>
            <a:ext cx="8363938" cy="664797"/>
          </a:xfrm>
        </p:spPr>
        <p:txBody>
          <a:bodyPr/>
          <a:lstStyle/>
          <a:p>
            <a:r>
              <a:rPr lang="ru-RU" dirty="0" smtClean="0"/>
              <a:t>Метод-обработчик события</a:t>
            </a:r>
            <a:endParaRPr lang="en-GB" dirty="0"/>
          </a:p>
        </p:txBody>
      </p:sp>
      <p:sp>
        <p:nvSpPr>
          <p:cNvPr id="3" name="Content Placeholder 2"/>
          <p:cNvSpPr>
            <a:spLocks noGrp="1"/>
          </p:cNvSpPr>
          <p:nvPr>
            <p:ph idx="1"/>
          </p:nvPr>
        </p:nvSpPr>
        <p:spPr>
          <a:xfrm>
            <a:off x="380770" y="3584448"/>
            <a:ext cx="8251166" cy="2105192"/>
          </a:xfrm>
        </p:spPr>
        <p:txBody>
          <a:bodyPr/>
          <a:lstStyle/>
          <a:p>
            <a:r>
              <a:rPr lang="ru-RU" dirty="0" smtClean="0"/>
              <a:t>При двойном щелчке мышью на кнопке</a:t>
            </a:r>
            <a:br>
              <a:rPr lang="ru-RU" dirty="0" smtClean="0"/>
            </a:br>
            <a:r>
              <a:rPr lang="ru-RU" dirty="0" smtClean="0"/>
              <a:t>в классе </a:t>
            </a:r>
            <a:r>
              <a:rPr lang="en-GB" dirty="0" err="1">
                <a:latin typeface="Consolas" pitchFamily="49" charset="0"/>
                <a:cs typeface="Consolas" pitchFamily="49" charset="0"/>
              </a:rPr>
              <a:t>MainPage</a:t>
            </a:r>
            <a:r>
              <a:rPr lang="ru-RU" dirty="0" smtClean="0"/>
              <a:t> создаётся новый метод</a:t>
            </a:r>
          </a:p>
          <a:p>
            <a:r>
              <a:rPr lang="ru-RU" dirty="0" smtClean="0"/>
              <a:t>Этот метод вызывается при нажатии</a:t>
            </a:r>
            <a:br>
              <a:rPr lang="ru-RU" dirty="0" smtClean="0"/>
            </a:br>
            <a:r>
              <a:rPr lang="ru-RU" dirty="0" smtClean="0"/>
              <a:t>на кнопку при выполнении программы</a:t>
            </a:r>
          </a:p>
        </p:txBody>
      </p:sp>
      <p:sp>
        <p:nvSpPr>
          <p:cNvPr id="4" name="Slide Number Placeholder 3"/>
          <p:cNvSpPr>
            <a:spLocks noGrp="1"/>
          </p:cNvSpPr>
          <p:nvPr>
            <p:ph type="sldNum" sz="quarter" idx="10"/>
          </p:nvPr>
        </p:nvSpPr>
        <p:spPr/>
        <p:txBody>
          <a:bodyPr/>
          <a:lstStyle/>
          <a:p>
            <a:fld id="{271031BA-9959-4FE2-909F-37D65262A7B4}" type="slidenum">
              <a:rPr lang="en-US" smtClean="0"/>
              <a:pPr/>
              <a:t>77</a:t>
            </a:fld>
            <a:endParaRPr lang="en-US" dirty="0"/>
          </a:p>
        </p:txBody>
      </p:sp>
      <p:pic>
        <p:nvPicPr>
          <p:cNvPr id="5" name="Picture 4"/>
          <p:cNvPicPr/>
          <p:nvPr/>
        </p:nvPicPr>
        <p:blipFill>
          <a:blip r:embed="rId2"/>
          <a:stretch>
            <a:fillRect/>
          </a:stretch>
        </p:blipFill>
        <p:spPr>
          <a:xfrm>
            <a:off x="2741612" y="1303528"/>
            <a:ext cx="3660775" cy="19100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94516487"/>
      </p:ext>
    </p:extLst>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Отображение результата</a:t>
            </a:r>
            <a:endParaRPr lang="en-GB" dirty="0"/>
          </a:p>
        </p:txBody>
      </p:sp>
      <p:sp>
        <p:nvSpPr>
          <p:cNvPr id="3" name="Content Placeholder 2"/>
          <p:cNvSpPr>
            <a:spLocks noGrp="1"/>
          </p:cNvSpPr>
          <p:nvPr>
            <p:ph idx="1"/>
          </p:nvPr>
        </p:nvSpPr>
        <p:spPr>
          <a:xfrm>
            <a:off x="380770" y="3346704"/>
            <a:ext cx="8363938" cy="3145476"/>
          </a:xfrm>
        </p:spPr>
        <p:txBody>
          <a:bodyPr/>
          <a:lstStyle/>
          <a:p>
            <a:r>
              <a:rPr lang="en-GB" dirty="0" smtClean="0"/>
              <a:t>Visual Studio </a:t>
            </a:r>
            <a:r>
              <a:rPr lang="ru-RU" dirty="0" smtClean="0"/>
              <a:t>даёт этому методу осмысленное имя</a:t>
            </a:r>
            <a:endParaRPr lang="en-GB" dirty="0" smtClean="0"/>
          </a:p>
          <a:p>
            <a:pPr lvl="1"/>
            <a:r>
              <a:rPr lang="ru-RU" dirty="0" smtClean="0"/>
              <a:t>имя метода основано на имени элемента</a:t>
            </a:r>
            <a:endParaRPr lang="en-GB" dirty="0" smtClean="0"/>
          </a:p>
          <a:p>
            <a:r>
              <a:rPr lang="ru-RU" dirty="0" smtClean="0"/>
              <a:t>Чтобы программа работала, нужно просто добавить вызов метода</a:t>
            </a:r>
            <a:r>
              <a:rPr lang="en-GB" dirty="0" smtClean="0"/>
              <a:t> </a:t>
            </a:r>
            <a:r>
              <a:rPr lang="en-GB" dirty="0" err="1" smtClean="0">
                <a:latin typeface="Consolas" pitchFamily="49" charset="0"/>
                <a:cs typeface="Consolas" pitchFamily="49" charset="0"/>
              </a:rPr>
              <a:t>calculateResult</a:t>
            </a:r>
            <a:r>
              <a:rPr lang="en-GB" dirty="0" smtClean="0"/>
              <a:t> </a:t>
            </a:r>
            <a:r>
              <a:rPr lang="ru-RU" dirty="0" smtClean="0"/>
              <a:t>в обработчик события</a:t>
            </a:r>
            <a:endParaRPr lang="en-GB" dirty="0"/>
          </a:p>
        </p:txBody>
      </p:sp>
      <p:sp>
        <p:nvSpPr>
          <p:cNvPr id="4" name="Slide Number Placeholder 3"/>
          <p:cNvSpPr>
            <a:spLocks noGrp="1"/>
          </p:cNvSpPr>
          <p:nvPr>
            <p:ph type="sldNum" sz="quarter" idx="10"/>
          </p:nvPr>
        </p:nvSpPr>
        <p:spPr/>
        <p:txBody>
          <a:bodyPr/>
          <a:lstStyle/>
          <a:p>
            <a:fld id="{271031BA-9959-4FE2-909F-37D65262A7B4}" type="slidenum">
              <a:rPr lang="en-US" smtClean="0"/>
              <a:pPr/>
              <a:t>78</a:t>
            </a:fld>
            <a:endParaRPr lang="en-US" dirty="0"/>
          </a:p>
        </p:txBody>
      </p:sp>
      <p:sp>
        <p:nvSpPr>
          <p:cNvPr id="5" name="Rectangle 4"/>
          <p:cNvSpPr/>
          <p:nvPr/>
        </p:nvSpPr>
        <p:spPr>
          <a:xfrm>
            <a:off x="380999" y="1436616"/>
            <a:ext cx="8380413" cy="163121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92075">
              <a:spcBef>
                <a:spcPts val="575"/>
              </a:spcBef>
              <a:spcAft>
                <a:spcPts val="200"/>
              </a:spcAft>
              <a:tabLst>
                <a:tab pos="2430780" algn="l"/>
                <a:tab pos="2790825" algn="l"/>
              </a:tabLst>
            </a:pPr>
            <a:r>
              <a:rPr lang="en-GB" sz="2000" dirty="0">
                <a:solidFill>
                  <a:srgbClr val="0000FF"/>
                </a:solidFill>
                <a:latin typeface="Consolas"/>
                <a:ea typeface="Times New Roman"/>
                <a:cs typeface="Consolas"/>
              </a:rPr>
              <a:t>private</a:t>
            </a:r>
            <a:r>
              <a:rPr lang="en-GB" sz="2000" dirty="0">
                <a:solidFill>
                  <a:srgbClr val="000000"/>
                </a:solidFill>
                <a:latin typeface="Consolas"/>
                <a:ea typeface="Times New Roman"/>
                <a:cs typeface="Consolas"/>
              </a:rPr>
              <a:t> </a:t>
            </a:r>
            <a:r>
              <a:rPr lang="en-GB" sz="2000" dirty="0">
                <a:solidFill>
                  <a:srgbClr val="0000FF"/>
                </a:solidFill>
                <a:latin typeface="Consolas"/>
                <a:ea typeface="Times New Roman"/>
                <a:cs typeface="Consolas"/>
              </a:rPr>
              <a:t>void</a:t>
            </a:r>
            <a:r>
              <a:rPr lang="en-GB" sz="2000" dirty="0">
                <a:solidFill>
                  <a:srgbClr val="000000"/>
                </a:solidFill>
                <a:latin typeface="Consolas"/>
                <a:ea typeface="Times New Roman"/>
                <a:cs typeface="Consolas"/>
              </a:rPr>
              <a:t> </a:t>
            </a:r>
            <a:r>
              <a:rPr lang="en-GB" sz="2000" dirty="0" err="1">
                <a:solidFill>
                  <a:srgbClr val="000000"/>
                </a:solidFill>
                <a:latin typeface="Consolas"/>
                <a:ea typeface="Times New Roman"/>
                <a:cs typeface="Consolas"/>
              </a:rPr>
              <a:t>equalsButton_Click</a:t>
            </a:r>
            <a:r>
              <a:rPr lang="en-GB" sz="2000" dirty="0" smtClean="0">
                <a:solidFill>
                  <a:srgbClr val="000000"/>
                </a:solidFill>
                <a:latin typeface="Consolas"/>
                <a:ea typeface="Times New Roman"/>
                <a:cs typeface="Consolas"/>
              </a:rPr>
              <a:t>(</a:t>
            </a:r>
            <a:br>
              <a:rPr lang="en-GB" sz="2000" dirty="0" smtClean="0">
                <a:solidFill>
                  <a:srgbClr val="000000"/>
                </a:solidFill>
                <a:latin typeface="Consolas"/>
                <a:ea typeface="Times New Roman"/>
                <a:cs typeface="Consolas"/>
              </a:rPr>
            </a:br>
            <a:r>
              <a:rPr lang="en-GB" sz="2000" dirty="0" smtClean="0">
                <a:solidFill>
                  <a:srgbClr val="000000"/>
                </a:solidFill>
                <a:latin typeface="Consolas"/>
                <a:ea typeface="Times New Roman"/>
                <a:cs typeface="Consolas"/>
              </a:rPr>
              <a:t>                        </a:t>
            </a:r>
            <a:r>
              <a:rPr lang="en-GB" sz="2000" dirty="0" smtClean="0">
                <a:solidFill>
                  <a:srgbClr val="0000FF"/>
                </a:solidFill>
                <a:latin typeface="Consolas"/>
                <a:ea typeface="Times New Roman"/>
                <a:cs typeface="Consolas"/>
              </a:rPr>
              <a:t>object</a:t>
            </a:r>
            <a:r>
              <a:rPr lang="en-GB" sz="2000" dirty="0" smtClean="0">
                <a:solidFill>
                  <a:srgbClr val="000000"/>
                </a:solidFill>
                <a:latin typeface="Consolas"/>
                <a:ea typeface="Times New Roman"/>
                <a:cs typeface="Consolas"/>
              </a:rPr>
              <a:t> </a:t>
            </a:r>
            <a:r>
              <a:rPr lang="en-GB" sz="2000" dirty="0">
                <a:solidFill>
                  <a:srgbClr val="000000"/>
                </a:solidFill>
                <a:latin typeface="Consolas"/>
                <a:ea typeface="Times New Roman"/>
                <a:cs typeface="Consolas"/>
              </a:rPr>
              <a:t>sender, </a:t>
            </a:r>
            <a:r>
              <a:rPr lang="en-GB" sz="2000" dirty="0" err="1">
                <a:solidFill>
                  <a:srgbClr val="2B91AF"/>
                </a:solidFill>
                <a:latin typeface="Consolas"/>
                <a:ea typeface="Times New Roman"/>
                <a:cs typeface="Consolas"/>
              </a:rPr>
              <a:t>RoutedEventArgs</a:t>
            </a:r>
            <a:r>
              <a:rPr lang="en-GB" sz="2000" dirty="0">
                <a:solidFill>
                  <a:srgbClr val="000000"/>
                </a:solidFill>
                <a:latin typeface="Consolas"/>
                <a:ea typeface="Times New Roman"/>
                <a:cs typeface="Consolas"/>
              </a:rPr>
              <a:t> e)</a:t>
            </a:r>
            <a:br>
              <a:rPr lang="en-GB" sz="2000" dirty="0">
                <a:solidFill>
                  <a:srgbClr val="000000"/>
                </a:solidFill>
                <a:latin typeface="Consolas"/>
                <a:ea typeface="Times New Roman"/>
                <a:cs typeface="Consolas"/>
              </a:rPr>
            </a:br>
            <a:r>
              <a:rPr lang="en-GB" sz="2000" dirty="0">
                <a:solidFill>
                  <a:srgbClr val="000000"/>
                </a:solidFill>
                <a:latin typeface="Consolas"/>
                <a:ea typeface="Times New Roman"/>
                <a:cs typeface="Consolas"/>
              </a:rPr>
              <a:t>{</a:t>
            </a:r>
            <a:br>
              <a:rPr lang="en-GB" sz="2000" dirty="0">
                <a:solidFill>
                  <a:srgbClr val="000000"/>
                </a:solidFill>
                <a:latin typeface="Consolas"/>
                <a:ea typeface="Times New Roman"/>
                <a:cs typeface="Consolas"/>
              </a:rPr>
            </a:br>
            <a:r>
              <a:rPr lang="en-GB" sz="2000" dirty="0">
                <a:solidFill>
                  <a:srgbClr val="000000"/>
                </a:solidFill>
                <a:latin typeface="Consolas"/>
                <a:ea typeface="Times New Roman"/>
                <a:cs typeface="Consolas"/>
              </a:rPr>
              <a:t>    </a:t>
            </a:r>
            <a:r>
              <a:rPr lang="en-GB" sz="2000" dirty="0" err="1">
                <a:solidFill>
                  <a:srgbClr val="000000"/>
                </a:solidFill>
                <a:latin typeface="Consolas"/>
                <a:ea typeface="Times New Roman"/>
                <a:cs typeface="Consolas"/>
              </a:rPr>
              <a:t>calculateResult</a:t>
            </a:r>
            <a:r>
              <a:rPr lang="en-GB" sz="2000" dirty="0">
                <a:solidFill>
                  <a:srgbClr val="000000"/>
                </a:solidFill>
                <a:latin typeface="Consolas"/>
                <a:ea typeface="Times New Roman"/>
                <a:cs typeface="Consolas"/>
              </a:rPr>
              <a:t>();</a:t>
            </a:r>
            <a:br>
              <a:rPr lang="en-GB" sz="2000" dirty="0">
                <a:solidFill>
                  <a:srgbClr val="000000"/>
                </a:solidFill>
                <a:latin typeface="Consolas"/>
                <a:ea typeface="Times New Roman"/>
                <a:cs typeface="Consolas"/>
              </a:rPr>
            </a:br>
            <a:r>
              <a:rPr lang="en-GB" sz="2000" dirty="0">
                <a:solidFill>
                  <a:srgbClr val="000000"/>
                </a:solidFill>
                <a:latin typeface="Consolas"/>
                <a:ea typeface="Times New Roman"/>
                <a:cs typeface="Consolas"/>
              </a:rPr>
              <a:t>}</a:t>
            </a:r>
            <a:endParaRPr lang="en-GB" sz="2000" dirty="0">
              <a:solidFill>
                <a:srgbClr val="000000"/>
              </a:solidFill>
              <a:effectLst/>
              <a:latin typeface="Consolas"/>
              <a:ea typeface="Times New Roman"/>
              <a:cs typeface="Times New Roman"/>
            </a:endParaRPr>
          </a:p>
        </p:txBody>
      </p:sp>
    </p:spTree>
    <p:extLst>
      <p:ext uri="{BB962C8B-B14F-4D97-AF65-F5344CB8AC3E}">
        <p14:creationId xmlns:p14="http://schemas.microsoft.com/office/powerpoint/2010/main" val="2405430290"/>
      </p:ext>
    </p:extLst>
  </p:cSld>
  <p:clrMapOvr>
    <a:masterClrMapping/>
  </p:clrMapOvr>
  <p:transition>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Управление событиями</a:t>
            </a:r>
            <a:endParaRPr lang="en-GB" dirty="0"/>
          </a:p>
        </p:txBody>
      </p:sp>
      <p:sp>
        <p:nvSpPr>
          <p:cNvPr id="3" name="Content Placeholder 2"/>
          <p:cNvSpPr>
            <a:spLocks noGrp="1"/>
          </p:cNvSpPr>
          <p:nvPr>
            <p:ph idx="1"/>
          </p:nvPr>
        </p:nvSpPr>
        <p:spPr>
          <a:xfrm>
            <a:off x="380770" y="1371600"/>
            <a:ext cx="4867886" cy="4598182"/>
          </a:xfrm>
        </p:spPr>
        <p:txBody>
          <a:bodyPr/>
          <a:lstStyle/>
          <a:p>
            <a:r>
              <a:rPr lang="ru-RU" dirty="0" smtClean="0"/>
              <a:t>Свойства элементов </a:t>
            </a:r>
            <a:r>
              <a:rPr lang="en-US" dirty="0" smtClean="0"/>
              <a:t>Silverlight </a:t>
            </a:r>
            <a:r>
              <a:rPr lang="ru-RU" dirty="0" smtClean="0"/>
              <a:t>включают информацию</a:t>
            </a:r>
            <a:br>
              <a:rPr lang="ru-RU" dirty="0" smtClean="0"/>
            </a:br>
            <a:r>
              <a:rPr lang="ru-RU" dirty="0" smtClean="0"/>
              <a:t>о событиях и связанных с ними методах</a:t>
            </a:r>
          </a:p>
          <a:p>
            <a:r>
              <a:rPr lang="ru-RU" dirty="0" smtClean="0"/>
              <a:t>Их можно увидеть, нажав на кнопку </a:t>
            </a:r>
            <a:r>
              <a:rPr lang="ru-RU" dirty="0" smtClean="0">
                <a:latin typeface="Consolas" pitchFamily="49" charset="0"/>
                <a:cs typeface="Consolas" pitchFamily="49" charset="0"/>
              </a:rPr>
              <a:t>События</a:t>
            </a:r>
            <a:r>
              <a:rPr lang="ru-RU" dirty="0" smtClean="0"/>
              <a:t> в области свойств</a:t>
            </a:r>
            <a:endParaRPr lang="en-GB" dirty="0"/>
          </a:p>
        </p:txBody>
      </p:sp>
      <p:sp>
        <p:nvSpPr>
          <p:cNvPr id="4" name="Slide Number Placeholder 3"/>
          <p:cNvSpPr>
            <a:spLocks noGrp="1"/>
          </p:cNvSpPr>
          <p:nvPr>
            <p:ph type="sldNum" sz="quarter" idx="10"/>
          </p:nvPr>
        </p:nvSpPr>
        <p:spPr/>
        <p:txBody>
          <a:bodyPr/>
          <a:lstStyle/>
          <a:p>
            <a:fld id="{271031BA-9959-4FE2-909F-37D65262A7B4}" type="slidenum">
              <a:rPr lang="en-US" smtClean="0"/>
              <a:pPr/>
              <a:t>79</a:t>
            </a:fld>
            <a:endParaRPr lang="en-US" dirty="0"/>
          </a:p>
        </p:txBody>
      </p:sp>
      <p:pic>
        <p:nvPicPr>
          <p:cNvPr id="6" name="Рисунок 5"/>
          <p:cNvPicPr/>
          <p:nvPr/>
        </p:nvPicPr>
        <p:blipFill>
          <a:blip r:embed="rId2">
            <a:extLst>
              <a:ext uri="{28A0092B-C50C-407E-A947-70E740481C1C}">
                <a14:useLocalDpi xmlns:a14="http://schemas.microsoft.com/office/drawing/2010/main" val="0"/>
              </a:ext>
            </a:extLst>
          </a:blip>
          <a:srcRect/>
          <a:stretch>
            <a:fillRect/>
          </a:stretch>
        </p:blipFill>
        <p:spPr bwMode="auto">
          <a:xfrm>
            <a:off x="5399699" y="1391568"/>
            <a:ext cx="3324225" cy="4229100"/>
          </a:xfrm>
          <a:prstGeom prst="rect">
            <a:avLst/>
          </a:prstGeom>
          <a:noFill/>
          <a:ln>
            <a:noFill/>
          </a:ln>
        </p:spPr>
      </p:pic>
    </p:spTree>
    <p:extLst>
      <p:ext uri="{BB962C8B-B14F-4D97-AF65-F5344CB8AC3E}">
        <p14:creationId xmlns:p14="http://schemas.microsoft.com/office/powerpoint/2010/main" val="2500519840"/>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Silverlight </a:t>
            </a:r>
            <a:r>
              <a:rPr lang="ru-RU" dirty="0" smtClean="0"/>
              <a:t>и</a:t>
            </a:r>
            <a:r>
              <a:rPr lang="en-GB" dirty="0" smtClean="0"/>
              <a:t> Metro</a:t>
            </a:r>
            <a:endParaRPr lang="en-GB" dirty="0"/>
          </a:p>
        </p:txBody>
      </p:sp>
      <p:sp>
        <p:nvSpPr>
          <p:cNvPr id="3" name="Content Placeholder 2"/>
          <p:cNvSpPr>
            <a:spLocks noGrp="1"/>
          </p:cNvSpPr>
          <p:nvPr>
            <p:ph idx="1"/>
          </p:nvPr>
        </p:nvSpPr>
        <p:spPr>
          <a:xfrm>
            <a:off x="380770" y="1388533"/>
            <a:ext cx="8363938" cy="3508653"/>
          </a:xfrm>
        </p:spPr>
        <p:txBody>
          <a:bodyPr/>
          <a:lstStyle/>
          <a:p>
            <a:r>
              <a:rPr lang="ru-RU" dirty="0" smtClean="0"/>
              <a:t>Все элементы </a:t>
            </a:r>
            <a:r>
              <a:rPr lang="en-US" dirty="0" smtClean="0"/>
              <a:t>Silverlight</a:t>
            </a:r>
            <a:r>
              <a:rPr lang="ru-RU" dirty="0" smtClean="0"/>
              <a:t>, которые входят</a:t>
            </a:r>
            <a:br>
              <a:rPr lang="ru-RU" dirty="0" smtClean="0"/>
            </a:br>
            <a:r>
              <a:rPr lang="ru-RU" dirty="0" smtClean="0"/>
              <a:t>в состав </a:t>
            </a:r>
            <a:r>
              <a:rPr lang="en-US" dirty="0" smtClean="0"/>
              <a:t>SDK</a:t>
            </a:r>
            <a:r>
              <a:rPr lang="ru-RU" dirty="0" smtClean="0"/>
              <a:t>, удовлетворяют всем требованиям концепции </a:t>
            </a:r>
            <a:r>
              <a:rPr lang="en-US" dirty="0" smtClean="0"/>
              <a:t>Metro-</a:t>
            </a:r>
            <a:r>
              <a:rPr lang="ru-RU" dirty="0" smtClean="0"/>
              <a:t>стиля</a:t>
            </a:r>
          </a:p>
          <a:p>
            <a:r>
              <a:rPr lang="ru-RU" dirty="0" smtClean="0"/>
              <a:t>Подробная информация о требованиях </a:t>
            </a:r>
            <a:r>
              <a:rPr lang="en-US" dirty="0" smtClean="0"/>
              <a:t>Metro-</a:t>
            </a:r>
            <a:r>
              <a:rPr lang="ru-RU" dirty="0" smtClean="0"/>
              <a:t>стиля изложены в документе,</a:t>
            </a:r>
            <a:br>
              <a:rPr lang="ru-RU" dirty="0" smtClean="0"/>
            </a:br>
            <a:r>
              <a:rPr lang="ru-RU" dirty="0" smtClean="0"/>
              <a:t>с которым можно ознакомиться на сайте</a:t>
            </a:r>
            <a:endParaRPr lang="en-GB" dirty="0" smtClean="0"/>
          </a:p>
          <a:p>
            <a:pPr marL="0" indent="0" algn="ctr">
              <a:buNone/>
            </a:pPr>
            <a:r>
              <a:rPr lang="en-GB" sz="2400" dirty="0">
                <a:latin typeface="Consolas" pitchFamily="49" charset="0"/>
                <a:cs typeface="Consolas" pitchFamily="49" charset="0"/>
              </a:rPr>
              <a:t>http://msdn.microsoft.com/ru-ru/library/hh202915.aspx</a:t>
            </a:r>
            <a:endParaRPr lang="en-GB" sz="1800" dirty="0">
              <a:latin typeface="Consolas" pitchFamily="49" charset="0"/>
              <a:cs typeface="Consolas" pitchFamily="49" charset="0"/>
            </a:endParaRPr>
          </a:p>
        </p:txBody>
      </p:sp>
      <p:sp>
        <p:nvSpPr>
          <p:cNvPr id="4" name="Slide Number Placeholder 3"/>
          <p:cNvSpPr>
            <a:spLocks noGrp="1"/>
          </p:cNvSpPr>
          <p:nvPr>
            <p:ph type="sldNum" sz="quarter" idx="10"/>
          </p:nvPr>
        </p:nvSpPr>
        <p:spPr/>
        <p:txBody>
          <a:bodyPr/>
          <a:lstStyle/>
          <a:p>
            <a:fld id="{271031BA-9959-4FE2-909F-37D65262A7B4}" type="slidenum">
              <a:rPr lang="en-US" smtClean="0"/>
              <a:pPr/>
              <a:t>8</a:t>
            </a:fld>
            <a:endParaRPr lang="en-US" dirty="0"/>
          </a:p>
        </p:txBody>
      </p:sp>
    </p:spTree>
    <p:extLst>
      <p:ext uri="{BB962C8B-B14F-4D97-AF65-F5344CB8AC3E}">
        <p14:creationId xmlns:p14="http://schemas.microsoft.com/office/powerpoint/2010/main" val="963775224"/>
      </p:ext>
    </p:extLst>
  </p:cSld>
  <p:clrMapOvr>
    <a:masterClrMapping/>
  </p:clrMapOvr>
  <p:transition>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События и </a:t>
            </a:r>
            <a:r>
              <a:rPr lang="en-GB" dirty="0" smtClean="0"/>
              <a:t>XAML</a:t>
            </a:r>
            <a:endParaRPr lang="en-GB" dirty="0"/>
          </a:p>
        </p:txBody>
      </p:sp>
      <p:sp>
        <p:nvSpPr>
          <p:cNvPr id="3" name="Content Placeholder 2"/>
          <p:cNvSpPr>
            <a:spLocks noGrp="1"/>
          </p:cNvSpPr>
          <p:nvPr>
            <p:ph idx="1"/>
          </p:nvPr>
        </p:nvSpPr>
        <p:spPr>
          <a:xfrm>
            <a:off x="380770" y="3017520"/>
            <a:ext cx="8363938" cy="3600986"/>
          </a:xfrm>
        </p:spPr>
        <p:txBody>
          <a:bodyPr/>
          <a:lstStyle/>
          <a:p>
            <a:r>
              <a:rPr lang="ru-RU" dirty="0" smtClean="0"/>
              <a:t>Все объекты в </a:t>
            </a:r>
            <a:r>
              <a:rPr lang="en-US" dirty="0" smtClean="0"/>
              <a:t>Silverlight </a:t>
            </a:r>
            <a:r>
              <a:rPr lang="ru-RU" dirty="0" smtClean="0"/>
              <a:t>описываются</a:t>
            </a:r>
            <a:r>
              <a:rPr lang="en-US" dirty="0" smtClean="0"/>
              <a:t/>
            </a:r>
            <a:br>
              <a:rPr lang="en-US" dirty="0" smtClean="0"/>
            </a:br>
            <a:r>
              <a:rPr lang="ru-RU" dirty="0" smtClean="0"/>
              <a:t>в коде на языке </a:t>
            </a:r>
            <a:r>
              <a:rPr lang="en-US" dirty="0" smtClean="0"/>
              <a:t>XAML</a:t>
            </a:r>
            <a:endParaRPr lang="ru-RU" dirty="0" smtClean="0"/>
          </a:p>
          <a:p>
            <a:r>
              <a:rPr lang="ru-RU" dirty="0" smtClean="0"/>
              <a:t>При добавлении обработчика события</a:t>
            </a:r>
            <a:br>
              <a:rPr lang="ru-RU" dirty="0" smtClean="0"/>
            </a:br>
            <a:r>
              <a:rPr lang="ru-RU" dirty="0" smtClean="0"/>
              <a:t>в </a:t>
            </a:r>
            <a:r>
              <a:rPr lang="en-US" dirty="0" smtClean="0"/>
              <a:t>Visual Studio </a:t>
            </a:r>
            <a:r>
              <a:rPr lang="ru-RU" dirty="0" smtClean="0"/>
              <a:t>к соответствующему элементу в коде </a:t>
            </a:r>
            <a:r>
              <a:rPr lang="en-US" dirty="0" smtClean="0"/>
              <a:t>XAML</a:t>
            </a:r>
            <a:r>
              <a:rPr lang="ru-RU" dirty="0" smtClean="0"/>
              <a:t> автоматически добавляется связанный с событием атрибут</a:t>
            </a:r>
          </a:p>
        </p:txBody>
      </p:sp>
      <p:sp>
        <p:nvSpPr>
          <p:cNvPr id="4" name="Slide Number Placeholder 3"/>
          <p:cNvSpPr>
            <a:spLocks noGrp="1"/>
          </p:cNvSpPr>
          <p:nvPr>
            <p:ph type="sldNum" sz="quarter" idx="10"/>
          </p:nvPr>
        </p:nvSpPr>
        <p:spPr/>
        <p:txBody>
          <a:bodyPr/>
          <a:lstStyle/>
          <a:p>
            <a:fld id="{271031BA-9959-4FE2-909F-37D65262A7B4}" type="slidenum">
              <a:rPr lang="en-US" smtClean="0"/>
              <a:pPr/>
              <a:t>80</a:t>
            </a:fld>
            <a:endParaRPr lang="en-US" dirty="0"/>
          </a:p>
        </p:txBody>
      </p:sp>
      <p:sp>
        <p:nvSpPr>
          <p:cNvPr id="5" name="Rectangle 4"/>
          <p:cNvSpPr/>
          <p:nvPr/>
        </p:nvSpPr>
        <p:spPr>
          <a:xfrm>
            <a:off x="380999" y="1436616"/>
            <a:ext cx="8380413" cy="132343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GB" sz="2000" dirty="0">
                <a:solidFill>
                  <a:srgbClr val="0000FF"/>
                </a:solidFill>
                <a:latin typeface="Consolas"/>
              </a:rPr>
              <a:t>&lt;</a:t>
            </a:r>
            <a:r>
              <a:rPr lang="en-GB" sz="2000" dirty="0">
                <a:solidFill>
                  <a:srgbClr val="A31515"/>
                </a:solidFill>
                <a:latin typeface="Consolas"/>
              </a:rPr>
              <a:t>Button</a:t>
            </a:r>
            <a:r>
              <a:rPr lang="en-GB" sz="2000" dirty="0">
                <a:solidFill>
                  <a:srgbClr val="FF0000"/>
                </a:solidFill>
                <a:latin typeface="Consolas"/>
              </a:rPr>
              <a:t> Content</a:t>
            </a:r>
            <a:r>
              <a:rPr lang="en-GB" sz="2000" dirty="0">
                <a:solidFill>
                  <a:srgbClr val="0000FF"/>
                </a:solidFill>
                <a:latin typeface="Consolas"/>
              </a:rPr>
              <a:t>="equals"</a:t>
            </a:r>
            <a:r>
              <a:rPr lang="en-GB" sz="2000" dirty="0">
                <a:solidFill>
                  <a:srgbClr val="FF0000"/>
                </a:solidFill>
                <a:latin typeface="Consolas"/>
              </a:rPr>
              <a:t> Height</a:t>
            </a:r>
            <a:r>
              <a:rPr lang="en-GB" sz="2000" dirty="0">
                <a:solidFill>
                  <a:srgbClr val="0000FF"/>
                </a:solidFill>
                <a:latin typeface="Consolas"/>
              </a:rPr>
              <a:t>="72"</a:t>
            </a:r>
            <a:r>
              <a:rPr lang="en-GB" sz="2000" dirty="0">
                <a:solidFill>
                  <a:srgbClr val="FF0000"/>
                </a:solidFill>
                <a:latin typeface="Consolas"/>
              </a:rPr>
              <a:t> </a:t>
            </a:r>
            <a:r>
              <a:rPr lang="en-GB" sz="2000" dirty="0" err="1">
                <a:solidFill>
                  <a:srgbClr val="FF0000"/>
                </a:solidFill>
                <a:latin typeface="Consolas"/>
              </a:rPr>
              <a:t>HorizontalAlignment</a:t>
            </a:r>
            <a:r>
              <a:rPr lang="en-GB" sz="2000" dirty="0">
                <a:solidFill>
                  <a:srgbClr val="0000FF"/>
                </a:solidFill>
                <a:latin typeface="Consolas"/>
              </a:rPr>
              <a:t>="Left"</a:t>
            </a:r>
            <a:r>
              <a:rPr lang="en-GB" sz="2000" dirty="0">
                <a:solidFill>
                  <a:srgbClr val="FF0000"/>
                </a:solidFill>
                <a:latin typeface="Consolas"/>
              </a:rPr>
              <a:t> Margin</a:t>
            </a:r>
            <a:r>
              <a:rPr lang="en-GB" sz="2000" dirty="0">
                <a:solidFill>
                  <a:srgbClr val="0000FF"/>
                </a:solidFill>
                <a:latin typeface="Consolas"/>
              </a:rPr>
              <a:t>="158,275,0,0"</a:t>
            </a:r>
            <a:r>
              <a:rPr lang="en-GB" sz="2000" dirty="0">
                <a:solidFill>
                  <a:srgbClr val="FF0000"/>
                </a:solidFill>
                <a:latin typeface="Consolas"/>
              </a:rPr>
              <a:t> Name</a:t>
            </a:r>
            <a:r>
              <a:rPr lang="en-GB" sz="2000" dirty="0">
                <a:solidFill>
                  <a:srgbClr val="0000FF"/>
                </a:solidFill>
                <a:latin typeface="Consolas"/>
              </a:rPr>
              <a:t>="</a:t>
            </a:r>
            <a:r>
              <a:rPr lang="en-GB" sz="2000" dirty="0" err="1">
                <a:solidFill>
                  <a:srgbClr val="0000FF"/>
                </a:solidFill>
                <a:latin typeface="Consolas"/>
              </a:rPr>
              <a:t>equalsButton</a:t>
            </a:r>
            <a:r>
              <a:rPr lang="en-GB" sz="2000" dirty="0">
                <a:solidFill>
                  <a:srgbClr val="0000FF"/>
                </a:solidFill>
                <a:latin typeface="Consolas"/>
              </a:rPr>
              <a:t>"</a:t>
            </a:r>
            <a:r>
              <a:rPr lang="en-GB" sz="2000" dirty="0">
                <a:solidFill>
                  <a:srgbClr val="FF0000"/>
                </a:solidFill>
                <a:latin typeface="Consolas"/>
              </a:rPr>
              <a:t> </a:t>
            </a:r>
            <a:r>
              <a:rPr lang="en-GB" sz="2000" dirty="0" err="1">
                <a:solidFill>
                  <a:srgbClr val="FF0000"/>
                </a:solidFill>
                <a:latin typeface="Consolas"/>
              </a:rPr>
              <a:t>VerticalAlignment</a:t>
            </a:r>
            <a:r>
              <a:rPr lang="en-GB" sz="2000" dirty="0">
                <a:solidFill>
                  <a:srgbClr val="0000FF"/>
                </a:solidFill>
                <a:latin typeface="Consolas"/>
              </a:rPr>
              <a:t>="Top"</a:t>
            </a:r>
            <a:r>
              <a:rPr lang="en-GB" sz="2000" dirty="0">
                <a:solidFill>
                  <a:srgbClr val="FF0000"/>
                </a:solidFill>
                <a:latin typeface="Consolas"/>
              </a:rPr>
              <a:t> Width</a:t>
            </a:r>
            <a:r>
              <a:rPr lang="en-GB" sz="2000" dirty="0">
                <a:solidFill>
                  <a:srgbClr val="0000FF"/>
                </a:solidFill>
                <a:latin typeface="Consolas"/>
              </a:rPr>
              <a:t>="160"</a:t>
            </a:r>
            <a:r>
              <a:rPr lang="en-GB" sz="2000" dirty="0">
                <a:solidFill>
                  <a:srgbClr val="FF0000"/>
                </a:solidFill>
                <a:latin typeface="Consolas"/>
              </a:rPr>
              <a:t> Click</a:t>
            </a:r>
            <a:r>
              <a:rPr lang="en-GB" sz="2000" dirty="0">
                <a:solidFill>
                  <a:srgbClr val="0000FF"/>
                </a:solidFill>
                <a:latin typeface="Consolas"/>
              </a:rPr>
              <a:t>="</a:t>
            </a:r>
            <a:r>
              <a:rPr lang="en-GB" sz="2000" dirty="0" err="1">
                <a:solidFill>
                  <a:srgbClr val="0000FF"/>
                </a:solidFill>
                <a:latin typeface="Consolas"/>
              </a:rPr>
              <a:t>equalsButton_Click</a:t>
            </a:r>
            <a:r>
              <a:rPr lang="en-GB" sz="2000" dirty="0">
                <a:solidFill>
                  <a:srgbClr val="0000FF"/>
                </a:solidFill>
                <a:latin typeface="Consolas"/>
              </a:rPr>
              <a:t>" </a:t>
            </a:r>
            <a:r>
              <a:rPr lang="en-GB" sz="2000" dirty="0" smtClean="0">
                <a:solidFill>
                  <a:srgbClr val="0000FF"/>
                </a:solidFill>
                <a:latin typeface="Consolas"/>
              </a:rPr>
              <a:t>/&gt;</a:t>
            </a:r>
            <a:endParaRPr lang="en-GB" sz="2000" dirty="0">
              <a:solidFill>
                <a:srgbClr val="000000"/>
              </a:solidFill>
              <a:effectLst/>
              <a:latin typeface="Consolas"/>
              <a:ea typeface="Times New Roman"/>
              <a:cs typeface="Times New Roman"/>
            </a:endParaRPr>
          </a:p>
        </p:txBody>
      </p:sp>
    </p:spTree>
    <p:extLst>
      <p:ext uri="{BB962C8B-B14F-4D97-AF65-F5344CB8AC3E}">
        <p14:creationId xmlns:p14="http://schemas.microsoft.com/office/powerpoint/2010/main" val="2654503698"/>
      </p:ext>
    </p:extLst>
  </p:cSld>
  <p:clrMapOvr>
    <a:masterClrMapping/>
  </p:clrMapOvr>
  <p:transition>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Краткие итоги</a:t>
            </a:r>
            <a:endParaRPr lang="en-GB" dirty="0"/>
          </a:p>
        </p:txBody>
      </p:sp>
      <p:sp>
        <p:nvSpPr>
          <p:cNvPr id="3" name="Content Placeholder 2"/>
          <p:cNvSpPr>
            <a:spLocks noGrp="1"/>
          </p:cNvSpPr>
          <p:nvPr>
            <p:ph idx="1"/>
          </p:nvPr>
        </p:nvSpPr>
        <p:spPr>
          <a:xfrm>
            <a:off x="380770" y="1188000"/>
            <a:ext cx="8363938" cy="5318379"/>
          </a:xfrm>
        </p:spPr>
        <p:txBody>
          <a:bodyPr>
            <a:spAutoFit/>
          </a:bodyPr>
          <a:lstStyle/>
          <a:p>
            <a:r>
              <a:rPr lang="ru-RU" dirty="0" smtClean="0"/>
              <a:t>Вместе с каждым файлом </a:t>
            </a:r>
            <a:r>
              <a:rPr lang="en-US" dirty="0" smtClean="0"/>
              <a:t>XAML </a:t>
            </a:r>
            <a:r>
              <a:rPr lang="ru-RU" dirty="0" smtClean="0"/>
              <a:t>создаётся файл кода на языке </a:t>
            </a:r>
            <a:r>
              <a:rPr lang="en-GB" dirty="0"/>
              <a:t>C</a:t>
            </a:r>
            <a:r>
              <a:rPr lang="en-GB" dirty="0" smtClean="0"/>
              <a:t>#</a:t>
            </a:r>
            <a:r>
              <a:rPr lang="ru-RU" dirty="0" smtClean="0"/>
              <a:t>, который описывает поведение страницы</a:t>
            </a:r>
          </a:p>
          <a:p>
            <a:r>
              <a:rPr lang="ru-RU" dirty="0" smtClean="0"/>
              <a:t>Поведение программы описывается</a:t>
            </a:r>
            <a:br>
              <a:rPr lang="ru-RU" dirty="0" smtClean="0"/>
            </a:br>
            <a:r>
              <a:rPr lang="ru-RU" dirty="0" smtClean="0"/>
              <a:t>в методах, описываемых в файле кода</a:t>
            </a:r>
          </a:p>
          <a:p>
            <a:r>
              <a:rPr lang="ru-RU" dirty="0" smtClean="0"/>
              <a:t>При связи событий с элементами </a:t>
            </a:r>
            <a:r>
              <a:rPr lang="en-US" dirty="0" smtClean="0"/>
              <a:t>Silverlight </a:t>
            </a:r>
            <a:r>
              <a:rPr lang="ru-RU" dirty="0" smtClean="0"/>
              <a:t>добавляет обработчики этих событий</a:t>
            </a:r>
            <a:br>
              <a:rPr lang="ru-RU" dirty="0" smtClean="0"/>
            </a:br>
            <a:r>
              <a:rPr lang="ru-RU" dirty="0" smtClean="0"/>
              <a:t>в файл </a:t>
            </a:r>
            <a:r>
              <a:rPr lang="en-US" dirty="0" smtClean="0"/>
              <a:t>XAML</a:t>
            </a:r>
            <a:endParaRPr lang="ru-RU" dirty="0" smtClean="0"/>
          </a:p>
          <a:p>
            <a:r>
              <a:rPr lang="ru-RU" dirty="0" smtClean="0"/>
              <a:t>В обработчиках событий можно вызвать необходимый код</a:t>
            </a:r>
          </a:p>
        </p:txBody>
      </p:sp>
      <p:sp>
        <p:nvSpPr>
          <p:cNvPr id="4" name="Slide Number Placeholder 3"/>
          <p:cNvSpPr>
            <a:spLocks noGrp="1"/>
          </p:cNvSpPr>
          <p:nvPr>
            <p:ph type="sldNum" sz="quarter" idx="10"/>
          </p:nvPr>
        </p:nvSpPr>
        <p:spPr>
          <a:xfrm>
            <a:off x="-1" y="6420022"/>
            <a:ext cx="550863" cy="228600"/>
          </a:xfrm>
        </p:spPr>
        <p:txBody>
          <a:bodyPr/>
          <a:lstStyle/>
          <a:p>
            <a:fld id="{271031BA-9959-4FE2-909F-37D65262A7B4}" type="slidenum">
              <a:rPr lang="en-US" smtClean="0"/>
              <a:pPr/>
              <a:t>81</a:t>
            </a:fld>
            <a:endParaRPr lang="en-US" dirty="0"/>
          </a:p>
        </p:txBody>
      </p:sp>
    </p:spTree>
    <p:extLst>
      <p:ext uri="{BB962C8B-B14F-4D97-AF65-F5344CB8AC3E}">
        <p14:creationId xmlns:p14="http://schemas.microsoft.com/office/powerpoint/2010/main" val="1082712566"/>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Программные объекты</a:t>
            </a:r>
            <a:endParaRPr lang="en-GB" dirty="0"/>
          </a:p>
        </p:txBody>
      </p:sp>
      <p:sp>
        <p:nvSpPr>
          <p:cNvPr id="3" name="Content Placeholder 2"/>
          <p:cNvSpPr>
            <a:spLocks noGrp="1"/>
          </p:cNvSpPr>
          <p:nvPr>
            <p:ph idx="1"/>
          </p:nvPr>
        </p:nvSpPr>
        <p:spPr>
          <a:xfrm>
            <a:off x="380770" y="1371600"/>
            <a:ext cx="8363938" cy="4210383"/>
          </a:xfrm>
        </p:spPr>
        <p:txBody>
          <a:bodyPr/>
          <a:lstStyle/>
          <a:p>
            <a:r>
              <a:rPr lang="ru-RU" dirty="0" smtClean="0"/>
              <a:t>Язык</a:t>
            </a:r>
            <a:r>
              <a:rPr lang="en-GB" dirty="0" smtClean="0"/>
              <a:t> C# </a:t>
            </a:r>
            <a:r>
              <a:rPr lang="ru-RU" dirty="0" smtClean="0"/>
              <a:t>позволяет создавать программные объекты, которые описывают сущности</a:t>
            </a:r>
          </a:p>
          <a:p>
            <a:r>
              <a:rPr lang="ru-RU" dirty="0" smtClean="0"/>
              <a:t>Можно создать классы, которые содержат данные и описывают поведение сущности</a:t>
            </a:r>
          </a:p>
          <a:p>
            <a:r>
              <a:rPr lang="ru-RU" dirty="0" smtClean="0"/>
              <a:t>Классы содержать свойства, которые хранят значения, и методы, которые описывают поведение</a:t>
            </a:r>
          </a:p>
        </p:txBody>
      </p:sp>
      <p:sp>
        <p:nvSpPr>
          <p:cNvPr id="4" name="Slide Number Placeholder 3"/>
          <p:cNvSpPr>
            <a:spLocks noGrp="1"/>
          </p:cNvSpPr>
          <p:nvPr>
            <p:ph type="sldNum" sz="quarter" idx="10"/>
          </p:nvPr>
        </p:nvSpPr>
        <p:spPr/>
        <p:txBody>
          <a:bodyPr/>
          <a:lstStyle/>
          <a:p>
            <a:fld id="{271031BA-9959-4FE2-909F-37D65262A7B4}" type="slidenum">
              <a:rPr lang="en-US" smtClean="0"/>
              <a:pPr/>
              <a:t>9</a:t>
            </a:fld>
            <a:endParaRPr lang="en-US" dirty="0"/>
          </a:p>
        </p:txBody>
      </p:sp>
    </p:spTree>
    <p:extLst>
      <p:ext uri="{BB962C8B-B14F-4D97-AF65-F5344CB8AC3E}">
        <p14:creationId xmlns:p14="http://schemas.microsoft.com/office/powerpoint/2010/main" val="3349648297"/>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WP Theme 43">
  <a:themeElements>
    <a:clrScheme name="WP7">
      <a:dk1>
        <a:srgbClr val="737373"/>
      </a:dk1>
      <a:lt1>
        <a:srgbClr val="FFFFFF"/>
      </a:lt1>
      <a:dk2>
        <a:srgbClr val="6BBD46"/>
      </a:dk2>
      <a:lt2>
        <a:srgbClr val="FFFFFF"/>
      </a:lt2>
      <a:accent1>
        <a:srgbClr val="4891DC"/>
      </a:accent1>
      <a:accent2>
        <a:srgbClr val="FF4819"/>
      </a:accent2>
      <a:accent3>
        <a:srgbClr val="6BBD46"/>
      </a:accent3>
      <a:accent4>
        <a:srgbClr val="FFB70F"/>
      </a:accent4>
      <a:accent5>
        <a:srgbClr val="DCDCDC"/>
      </a:accent5>
      <a:accent6>
        <a:srgbClr val="7D7D7D"/>
      </a:accent6>
      <a:hlink>
        <a:srgbClr val="4891DC"/>
      </a:hlink>
      <a:folHlink>
        <a:srgbClr val="803280"/>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spc="-150" dirty="0" smtClean="0">
            <a:gradFill>
              <a:gsLst>
                <a:gs pos="0">
                  <a:srgbClr val="FFFFFF"/>
                </a:gs>
                <a:gs pos="100000">
                  <a:srgbClr val="FFFFFF"/>
                </a:gs>
              </a:gsLst>
              <a:lin ang="5400000" scaled="0"/>
            </a:gradFill>
            <a:latin typeface="Segoe Light" pitchFamily="34" charset="0"/>
          </a:defRPr>
        </a:defPPr>
      </a:lstStyle>
      <a:style>
        <a:lnRef idx="2">
          <a:schemeClr val="accent3">
            <a:shade val="50000"/>
          </a:schemeClr>
        </a:lnRef>
        <a:fillRef idx="1">
          <a:schemeClr val="accent3"/>
        </a:fillRef>
        <a:effectRef idx="0">
          <a:schemeClr val="accent3"/>
        </a:effectRef>
        <a:fontRef idx="minor">
          <a:schemeClr val="lt1"/>
        </a:fontRef>
      </a:style>
    </a:spDef>
    <a:txDef>
      <a:spPr>
        <a:noFill/>
      </a:spPr>
      <a:bodyPr wrap="square" lIns="0" tIns="0" rIns="0" bIns="0" rtlCol="0">
        <a:spAutoFit/>
      </a:bodyPr>
      <a:lstStyle>
        <a:defPPr>
          <a:defRPr sz="2200" spc="-150" dirty="0" smtClean="0">
            <a:gradFill>
              <a:gsLst>
                <a:gs pos="0">
                  <a:schemeClr val="tx1"/>
                </a:gs>
                <a:gs pos="86000">
                  <a:schemeClr val="tx1"/>
                </a:gs>
              </a:gsLst>
              <a:lin ang="5400000" scaled="0"/>
            </a:gradFill>
            <a:latin typeface="Segoe Light"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Windows Phone 7 Template Light_0610</Template>
  <TotalTime>3806</TotalTime>
  <Words>2286</Words>
  <Application>Microsoft Office PowerPoint</Application>
  <PresentationFormat>Экран (4:3)</PresentationFormat>
  <Paragraphs>467</Paragraphs>
  <Slides>81</Slides>
  <Notes>0</Notes>
  <HiddenSlides>0</HiddenSlides>
  <MMClips>0</MMClips>
  <ScaleCrop>false</ScaleCrop>
  <HeadingPairs>
    <vt:vector size="8" baseType="variant">
      <vt:variant>
        <vt:lpstr>Использованные шрифты</vt:lpstr>
      </vt:variant>
      <vt:variant>
        <vt:i4>7</vt:i4>
      </vt:variant>
      <vt:variant>
        <vt:lpstr>Тема</vt:lpstr>
      </vt:variant>
      <vt:variant>
        <vt:i4>1</vt:i4>
      </vt:variant>
      <vt:variant>
        <vt:lpstr>Внедренные серверы OLE</vt:lpstr>
      </vt:variant>
      <vt:variant>
        <vt:i4>1</vt:i4>
      </vt:variant>
      <vt:variant>
        <vt:lpstr>Заголовки слайдов</vt:lpstr>
      </vt:variant>
      <vt:variant>
        <vt:i4>81</vt:i4>
      </vt:variant>
    </vt:vector>
  </HeadingPairs>
  <TitlesOfParts>
    <vt:vector size="90" baseType="lpstr">
      <vt:lpstr>Arial</vt:lpstr>
      <vt:lpstr>Segoe UI</vt:lpstr>
      <vt:lpstr>Segoe Light</vt:lpstr>
      <vt:lpstr>Consolas</vt:lpstr>
      <vt:lpstr>Segoe</vt:lpstr>
      <vt:lpstr>Wingdings</vt:lpstr>
      <vt:lpstr>Times New Roman</vt:lpstr>
      <vt:lpstr>WP Theme 43</vt:lpstr>
      <vt:lpstr>Visio</vt:lpstr>
      <vt:lpstr>Введение в Silverlight</vt:lpstr>
      <vt:lpstr>Проектирование программы Silverlight</vt:lpstr>
      <vt:lpstr>Темы раздела</vt:lpstr>
      <vt:lpstr>Программирование и дизайн</vt:lpstr>
      <vt:lpstr>Инструменты для дизайна</vt:lpstr>
      <vt:lpstr>Инструменты для создания кода</vt:lpstr>
      <vt:lpstr>Metro-стиль</vt:lpstr>
      <vt:lpstr>Silverlight и Metro</vt:lpstr>
      <vt:lpstr>Программные объекты</vt:lpstr>
      <vt:lpstr>Программные объекты</vt:lpstr>
      <vt:lpstr>Поля класса</vt:lpstr>
      <vt:lpstr>Методы класса</vt:lpstr>
      <vt:lpstr>Использование класса Account</vt:lpstr>
      <vt:lpstr>Объектно ориентированное программирование</vt:lpstr>
      <vt:lpstr>Приложение «Сумматор»</vt:lpstr>
      <vt:lpstr>Silverlight и объекты</vt:lpstr>
      <vt:lpstr>Визуальные элементы Silverlight</vt:lpstr>
      <vt:lpstr>Свойства визуальных элементов</vt:lpstr>
      <vt:lpstr>Типы элементов</vt:lpstr>
      <vt:lpstr>Иерархия классов в Silverlight</vt:lpstr>
      <vt:lpstr>Иерархия классов Silverlight</vt:lpstr>
      <vt:lpstr>Иерархии классов</vt:lpstr>
      <vt:lpstr>Silverlight и программный код</vt:lpstr>
      <vt:lpstr>Silverlight и дизайн</vt:lpstr>
      <vt:lpstr>Панель инструментов</vt:lpstr>
      <vt:lpstr>Именование элементов Silverlight</vt:lpstr>
      <vt:lpstr>Свойства элемента</vt:lpstr>
      <vt:lpstr>Свойства в языке C#</vt:lpstr>
      <vt:lpstr>Директивы private и public</vt:lpstr>
      <vt:lpstr>Управление данными класса</vt:lpstr>
      <vt:lpstr>Добавление возраста</vt:lpstr>
      <vt:lpstr>Добавление методов get и set</vt:lpstr>
      <vt:lpstr>Управление возрастом</vt:lpstr>
      <vt:lpstr>Методы get и set</vt:lpstr>
      <vt:lpstr>Использование свойств</vt:lpstr>
      <vt:lpstr>Свойство Age</vt:lpstr>
      <vt:lpstr>Ключевые слова get и set</vt:lpstr>
      <vt:lpstr>Использование свойства Age</vt:lpstr>
      <vt:lpstr>Проверка работы свойств</vt:lpstr>
      <vt:lpstr>Несколько свойств для поля</vt:lpstr>
      <vt:lpstr>Свойства и уведомления</vt:lpstr>
      <vt:lpstr>Создание страницы в Silverlight</vt:lpstr>
      <vt:lpstr>Краткие итоги</vt:lpstr>
      <vt:lpstr>Язык XAML</vt:lpstr>
      <vt:lpstr>Темы раздела</vt:lpstr>
      <vt:lpstr>XAML и Silverlight</vt:lpstr>
      <vt:lpstr>Элементы Silverlight</vt:lpstr>
      <vt:lpstr>Для чего нужен XAML</vt:lpstr>
      <vt:lpstr>Содержимое файла XAML</vt:lpstr>
      <vt:lpstr>Язык XAML</vt:lpstr>
      <vt:lpstr>Использование XAML</vt:lpstr>
      <vt:lpstr>XAML и XML</vt:lpstr>
      <vt:lpstr>Использование языка XML </vt:lpstr>
      <vt:lpstr>Элемент HighScore</vt:lpstr>
      <vt:lpstr>Элемент HighScoreRecords</vt:lpstr>
      <vt:lpstr>XML и структуры данных</vt:lpstr>
      <vt:lpstr>Формат XAML и объекты</vt:lpstr>
      <vt:lpstr>XML-схемы</vt:lpstr>
      <vt:lpstr>XML и программы</vt:lpstr>
      <vt:lpstr>XAML и страницы Silverlight</vt:lpstr>
      <vt:lpstr>Краткие итоги</vt:lpstr>
      <vt:lpstr>Пример создания приложения Silverlight для Windows Phone</vt:lpstr>
      <vt:lpstr>Темы раздела</vt:lpstr>
      <vt:lpstr>Обозреватель решений</vt:lpstr>
      <vt:lpstr>Файлы страницы MainPage</vt:lpstr>
      <vt:lpstr>Содержимое файла кода</vt:lpstr>
      <vt:lpstr>Класс MainPage</vt:lpstr>
      <vt:lpstr>Конструктор класса MainPage</vt:lpstr>
      <vt:lpstr>Инициализация элементов</vt:lpstr>
      <vt:lpstr>Запуск приложения</vt:lpstr>
      <vt:lpstr>Метод calculateResult</vt:lpstr>
      <vt:lpstr>Преобразование значений</vt:lpstr>
      <vt:lpstr>Получение результата</vt:lpstr>
      <vt:lpstr>Вывод результата на экран</vt:lpstr>
      <vt:lpstr>Свойства элементов Silverlight</vt:lpstr>
      <vt:lpstr>Программы и события</vt:lpstr>
      <vt:lpstr>Метод-обработчик события</vt:lpstr>
      <vt:lpstr>Отображение результата</vt:lpstr>
      <vt:lpstr>Управление событиями</vt:lpstr>
      <vt:lpstr>События и XAML</vt:lpstr>
      <vt:lpstr>Краткие итоги</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subject>Windows Phone 7</dc:subject>
  <dc:creator>Rob Miles</dc:creator>
  <dc:description>Template: Andrew Larson, Silver Fox Productions Inc. 
Formatting:
Event Date:
Event Location:
Audience Type: Internal</dc:description>
  <cp:lastModifiedBy>Александр Гарибов</cp:lastModifiedBy>
  <cp:revision>137</cp:revision>
  <dcterms:created xsi:type="dcterms:W3CDTF">2010-07-14T08:17:59Z</dcterms:created>
  <dcterms:modified xsi:type="dcterms:W3CDTF">2012-04-17T10:54:47Z</dcterms:modified>
</cp:coreProperties>
</file>