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3" r:id="rId4"/>
  </p:sldMasterIdLst>
  <p:notesMasterIdLst>
    <p:notesMasterId r:id="rId31"/>
  </p:notesMasterIdLst>
  <p:handoutMasterIdLst>
    <p:handoutMasterId r:id="rId32"/>
  </p:handoutMasterIdLst>
  <p:sldIdLst>
    <p:sldId id="479" r:id="rId5"/>
    <p:sldId id="480" r:id="rId6"/>
    <p:sldId id="456" r:id="rId7"/>
    <p:sldId id="482" r:id="rId8"/>
    <p:sldId id="442" r:id="rId9"/>
    <p:sldId id="444" r:id="rId10"/>
    <p:sldId id="485" r:id="rId11"/>
    <p:sldId id="486" r:id="rId12"/>
    <p:sldId id="443" r:id="rId13"/>
    <p:sldId id="447" r:id="rId14"/>
    <p:sldId id="365" r:id="rId15"/>
    <p:sldId id="490" r:id="rId16"/>
    <p:sldId id="472" r:id="rId17"/>
    <p:sldId id="463" r:id="rId18"/>
    <p:sldId id="492" r:id="rId19"/>
    <p:sldId id="493" r:id="rId20"/>
    <p:sldId id="494" r:id="rId21"/>
    <p:sldId id="474" r:id="rId22"/>
    <p:sldId id="495" r:id="rId23"/>
    <p:sldId id="496" r:id="rId24"/>
    <p:sldId id="497" r:id="rId25"/>
    <p:sldId id="469" r:id="rId26"/>
    <p:sldId id="475" r:id="rId27"/>
    <p:sldId id="476" r:id="rId28"/>
    <p:sldId id="477" r:id="rId29"/>
    <p:sldId id="498" r:id="rId30"/>
  </p:sldIdLst>
  <p:sldSz cx="15608300" cy="8778875"/>
  <p:notesSz cx="6858000" cy="9144000"/>
  <p:defaultTextStyle>
    <a:defPPr>
      <a:defRPr lang="en-US"/>
    </a:defPPr>
    <a:lvl1pPr marL="0" algn="l" defTabSz="1170659" rtl="0" eaLnBrk="1" latinLnBrk="0" hangingPunct="1">
      <a:defRPr sz="2300" kern="1200">
        <a:solidFill>
          <a:schemeClr val="tx1"/>
        </a:solidFill>
        <a:latin typeface="+mn-lt"/>
        <a:ea typeface="+mn-ea"/>
        <a:cs typeface="+mn-cs"/>
      </a:defRPr>
    </a:lvl1pPr>
    <a:lvl2pPr marL="585330" algn="l" defTabSz="1170659" rtl="0" eaLnBrk="1" latinLnBrk="0" hangingPunct="1">
      <a:defRPr sz="2300" kern="1200">
        <a:solidFill>
          <a:schemeClr val="tx1"/>
        </a:solidFill>
        <a:latin typeface="+mn-lt"/>
        <a:ea typeface="+mn-ea"/>
        <a:cs typeface="+mn-cs"/>
      </a:defRPr>
    </a:lvl2pPr>
    <a:lvl3pPr marL="1170659" algn="l" defTabSz="1170659" rtl="0" eaLnBrk="1" latinLnBrk="0" hangingPunct="1">
      <a:defRPr sz="2300" kern="1200">
        <a:solidFill>
          <a:schemeClr val="tx1"/>
        </a:solidFill>
        <a:latin typeface="+mn-lt"/>
        <a:ea typeface="+mn-ea"/>
        <a:cs typeface="+mn-cs"/>
      </a:defRPr>
    </a:lvl3pPr>
    <a:lvl4pPr marL="1755989" algn="l" defTabSz="1170659" rtl="0" eaLnBrk="1" latinLnBrk="0" hangingPunct="1">
      <a:defRPr sz="2300" kern="1200">
        <a:solidFill>
          <a:schemeClr val="tx1"/>
        </a:solidFill>
        <a:latin typeface="+mn-lt"/>
        <a:ea typeface="+mn-ea"/>
        <a:cs typeface="+mn-cs"/>
      </a:defRPr>
    </a:lvl4pPr>
    <a:lvl5pPr marL="2341319" algn="l" defTabSz="1170659" rtl="0" eaLnBrk="1" latinLnBrk="0" hangingPunct="1">
      <a:defRPr sz="2300" kern="1200">
        <a:solidFill>
          <a:schemeClr val="tx1"/>
        </a:solidFill>
        <a:latin typeface="+mn-lt"/>
        <a:ea typeface="+mn-ea"/>
        <a:cs typeface="+mn-cs"/>
      </a:defRPr>
    </a:lvl5pPr>
    <a:lvl6pPr marL="2926649" algn="l" defTabSz="1170659" rtl="0" eaLnBrk="1" latinLnBrk="0" hangingPunct="1">
      <a:defRPr sz="2300" kern="1200">
        <a:solidFill>
          <a:schemeClr val="tx1"/>
        </a:solidFill>
        <a:latin typeface="+mn-lt"/>
        <a:ea typeface="+mn-ea"/>
        <a:cs typeface="+mn-cs"/>
      </a:defRPr>
    </a:lvl6pPr>
    <a:lvl7pPr marL="3511978" algn="l" defTabSz="1170659" rtl="0" eaLnBrk="1" latinLnBrk="0" hangingPunct="1">
      <a:defRPr sz="2300" kern="1200">
        <a:solidFill>
          <a:schemeClr val="tx1"/>
        </a:solidFill>
        <a:latin typeface="+mn-lt"/>
        <a:ea typeface="+mn-ea"/>
        <a:cs typeface="+mn-cs"/>
      </a:defRPr>
    </a:lvl7pPr>
    <a:lvl8pPr marL="4097308" algn="l" defTabSz="1170659" rtl="0" eaLnBrk="1" latinLnBrk="0" hangingPunct="1">
      <a:defRPr sz="2300" kern="1200">
        <a:solidFill>
          <a:schemeClr val="tx1"/>
        </a:solidFill>
        <a:latin typeface="+mn-lt"/>
        <a:ea typeface="+mn-ea"/>
        <a:cs typeface="+mn-cs"/>
      </a:defRPr>
    </a:lvl8pPr>
    <a:lvl9pPr marL="4682638" algn="l" defTabSz="1170659" rtl="0" eaLnBrk="1" latinLnBrk="0" hangingPunct="1">
      <a:defRPr sz="23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Автор"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CFF"/>
    <a:srgbClr val="00B4D2"/>
    <a:srgbClr val="333399"/>
    <a:srgbClr val="111111"/>
    <a:srgbClr val="008DA4"/>
    <a:srgbClr val="7D0D00"/>
    <a:srgbClr val="164613"/>
    <a:srgbClr val="072B60"/>
    <a:srgbClr val="21DCFE"/>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48" autoAdjust="0"/>
    <p:restoredTop sz="77580" autoAdjust="0"/>
  </p:normalViewPr>
  <p:slideViewPr>
    <p:cSldViewPr snapToGrid="0">
      <p:cViewPr>
        <p:scale>
          <a:sx n="50" d="100"/>
          <a:sy n="50" d="100"/>
        </p:scale>
        <p:origin x="-1860" y="-654"/>
      </p:cViewPr>
      <p:guideLst>
        <p:guide orient="horz" pos="184"/>
        <p:guide orient="horz" pos="1536"/>
        <p:guide orient="horz" pos="3502"/>
        <p:guide orient="horz" pos="5346"/>
        <p:guide orient="horz" pos="1905"/>
        <p:guide orient="horz" pos="1167"/>
        <p:guide pos="4916"/>
        <p:guide pos="419"/>
        <p:guide pos="1524"/>
        <p:guide pos="9412"/>
        <p:guide pos="9044"/>
        <p:guide pos="782"/>
      </p:guideLst>
    </p:cSldViewPr>
  </p:slideViewPr>
  <p:outlineViewPr>
    <p:cViewPr>
      <p:scale>
        <a:sx n="33" d="100"/>
        <a:sy n="33" d="100"/>
      </p:scale>
      <p:origin x="0" y="3378"/>
    </p:cViewPr>
  </p:outlineViewPr>
  <p:notesTextViewPr>
    <p:cViewPr>
      <p:scale>
        <a:sx n="100" d="100"/>
        <a:sy n="100" d="100"/>
      </p:scale>
      <p:origin x="0" y="0"/>
    </p:cViewPr>
  </p:notesTextViewPr>
  <p:sorterViewPr>
    <p:cViewPr>
      <p:scale>
        <a:sx n="100" d="100"/>
        <a:sy n="100" d="100"/>
      </p:scale>
      <p:origin x="0" y="16668"/>
    </p:cViewPr>
  </p:sorterViewPr>
  <p:notesViewPr>
    <p:cSldViewPr snapToGrid="0" showGuides="1">
      <p:cViewPr varScale="1">
        <p:scale>
          <a:sx n="98" d="100"/>
          <a:sy n="98" d="100"/>
        </p:scale>
        <p:origin x="-351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10/25/2012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10/25/2012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notesStyle>
    <a:lvl1pPr marL="0" algn="l" defTabSz="1170659" rtl="0" eaLnBrk="1" latinLnBrk="0" hangingPunct="1">
      <a:lnSpc>
        <a:spcPct val="90000"/>
      </a:lnSpc>
      <a:spcAft>
        <a:spcPts val="426"/>
      </a:spcAft>
      <a:defRPr sz="1200" kern="1200">
        <a:solidFill>
          <a:schemeClr val="tx1"/>
        </a:solidFill>
        <a:latin typeface="Segoe UI" pitchFamily="34" charset="0"/>
        <a:ea typeface="+mn-ea"/>
        <a:cs typeface="+mn-cs"/>
      </a:defRPr>
    </a:lvl1pPr>
    <a:lvl2pPr marL="272680" indent="-135493"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2pPr>
    <a:lvl3pPr marL="420028" indent="-147350"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3pPr>
    <a:lvl4pPr marL="618188" indent="-187997"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4pPr>
    <a:lvl5pPr marL="787553" indent="-147350" algn="l" defTabSz="1170659" rtl="0" eaLnBrk="1" latinLnBrk="0" hangingPunct="1">
      <a:lnSpc>
        <a:spcPct val="90000"/>
      </a:lnSpc>
      <a:spcAft>
        <a:spcPts val="426"/>
      </a:spcAft>
      <a:buFont typeface="Arial" pitchFamily="34" charset="0"/>
      <a:buChar char="•"/>
      <a:defRPr sz="1200" kern="1200">
        <a:solidFill>
          <a:schemeClr val="tx1"/>
        </a:solidFill>
        <a:latin typeface="Segoe UI" pitchFamily="34" charset="0"/>
        <a:ea typeface="+mn-ea"/>
        <a:cs typeface="+mn-cs"/>
      </a:defRPr>
    </a:lvl5pPr>
    <a:lvl6pPr marL="2926649" algn="l" defTabSz="1170659" rtl="0" eaLnBrk="1" latinLnBrk="0" hangingPunct="1">
      <a:defRPr sz="1500" kern="1200">
        <a:solidFill>
          <a:schemeClr val="tx1"/>
        </a:solidFill>
        <a:latin typeface="+mn-lt"/>
        <a:ea typeface="+mn-ea"/>
        <a:cs typeface="+mn-cs"/>
      </a:defRPr>
    </a:lvl6pPr>
    <a:lvl7pPr marL="3511978" algn="l" defTabSz="1170659" rtl="0" eaLnBrk="1" latinLnBrk="0" hangingPunct="1">
      <a:defRPr sz="1500" kern="1200">
        <a:solidFill>
          <a:schemeClr val="tx1"/>
        </a:solidFill>
        <a:latin typeface="+mn-lt"/>
        <a:ea typeface="+mn-ea"/>
        <a:cs typeface="+mn-cs"/>
      </a:defRPr>
    </a:lvl7pPr>
    <a:lvl8pPr marL="4097308" algn="l" defTabSz="1170659" rtl="0" eaLnBrk="1" latinLnBrk="0" hangingPunct="1">
      <a:defRPr sz="1500" kern="1200">
        <a:solidFill>
          <a:schemeClr val="tx1"/>
        </a:solidFill>
        <a:latin typeface="+mn-lt"/>
        <a:ea typeface="+mn-ea"/>
        <a:cs typeface="+mn-cs"/>
      </a:defRPr>
    </a:lvl8pPr>
    <a:lvl9pPr marL="4682638" algn="l" defTabSz="1170659"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Segoe" pitchFamily="34" charset="0"/>
              </a:rPr>
              <a:t>For app designers, it is important to note that it is about the user’s experience when using an application. This is why it is important to build your apps with a human factor involved. In this module, you discover methods that are used by UX professionals in order to humanize their applications</a:t>
            </a:r>
            <a:endParaRPr lang="en-US" dirty="0"/>
          </a:p>
        </p:txBody>
      </p:sp>
      <p:sp>
        <p:nvSpPr>
          <p:cNvPr id="4" name="Slide Number Placeholder 3"/>
          <p:cNvSpPr>
            <a:spLocks noGrp="1"/>
          </p:cNvSpPr>
          <p:nvPr>
            <p:ph type="sldNum" sz="quarter" idx="10"/>
          </p:nvPr>
        </p:nvSpPr>
        <p:spPr/>
        <p:txBody>
          <a:bodyPr/>
          <a:lstStyle/>
          <a:p>
            <a:fld id="{1DD98CA6-83E8-544E-A531-CC859E4DCC81}" type="slidenum">
              <a:rPr lang="en-US" smtClean="0"/>
              <a:pPr/>
              <a:t>3</a:t>
            </a:fld>
            <a:endParaRPr lang="en-US" dirty="0"/>
          </a:p>
        </p:txBody>
      </p:sp>
    </p:spTree>
    <p:extLst>
      <p:ext uri="{BB962C8B-B14F-4D97-AF65-F5344CB8AC3E}">
        <p14:creationId xmlns:p14="http://schemas.microsoft.com/office/powerpoint/2010/main" val="1486684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visual design demonstrates</a:t>
            </a:r>
            <a:r>
              <a:rPr lang="en-US" baseline="0" dirty="0" smtClean="0"/>
              <a:t> the look and feel of the app, and can include color.</a:t>
            </a:r>
            <a:r>
              <a:rPr lang="ru-RU" baseline="0" dirty="0" smtClean="0"/>
              <a:t>/ Визуальный проект показывает то, как выглядит и управляется/ощущается приложение.</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3558932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300398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Важно понимать, как потенциальные пользователи себя ведут. Помните, что в большинстве случаев пользователи затрудняются сказать, какой дизайн с определенными функциями им нужен. В большинстве случаев вам придется наблюдать и исследовать, а потом делать выводы и самим решать, что для пользователя будет полезно и удобно, а что нет</a:t>
            </a:r>
            <a:endParaRPr lang="ru-RU"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459265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1170659" rtl="0" eaLnBrk="1" fontAlgn="auto" latinLnBrk="0" hangingPunct="1">
              <a:lnSpc>
                <a:spcPct val="90000"/>
              </a:lnSpc>
              <a:spcBef>
                <a:spcPts val="0"/>
              </a:spcBef>
              <a:spcAft>
                <a:spcPts val="426"/>
              </a:spcAft>
              <a:buClrTx/>
              <a:buSzTx/>
              <a:buFontTx/>
              <a:buNone/>
              <a:tabLst/>
              <a:defRPr/>
            </a:pPr>
            <a:r>
              <a:rPr lang="en-US" sz="1200" dirty="0" smtClean="0"/>
              <a:t>Once you have established your stories, you should create a one-sentence application statement. When designing for Metro apps, this is referred to as you “best-at” statement. What is your application best-at and how does that align with your user story and differentiate your app from similar apps out in the market?</a:t>
            </a:r>
          </a:p>
          <a:p>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399968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459265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Information architecture has many different meanings, but in most cases designers use this interaction flowchart to help define the scenarios that a user might follow when using the application. </a:t>
            </a:r>
          </a:p>
          <a:p>
            <a:pPr marL="0" indent="0">
              <a:buNone/>
            </a:pPr>
            <a:r>
              <a:rPr lang="en-US" sz="1200" dirty="0" smtClean="0"/>
              <a:t>This should be sketched out with pencil and paper, because it is too easy to become attached to a plan that you have invested lots of time and effort into.</a:t>
            </a:r>
            <a:endParaRPr lang="en-US" sz="120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266617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Segoe UI" pitchFamily="34" charset="0"/>
                <a:ea typeface="+mn-ea"/>
                <a:cs typeface="+mn-cs"/>
              </a:rPr>
              <a:t>Все необходимо делать карандашом на бумаге, потому что если вы начнете слишком радо создавать модель, например, в </a:t>
            </a:r>
            <a:r>
              <a:rPr lang="en-US" sz="1200" kern="1200" dirty="0" smtClean="0">
                <a:solidFill>
                  <a:schemeClr val="tx1"/>
                </a:solidFill>
                <a:effectLst/>
                <a:latin typeface="Segoe UI" pitchFamily="34" charset="0"/>
                <a:ea typeface="+mn-ea"/>
                <a:cs typeface="+mn-cs"/>
              </a:rPr>
              <a:t>Photoshop</a:t>
            </a:r>
            <a:r>
              <a:rPr lang="ru-RU" sz="1200" kern="1200" dirty="0" smtClean="0">
                <a:solidFill>
                  <a:schemeClr val="tx1"/>
                </a:solidFill>
                <a:effectLst/>
                <a:latin typeface="Segoe UI" pitchFamily="34" charset="0"/>
                <a:ea typeface="+mn-ea"/>
                <a:cs typeface="+mn-cs"/>
              </a:rPr>
              <a:t>, то вскоре поймете, что зашли в тупик, потому что все нужно будет полностью переделывать.</a:t>
            </a:r>
            <a:r>
              <a:rPr lang="ru-RU" sz="1200" kern="1200" baseline="0" dirty="0" smtClean="0">
                <a:solidFill>
                  <a:schemeClr val="tx1"/>
                </a:solidFill>
                <a:effectLst/>
                <a:latin typeface="Segoe UI" pitchFamily="34" charset="0"/>
                <a:ea typeface="+mn-ea"/>
                <a:cs typeface="+mn-cs"/>
              </a:rPr>
              <a:t> </a:t>
            </a:r>
            <a:r>
              <a:rPr lang="ru-RU" sz="1200" kern="1200" dirty="0" smtClean="0">
                <a:solidFill>
                  <a:schemeClr val="tx1"/>
                </a:solidFill>
                <a:effectLst/>
                <a:latin typeface="Segoe UI" pitchFamily="34" charset="0"/>
                <a:ea typeface="+mn-ea"/>
                <a:cs typeface="+mn-cs"/>
              </a:rPr>
              <a:t>Вам не нужно быть художником, целью является систематизация информации.</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281829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Не нужно быть художником, нужно суметь систематизировать содержимое экрана.</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446215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Модель созданная с помощью программы </a:t>
            </a:r>
            <a:r>
              <a:rPr lang="en-US" sz="1200" dirty="0" smtClean="0"/>
              <a:t>Microsoft </a:t>
            </a:r>
            <a:r>
              <a:rPr lang="en-US" sz="1200" dirty="0" err="1" smtClean="0"/>
              <a:t>SketchFlow</a:t>
            </a:r>
            <a:r>
              <a:rPr lang="ru-RU" sz="1200" dirty="0" smtClean="0"/>
              <a:t>.</a:t>
            </a:r>
            <a:r>
              <a:rPr lang="ru-RU" sz="1200" baseline="0" dirty="0" smtClean="0"/>
              <a:t> Используя эту программу вы можете создавать работающие элементы управления.</a:t>
            </a:r>
            <a:endParaRPr lang="ru-RU" dirty="0"/>
          </a:p>
        </p:txBody>
      </p:sp>
      <p:sp>
        <p:nvSpPr>
          <p:cNvPr id="4" name="Номер слайда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210161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Provide black and white wireframe that document where controls belong.</a:t>
            </a:r>
            <a:r>
              <a:rPr lang="ru-RU" dirty="0" smtClean="0"/>
              <a:t>/ предоставляйте черно-белые схемы к тому документу,</a:t>
            </a:r>
            <a:r>
              <a:rPr lang="ru-RU" baseline="0" dirty="0" smtClean="0"/>
              <a:t> на котором есть элементы управления.</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18574630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extLst>
      <p:ext uri="{BB962C8B-B14F-4D97-AF65-F5344CB8AC3E}">
        <p14:creationId xmlns:p14="http://schemas.microsoft.com/office/powerpoint/2010/main" val="166226478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228701458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ist with Bullets">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420661575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s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425501"/>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94756103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Paragraph">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473023"/>
            <a:ext cx="14276777" cy="425501"/>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3"/>
          <p:cNvSpPr>
            <a:spLocks noGrp="1"/>
          </p:cNvSpPr>
          <p:nvPr>
            <p:ph type="body" sz="quarter" idx="11"/>
          </p:nvPr>
        </p:nvSpPr>
        <p:spPr>
          <a:xfrm>
            <a:off x="784448" y="1830511"/>
            <a:ext cx="14162097" cy="276999"/>
          </a:xfrm>
        </p:spPr>
        <p:txBody>
          <a:bodyPr/>
          <a:lstStyle>
            <a:lvl1pPr marL="0" indent="0">
              <a:buNone/>
              <a:defRPr sz="20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7" name="TextBox 6"/>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9" name="TextBox 8"/>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0" name="TextBox 9"/>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377447882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No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774954" y="1991030"/>
            <a:ext cx="14276777" cy="193591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5"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6" name="TextBox 5"/>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7" name="TextBox 6"/>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8" name="TextBox 7"/>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8398120" y="2896461"/>
            <a:ext cx="6383117"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6595002" cy="283667"/>
          </a:xfrm>
        </p:spPr>
        <p:txBody>
          <a:bodyPr anchor="b"/>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289646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8039942" y="1828770"/>
            <a:ext cx="6741295" cy="283667"/>
          </a:xfrm>
        </p:spPr>
        <p:txBody>
          <a:bodyPr anchor="b"/>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289646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289646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218611730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788732" y="2896460"/>
            <a:ext cx="658122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289646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extLst>
      <p:ext uri="{BB962C8B-B14F-4D97-AF65-F5344CB8AC3E}">
        <p14:creationId xmlns:p14="http://schemas.microsoft.com/office/powerpoint/2010/main" val="23462232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1063628" y="3447310"/>
            <a:ext cx="6320104"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3447311"/>
            <a:ext cx="6383117"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
        <p:nvSpPr>
          <p:cNvPr id="12" name="Content Placeholder 11"/>
          <p:cNvSpPr>
            <a:spLocks noGrp="1"/>
          </p:cNvSpPr>
          <p:nvPr>
            <p:ph sz="quarter" idx="12"/>
          </p:nvPr>
        </p:nvSpPr>
        <p:spPr>
          <a:xfrm>
            <a:off x="1040825" y="2946832"/>
            <a:ext cx="6356681" cy="360099"/>
          </a:xfrm>
        </p:spPr>
        <p:txBody>
          <a:bodyPr/>
          <a:lstStyle>
            <a:lvl1pPr marL="0" indent="0">
              <a:buNone/>
              <a:defRPr sz="26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8348957" y="2946832"/>
            <a:ext cx="6432279" cy="360099"/>
          </a:xfrm>
        </p:spPr>
        <p:txBody>
          <a:bodyPr/>
          <a:lstStyle>
            <a:lvl1pPr marL="0" indent="0">
              <a:buNone/>
              <a:defRPr lang="en-US" sz="2600" b="1" kern="1200" cap="all" baseline="0" dirty="0">
                <a:solidFill>
                  <a:schemeClr val="tx1">
                    <a:lumMod val="75000"/>
                    <a:lumOff val="25000"/>
                    <a:alpha val="99000"/>
                  </a:schemeClr>
                </a:solidFill>
                <a:latin typeface="+mn-lt"/>
                <a:ea typeface="+mn-ea"/>
                <a:cs typeface="+mn-cs"/>
              </a:defRPr>
            </a:lvl1pPr>
          </a:lstStyle>
          <a:p>
            <a:pPr marL="0" lvl="0" indent="0" algn="l" defTabSz="1170659"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188841247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88731" y="1828770"/>
            <a:ext cx="14226691" cy="347014"/>
          </a:xfrm>
        </p:spPr>
        <p:txBody>
          <a:bodyPr anchor="t" anchorCtr="0">
            <a:noAutofit/>
          </a:bodyPr>
          <a:lstStyle>
            <a:lvl1pPr marL="0" indent="0">
              <a:lnSpc>
                <a:spcPct val="90000"/>
              </a:lnSpc>
              <a:spcBef>
                <a:spcPts val="0"/>
              </a:spcBef>
              <a:buNone/>
              <a:defRPr sz="2000" b="1" cap="all" baseline="0"/>
            </a:lvl1pPr>
            <a:lvl2pPr marL="585330" indent="0">
              <a:buNone/>
              <a:defRPr sz="2600" b="1"/>
            </a:lvl2pPr>
            <a:lvl3pPr marL="1170659" indent="0">
              <a:buNone/>
              <a:defRPr sz="2300" b="1"/>
            </a:lvl3pPr>
            <a:lvl4pPr marL="1755989" indent="0">
              <a:buNone/>
              <a:defRPr sz="2000" b="1"/>
            </a:lvl4pPr>
            <a:lvl5pPr marL="2341319" indent="0">
              <a:buNone/>
              <a:defRPr sz="2000" b="1"/>
            </a:lvl5pPr>
            <a:lvl6pPr marL="2926649" indent="0">
              <a:buNone/>
              <a:defRPr sz="2000" b="1"/>
            </a:lvl6pPr>
            <a:lvl7pPr marL="3511978" indent="0">
              <a:buNone/>
              <a:defRPr sz="2000" b="1"/>
            </a:lvl7pPr>
            <a:lvl8pPr marL="4097308" indent="0">
              <a:buNone/>
              <a:defRPr sz="2000" b="1"/>
            </a:lvl8pPr>
            <a:lvl9pPr marL="4682638" indent="0">
              <a:buNone/>
              <a:defRPr sz="2000" b="1"/>
            </a:lvl9pPr>
          </a:lstStyle>
          <a:p>
            <a:pPr lvl="0"/>
            <a:r>
              <a:rPr lang="en-US" smtClean="0"/>
              <a:t>Click to edit Master text styles</a:t>
            </a:r>
          </a:p>
        </p:txBody>
      </p:sp>
      <p:sp>
        <p:nvSpPr>
          <p:cNvPr id="4" name="Content Placeholder 3"/>
          <p:cNvSpPr>
            <a:spLocks noGrp="1"/>
          </p:cNvSpPr>
          <p:nvPr>
            <p:ph sz="half" idx="2"/>
          </p:nvPr>
        </p:nvSpPr>
        <p:spPr>
          <a:xfrm>
            <a:off x="788732" y="3447310"/>
            <a:ext cx="6595000" cy="1967943"/>
          </a:xfrm>
        </p:spPr>
        <p:txBody>
          <a:bodyPr/>
          <a:lstStyle>
            <a:lvl1pPr marL="360750" indent="-360750">
              <a:defRPr sz="2900"/>
            </a:lvl1pPr>
            <a:lvl2pPr marL="719808" indent="-340427">
              <a:defRPr sz="2600"/>
            </a:lvl2pPr>
            <a:lvl3pPr marL="1041603" indent="-311634">
              <a:defRPr sz="2300"/>
            </a:lvl3pPr>
            <a:lvl4pPr marL="1344768" indent="-293004">
              <a:defRPr sz="2200"/>
            </a:lvl4pPr>
            <a:lvl5pPr marL="1637773" indent="-264212">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8398120" y="3447311"/>
            <a:ext cx="6369342" cy="2020778"/>
          </a:xfrm>
        </p:spPr>
        <p:txBody>
          <a:bodyPr/>
          <a:lstStyle>
            <a:lvl1pPr marL="379380" indent="-379380">
              <a:defRPr sz="2900"/>
            </a:lvl1pPr>
            <a:lvl2pPr marL="729969" indent="-350588">
              <a:defRPr sz="2600"/>
            </a:lvl2pPr>
            <a:lvl3pPr marL="1051765" indent="-313328">
              <a:defRPr sz="2300"/>
            </a:lvl3pPr>
            <a:lvl4pPr marL="1344768" indent="-303166">
              <a:defRPr sz="2200"/>
            </a:lvl4pPr>
            <a:lvl5pPr marL="1637773" indent="-282843">
              <a:defRPr sz="2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8"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9" name="TextBox 8"/>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10" name="TextBox 9"/>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11" name="TextBox 10"/>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
        <p:nvSpPr>
          <p:cNvPr id="12" name="Content Placeholder 11"/>
          <p:cNvSpPr>
            <a:spLocks noGrp="1"/>
          </p:cNvSpPr>
          <p:nvPr>
            <p:ph sz="quarter" idx="12"/>
          </p:nvPr>
        </p:nvSpPr>
        <p:spPr>
          <a:xfrm>
            <a:off x="788731" y="2946832"/>
            <a:ext cx="6622551" cy="360099"/>
          </a:xfrm>
        </p:spPr>
        <p:txBody>
          <a:bodyPr/>
          <a:lstStyle>
            <a:lvl1pPr marL="0" indent="0">
              <a:buNone/>
              <a:defRPr sz="26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8348957" y="2946832"/>
            <a:ext cx="6432279" cy="360099"/>
          </a:xfrm>
        </p:spPr>
        <p:txBody>
          <a:bodyPr/>
          <a:lstStyle>
            <a:lvl1pPr marL="0" indent="0">
              <a:buNone/>
              <a:defRPr lang="en-US" sz="2600" b="1" kern="1200" cap="all" baseline="0" dirty="0">
                <a:solidFill>
                  <a:schemeClr val="tx1">
                    <a:lumMod val="75000"/>
                    <a:lumOff val="25000"/>
                    <a:alpha val="99000"/>
                  </a:schemeClr>
                </a:solidFill>
                <a:latin typeface="+mn-lt"/>
                <a:ea typeface="+mn-ea"/>
                <a:cs typeface="+mn-cs"/>
              </a:defRPr>
            </a:lvl1pPr>
          </a:lstStyle>
          <a:p>
            <a:pPr marL="0" lvl="0" indent="0" algn="l" defTabSz="1170659"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318035667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dirty="0" smtClean="0"/>
              <a:t>This is a subtitle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4" name="Text Placeholder 8"/>
          <p:cNvSpPr>
            <a:spLocks noGrp="1"/>
          </p:cNvSpPr>
          <p:nvPr>
            <p:ph type="body" sz="quarter" idx="11"/>
          </p:nvPr>
        </p:nvSpPr>
        <p:spPr>
          <a:xfrm>
            <a:off x="770474" y="7780677"/>
            <a:ext cx="7260707" cy="248209"/>
          </a:xfrm>
        </p:spPr>
        <p:txBody>
          <a:bodyPr/>
          <a:lstStyle>
            <a:lvl1pPr marL="0" indent="0">
              <a:buNone/>
              <a:defRPr sz="1800"/>
            </a:lvl1pPr>
          </a:lstStyle>
          <a:p>
            <a:pPr lvl="0"/>
            <a:r>
              <a:rPr lang="en-US" smtClean="0"/>
              <a:t>Click to edit Master text styles</a:t>
            </a:r>
          </a:p>
        </p:txBody>
      </p:sp>
      <p:sp>
        <p:nvSpPr>
          <p:cNvPr id="5" name="TextBox 4"/>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
        <p:nvSpPr>
          <p:cNvPr id="6" name="TextBox 5"/>
          <p:cNvSpPr txBox="1"/>
          <p:nvPr userDrawn="1"/>
        </p:nvSpPr>
        <p:spPr>
          <a:xfrm>
            <a:off x="1308670" y="8127744"/>
            <a:ext cx="909191"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6/29/2011</a:t>
            </a:r>
          </a:p>
        </p:txBody>
      </p:sp>
      <p:sp>
        <p:nvSpPr>
          <p:cNvPr id="7" name="TextBox 6"/>
          <p:cNvSpPr txBox="1"/>
          <p:nvPr userDrawn="1"/>
        </p:nvSpPr>
        <p:spPr>
          <a:xfrm>
            <a:off x="743884" y="8303298"/>
            <a:ext cx="1749503" cy="157593"/>
          </a:xfrm>
          <a:prstGeom prst="rect">
            <a:avLst/>
          </a:prstGeom>
          <a:noFill/>
        </p:spPr>
        <p:txBody>
          <a:bodyPr wrap="square" lIns="0" tIns="0" rIns="0" bIns="0" rtlCol="0">
            <a:spAutoFit/>
          </a:bodyPr>
          <a:lstStyle/>
          <a:p>
            <a:r>
              <a:rPr lang="en-US" sz="1000" dirty="0" smtClean="0">
                <a:solidFill>
                  <a:schemeClr val="tx1">
                    <a:lumMod val="75000"/>
                    <a:lumOff val="25000"/>
                    <a:alpha val="99000"/>
                  </a:schemeClr>
                </a:solidFill>
              </a:rPr>
              <a:t>MICROSOFT CONFIDENTIAL</a:t>
            </a: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alkin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accent6">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tx1">
                    <a:lumMod val="75000"/>
                    <a:lumOff val="25000"/>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53892535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664745" y="1853317"/>
            <a:ext cx="14276777" cy="193591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664745" y="1853317"/>
            <a:ext cx="14276777" cy="193591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7986340"/>
            <a:ext cx="15608301" cy="792537"/>
          </a:xfrm>
          <a:solidFill>
            <a:srgbClr val="FFFF99"/>
          </a:solidFill>
        </p:spPr>
        <p:txBody>
          <a:bodyPr wrap="square" lIns="195110" tIns="97555" rIns="195110" bIns="97555" anchor="b" anchorCtr="0">
            <a:noAutofit/>
          </a:bodyPr>
          <a:lstStyle>
            <a:lvl1pPr algn="r">
              <a:buFont typeface="Arial" pitchFamily="34" charset="0"/>
              <a:buNone/>
              <a:defRPr spc="-64"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Statement with Points">
    <p:spTree>
      <p:nvGrpSpPr>
        <p:cNvPr id="1" name=""/>
        <p:cNvGrpSpPr/>
        <p:nvPr/>
      </p:nvGrpSpPr>
      <p:grpSpPr>
        <a:xfrm>
          <a:off x="0" y="0"/>
          <a:ext cx="0" cy="0"/>
          <a:chOff x="0" y="0"/>
          <a:chExt cx="0" cy="0"/>
        </a:xfrm>
      </p:grpSpPr>
      <p:sp>
        <p:nvSpPr>
          <p:cNvPr id="11" name="Title 7"/>
          <p:cNvSpPr>
            <a:spLocks noGrp="1"/>
          </p:cNvSpPr>
          <p:nvPr>
            <p:ph type="title" hasCustomPrompt="1"/>
          </p:nvPr>
        </p:nvSpPr>
        <p:spPr>
          <a:xfrm>
            <a:off x="1292026" y="2057107"/>
            <a:ext cx="14276777" cy="747298"/>
          </a:xfrm>
        </p:spPr>
        <p:txBody>
          <a:bodyPr/>
          <a:lstStyle>
            <a:lvl1pPr marL="0" indent="0" algn="l" defTabSz="1170659" rtl="0" eaLnBrk="1" latinLnBrk="0" hangingPunct="1">
              <a:lnSpc>
                <a:spcPct val="90000"/>
              </a:lnSpc>
              <a:spcBef>
                <a:spcPct val="20000"/>
              </a:spcBef>
              <a:buClr>
                <a:srgbClr val="00DCFF"/>
              </a:buClr>
              <a:buSzPct val="90000"/>
              <a:buFont typeface="Arial" pitchFamily="34" charset="0"/>
              <a:buNone/>
              <a:defRPr lang="en-US" sz="5400" kern="1200" dirty="0">
                <a:solidFill>
                  <a:schemeClr val="tx1">
                    <a:lumMod val="75000"/>
                    <a:lumOff val="25000"/>
                    <a:alpha val="99000"/>
                  </a:schemeClr>
                </a:solidFill>
                <a:latin typeface="Segoe UI Light" pitchFamily="34" charset="0"/>
                <a:ea typeface="+mn-ea"/>
                <a:cs typeface="Segoe UI Light" pitchFamily="34" charset="0"/>
              </a:defRPr>
            </a:lvl1pPr>
          </a:lstStyle>
          <a:p>
            <a:r>
              <a:rPr lang="en-US" dirty="0" smtClean="0"/>
              <a:t>Insert statement here</a:t>
            </a:r>
            <a:endParaRPr lang="en-US" dirty="0"/>
          </a:p>
        </p:txBody>
      </p:sp>
      <p:sp>
        <p:nvSpPr>
          <p:cNvPr id="13" name="Content Placeholder 9"/>
          <p:cNvSpPr>
            <a:spLocks noGrp="1"/>
          </p:cNvSpPr>
          <p:nvPr>
            <p:ph sz="quarter" idx="13" hasCustomPrompt="1"/>
          </p:nvPr>
        </p:nvSpPr>
        <p:spPr>
          <a:xfrm>
            <a:off x="1280701" y="5671466"/>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4</a:t>
            </a:r>
            <a:endParaRPr lang="en-US" dirty="0"/>
          </a:p>
        </p:txBody>
      </p:sp>
      <p:sp>
        <p:nvSpPr>
          <p:cNvPr id="14" name="Content Placeholder 9"/>
          <p:cNvSpPr>
            <a:spLocks noGrp="1"/>
          </p:cNvSpPr>
          <p:nvPr>
            <p:ph sz="quarter" idx="14" hasCustomPrompt="1"/>
          </p:nvPr>
        </p:nvSpPr>
        <p:spPr>
          <a:xfrm>
            <a:off x="1280701" y="4977828"/>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3</a:t>
            </a:r>
            <a:endParaRPr lang="en-US" dirty="0"/>
          </a:p>
        </p:txBody>
      </p:sp>
      <p:sp>
        <p:nvSpPr>
          <p:cNvPr id="12" name="Content Placeholder 9"/>
          <p:cNvSpPr>
            <a:spLocks noGrp="1"/>
          </p:cNvSpPr>
          <p:nvPr>
            <p:ph sz="quarter" idx="12" hasCustomPrompt="1"/>
          </p:nvPr>
        </p:nvSpPr>
        <p:spPr>
          <a:xfrm>
            <a:off x="1280701" y="4300454"/>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2</a:t>
            </a:r>
            <a:endParaRPr lang="en-US" dirty="0"/>
          </a:p>
        </p:txBody>
      </p:sp>
      <p:sp>
        <p:nvSpPr>
          <p:cNvPr id="10" name="Content Placeholder 9"/>
          <p:cNvSpPr>
            <a:spLocks noGrp="1"/>
          </p:cNvSpPr>
          <p:nvPr>
            <p:ph sz="quarter" idx="11" hasCustomPrompt="1"/>
          </p:nvPr>
        </p:nvSpPr>
        <p:spPr>
          <a:xfrm>
            <a:off x="1280701" y="3606815"/>
            <a:ext cx="1049665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1</a:t>
            </a:r>
            <a:endParaRPr lang="en-US" dirty="0"/>
          </a:p>
        </p:txBody>
      </p:sp>
      <p:sp>
        <p:nvSpPr>
          <p:cNvPr id="15" name="Content Placeholder 9"/>
          <p:cNvSpPr>
            <a:spLocks noGrp="1"/>
          </p:cNvSpPr>
          <p:nvPr>
            <p:ph sz="quarter" idx="15" hasCustomPrompt="1"/>
          </p:nvPr>
        </p:nvSpPr>
        <p:spPr>
          <a:xfrm>
            <a:off x="1285232" y="6383779"/>
            <a:ext cx="10492121" cy="360099"/>
          </a:xfrm>
        </p:spPr>
        <p:txBody>
          <a:bodyPr/>
          <a:lstStyle>
            <a:lvl1pPr marL="0" indent="0">
              <a:buNone/>
              <a:defRPr lang="en-US" sz="2600" kern="1200" dirty="0" smtClean="0">
                <a:solidFill>
                  <a:schemeClr val="tx1">
                    <a:lumMod val="75000"/>
                    <a:lumOff val="25000"/>
                    <a:alpha val="99000"/>
                  </a:schemeClr>
                </a:solidFill>
                <a:latin typeface="+mn-lt"/>
                <a:ea typeface="+mn-ea"/>
                <a:cs typeface="+mn-cs"/>
              </a:defRPr>
            </a:lvl1pPr>
          </a:lstStyle>
          <a:p>
            <a:pPr lvl="0"/>
            <a:r>
              <a:rPr lang="en-US" dirty="0" smtClean="0"/>
              <a:t>Item 5</a:t>
            </a:r>
            <a:endParaRPr lang="en-US" dirty="0"/>
          </a:p>
        </p:txBody>
      </p:sp>
    </p:spTree>
    <p:extLst>
      <p:ext uri="{BB962C8B-B14F-4D97-AF65-F5344CB8AC3E}">
        <p14:creationId xmlns:p14="http://schemas.microsoft.com/office/powerpoint/2010/main" val="41785082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86426" y="7224997"/>
            <a:ext cx="12260797" cy="471459"/>
          </a:xfrm>
          <a:prstGeom prst="rect">
            <a:avLst/>
          </a:prstGeom>
        </p:spPr>
        <p:txBody>
          <a:bodyPr lIns="0">
            <a:noAutofit/>
          </a:bodyPr>
          <a:lstStyle>
            <a:lvl1pPr marL="0" indent="0" algn="l">
              <a:buNone/>
              <a:defRPr sz="2600" b="1" cap="all" spc="0" baseline="0">
                <a:solidFill>
                  <a:schemeClr val="tx1">
                    <a:lumMod val="75000"/>
                    <a:lumOff val="25000"/>
                  </a:schemeClr>
                </a:solidFill>
                <a:latin typeface="Segoe UI" pitchFamily="34" charset="0"/>
                <a:ea typeface="Segoe UI" pitchFamily="34" charset="0"/>
                <a:cs typeface="Segoe UI" pitchFamily="34" charset="0"/>
              </a:defRPr>
            </a:lvl1pPr>
            <a:lvl2pPr marL="585353" indent="0" algn="ctr">
              <a:buNone/>
              <a:defRPr>
                <a:solidFill>
                  <a:schemeClr val="tx1">
                    <a:tint val="75000"/>
                  </a:schemeClr>
                </a:solidFill>
              </a:defRPr>
            </a:lvl2pPr>
            <a:lvl3pPr marL="1170706" indent="0" algn="ctr">
              <a:buNone/>
              <a:defRPr>
                <a:solidFill>
                  <a:schemeClr val="tx1">
                    <a:tint val="75000"/>
                  </a:schemeClr>
                </a:solidFill>
              </a:defRPr>
            </a:lvl3pPr>
            <a:lvl4pPr marL="1756059" indent="0" algn="ctr">
              <a:buNone/>
              <a:defRPr>
                <a:solidFill>
                  <a:schemeClr val="tx1">
                    <a:tint val="75000"/>
                  </a:schemeClr>
                </a:solidFill>
              </a:defRPr>
            </a:lvl4pPr>
            <a:lvl5pPr marL="2341413" indent="0" algn="ctr">
              <a:buNone/>
              <a:defRPr>
                <a:solidFill>
                  <a:schemeClr val="tx1">
                    <a:tint val="75000"/>
                  </a:schemeClr>
                </a:solidFill>
              </a:defRPr>
            </a:lvl5pPr>
            <a:lvl6pPr marL="2926766" indent="0" algn="ctr">
              <a:buNone/>
              <a:defRPr>
                <a:solidFill>
                  <a:schemeClr val="tx1">
                    <a:tint val="75000"/>
                  </a:schemeClr>
                </a:solidFill>
              </a:defRPr>
            </a:lvl6pPr>
            <a:lvl7pPr marL="3512119" indent="0" algn="ctr">
              <a:buNone/>
              <a:defRPr>
                <a:solidFill>
                  <a:schemeClr val="tx1">
                    <a:tint val="75000"/>
                  </a:schemeClr>
                </a:solidFill>
              </a:defRPr>
            </a:lvl7pPr>
            <a:lvl8pPr marL="4097472" indent="0" algn="ctr">
              <a:buNone/>
              <a:defRPr>
                <a:solidFill>
                  <a:schemeClr val="tx1">
                    <a:tint val="75000"/>
                  </a:schemeClr>
                </a:solidFill>
              </a:defRPr>
            </a:lvl8pPr>
            <a:lvl9pPr marL="4682825"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786426" y="7642264"/>
            <a:ext cx="12260797" cy="798378"/>
          </a:xfrm>
          <a:prstGeom prst="rect">
            <a:avLst/>
          </a:prstGeom>
        </p:spPr>
        <p:txBody>
          <a:bodyPr vert="horz" lIns="0">
            <a:normAutofit/>
          </a:bodyPr>
          <a:lstStyle>
            <a:lvl1pPr>
              <a:lnSpc>
                <a:spcPct val="70000"/>
              </a:lnSpc>
              <a:buFontTx/>
              <a:buNone/>
              <a:defRPr kumimoji="0" lang="en-US" sz="2000" b="0" i="0" u="none" strike="noStrike" kern="1200" cap="none" spc="-9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1170706" rtl="0" eaLnBrk="1" fontAlgn="auto" latinLnBrk="0" hangingPunct="1">
              <a:lnSpc>
                <a:spcPts val="3073"/>
              </a:lnSpc>
              <a:spcBef>
                <a:spcPts val="0"/>
              </a:spcBef>
              <a:spcAft>
                <a:spcPts val="0"/>
              </a:spcAft>
              <a:buClr>
                <a:srgbClr val="00B0F0"/>
              </a:buClr>
              <a:buSzPct val="100000"/>
              <a:buFontTx/>
              <a:buNone/>
              <a:tabLst/>
              <a:defRPr/>
            </a:pPr>
            <a:r>
              <a:rPr lang="en-US" dirty="0" smtClean="0"/>
              <a:t>Click to edit presenter </a:t>
            </a:r>
          </a:p>
          <a:p>
            <a:pPr marL="0" marR="0" lvl="0" indent="0" algn="l" defTabSz="1170706" rtl="0" eaLnBrk="1" fontAlgn="auto" latinLnBrk="0" hangingPunct="1">
              <a:lnSpc>
                <a:spcPts val="3073"/>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861"/>
            <a:ext cx="15627657" cy="8768016"/>
          </a:xfrm>
          <a:prstGeom prst="rect">
            <a:avLst/>
          </a:prstGeom>
        </p:spPr>
      </p:pic>
    </p:spTree>
    <p:extLst>
      <p:ext uri="{BB962C8B-B14F-4D97-AF65-F5344CB8AC3E}">
        <p14:creationId xmlns:p14="http://schemas.microsoft.com/office/powerpoint/2010/main" val="83121356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70623" y="2727142"/>
            <a:ext cx="13267055" cy="1881768"/>
          </a:xfrm>
          <a:prstGeom prst="rect">
            <a:avLst/>
          </a:prstGeom>
        </p:spPr>
        <p:txBody>
          <a:bodyPr vert="horz" lIns="130046" tIns="65023" rIns="130046" bIns="65023"/>
          <a:lstStyle/>
          <a:p>
            <a:r>
              <a:rPr lang="en-US" dirty="0" smtClean="0"/>
              <a:t>Click to edit Master title style</a:t>
            </a:r>
            <a:endParaRPr lang="en-US" dirty="0"/>
          </a:p>
        </p:txBody>
      </p:sp>
      <p:sp>
        <p:nvSpPr>
          <p:cNvPr id="3" name="Subtitle 2"/>
          <p:cNvSpPr>
            <a:spLocks noGrp="1"/>
          </p:cNvSpPr>
          <p:nvPr>
            <p:ph type="subTitle" idx="1"/>
          </p:nvPr>
        </p:nvSpPr>
        <p:spPr>
          <a:xfrm>
            <a:off x="2341245" y="4974696"/>
            <a:ext cx="10925810" cy="560664"/>
          </a:xfrm>
          <a:prstGeom prst="rect">
            <a:avLst/>
          </a:prstGeom>
        </p:spPr>
        <p:txBody>
          <a:bodyPr vert="horz" lIns="130046" tIns="65023" rIns="130046" bIns="65023"/>
          <a:lstStyle>
            <a:lvl1pPr marL="0" indent="0" algn="ctr">
              <a:buNone/>
              <a:defRPr>
                <a:solidFill>
                  <a:schemeClr val="tx1">
                    <a:tint val="75000"/>
                  </a:schemeClr>
                </a:solidFill>
              </a:defRPr>
            </a:lvl1pPr>
            <a:lvl2pPr marL="650230" indent="0" algn="ctr">
              <a:buNone/>
              <a:defRPr>
                <a:solidFill>
                  <a:schemeClr val="tx1">
                    <a:tint val="75000"/>
                  </a:schemeClr>
                </a:solidFill>
              </a:defRPr>
            </a:lvl2pPr>
            <a:lvl3pPr marL="1300460" indent="0" algn="ctr">
              <a:buNone/>
              <a:defRPr>
                <a:solidFill>
                  <a:schemeClr val="tx1">
                    <a:tint val="75000"/>
                  </a:schemeClr>
                </a:solidFill>
              </a:defRPr>
            </a:lvl3pPr>
            <a:lvl4pPr marL="1950690" indent="0" algn="ctr">
              <a:buNone/>
              <a:defRPr>
                <a:solidFill>
                  <a:schemeClr val="tx1">
                    <a:tint val="75000"/>
                  </a:schemeClr>
                </a:solidFill>
              </a:defRPr>
            </a:lvl4pPr>
            <a:lvl5pPr marL="2600919" indent="0" algn="ctr">
              <a:buNone/>
              <a:defRPr>
                <a:solidFill>
                  <a:schemeClr val="tx1">
                    <a:tint val="75000"/>
                  </a:schemeClr>
                </a:solidFill>
              </a:defRPr>
            </a:lvl5pPr>
            <a:lvl6pPr marL="3251149" indent="0" algn="ctr">
              <a:buNone/>
              <a:defRPr>
                <a:solidFill>
                  <a:schemeClr val="tx1">
                    <a:tint val="75000"/>
                  </a:schemeClr>
                </a:solidFill>
              </a:defRPr>
            </a:lvl6pPr>
            <a:lvl7pPr marL="3901379" indent="0" algn="ctr">
              <a:buNone/>
              <a:defRPr>
                <a:solidFill>
                  <a:schemeClr val="tx1">
                    <a:tint val="75000"/>
                  </a:schemeClr>
                </a:solidFill>
              </a:defRPr>
            </a:lvl7pPr>
            <a:lvl8pPr marL="4551609" indent="0" algn="ctr">
              <a:buNone/>
              <a:defRPr>
                <a:solidFill>
                  <a:schemeClr val="tx1">
                    <a:tint val="75000"/>
                  </a:schemeClr>
                </a:solidFill>
              </a:defRPr>
            </a:lvl8pPr>
            <a:lvl9pPr marL="5201839"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58556672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80415" y="351562"/>
            <a:ext cx="14047470" cy="1463146"/>
          </a:xfrm>
          <a:prstGeom prst="rect">
            <a:avLst/>
          </a:prstGeom>
        </p:spPr>
        <p:txBody>
          <a:bodyPr vert="horz" lIns="130046" tIns="65023" rIns="130046" bIns="65023"/>
          <a:lstStyle/>
          <a:p>
            <a:r>
              <a:rPr lang="en-US" dirty="0" smtClean="0"/>
              <a:t>Click to edit Master title style</a:t>
            </a:r>
            <a:endParaRPr lang="en-US" dirty="0"/>
          </a:p>
        </p:txBody>
      </p:sp>
      <p:sp>
        <p:nvSpPr>
          <p:cNvPr id="3" name="Content Placeholder 2"/>
          <p:cNvSpPr>
            <a:spLocks noGrp="1"/>
          </p:cNvSpPr>
          <p:nvPr>
            <p:ph idx="1"/>
          </p:nvPr>
        </p:nvSpPr>
        <p:spPr>
          <a:xfrm>
            <a:off x="780415" y="2048405"/>
            <a:ext cx="14047470" cy="2411940"/>
          </a:xfrm>
          <a:prstGeom prst="rect">
            <a:avLst/>
          </a:prstGeom>
        </p:spPr>
        <p:txBody>
          <a:bodyPr vert="horz" lIns="130046" tIns="65023" rIns="130046" bIns="65023"/>
          <a:lstStyle>
            <a:lvl1pPr>
              <a:defRPr sz="4000"/>
            </a:lvl1pPr>
            <a:lvl2pPr>
              <a:defRPr sz="3400"/>
            </a:lvl2pPr>
            <a:lvl3pPr>
              <a:defRPr sz="28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675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hoto 1">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9850" y="345411"/>
            <a:ext cx="13116012" cy="1950217"/>
          </a:xfrm>
        </p:spPr>
        <p:txBody>
          <a:bodyPr anchor="ctr">
            <a:noAutofit/>
          </a:bodyPr>
          <a:lstStyle>
            <a:lvl1pPr algn="l">
              <a:lnSpc>
                <a:spcPct val="90000"/>
              </a:lnSpc>
              <a:defRPr sz="6100" spc="-256" baseline="0">
                <a:solidFill>
                  <a:schemeClr val="accent6">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19849" y="7432843"/>
            <a:ext cx="13116013" cy="593009"/>
          </a:xfrm>
        </p:spPr>
        <p:txBody>
          <a:bodyPr>
            <a:noAutofit/>
          </a:bodyPr>
          <a:lstStyle>
            <a:lvl1pPr marL="0" indent="0" algn="l">
              <a:lnSpc>
                <a:spcPct val="90000"/>
              </a:lnSpc>
              <a:spcBef>
                <a:spcPts val="0"/>
              </a:spcBef>
              <a:buNone/>
              <a:defRPr sz="2600" b="1" cap="all" baseline="0">
                <a:solidFill>
                  <a:schemeClr val="tx1">
                    <a:lumMod val="75000"/>
                    <a:lumOff val="25000"/>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719850" y="7835960"/>
            <a:ext cx="6832442" cy="283667"/>
          </a:xfrm>
        </p:spPr>
        <p:txBody>
          <a:bodyPr/>
          <a:lstStyle>
            <a:lvl1pPr marL="0" indent="0">
              <a:buNone/>
              <a:defRPr sz="20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4060681425"/>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2746055"/>
      </p:ext>
    </p:extLst>
  </p:cSld>
  <p:clrMapOvr>
    <a:masterClrMapping/>
  </p:clrMapOvr>
  <p:transition spd="slow">
    <p:push dir="u"/>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2517646"/>
      </p:ext>
    </p:extLst>
  </p:cSld>
  <p:clrMapOvr>
    <a:masterClrMapping/>
  </p:clrMapOvr>
  <p:transition spd="slow">
    <p:push dir="u"/>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4745" y="292629"/>
            <a:ext cx="14276777" cy="780086"/>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4745" y="1853317"/>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4368074"/>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hoto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19850" y="5661108"/>
            <a:ext cx="13116012" cy="1950217"/>
          </a:xfrm>
        </p:spPr>
        <p:txBody>
          <a:bodyPr anchor="ctr">
            <a:noAutofit/>
          </a:bodyPr>
          <a:lstStyle>
            <a:lvl1pPr algn="l">
              <a:lnSpc>
                <a:spcPct val="90000"/>
              </a:lnSpc>
              <a:defRPr sz="6100" spc="-256" baseline="0">
                <a:solidFill>
                  <a:schemeClr val="bg1">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719849" y="7432843"/>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719850"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Tree>
    <p:extLst>
      <p:ext uri="{BB962C8B-B14F-4D97-AF65-F5344CB8AC3E}">
        <p14:creationId xmlns:p14="http://schemas.microsoft.com/office/powerpoint/2010/main" val="299301098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1621858"/>
            <a:ext cx="11938988" cy="1950213"/>
          </a:xfrm>
        </p:spPr>
        <p:txBody>
          <a:bodyPr anchor="ctr" anchorCtr="0">
            <a:noAutofit/>
          </a:bodyPr>
          <a:lstStyle>
            <a:lvl1pPr>
              <a:lnSpc>
                <a:spcPct val="90000"/>
              </a:lnSpc>
              <a:defRPr sz="5600" i="0" u="none" baseline="0">
                <a:solidFill>
                  <a:schemeClr val="bg1">
                    <a:alpha val="99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42080" y="5561989"/>
            <a:ext cx="11938989" cy="590974"/>
          </a:xfrm>
        </p:spPr>
        <p:txBody>
          <a:bodyPr>
            <a:noAutofit/>
          </a:bodyPr>
          <a:lstStyle>
            <a:lvl1pPr marL="0" indent="0" algn="l">
              <a:lnSpc>
                <a:spcPct val="90000"/>
              </a:lnSpc>
              <a:spcBef>
                <a:spcPts val="0"/>
              </a:spcBef>
              <a:buNone/>
              <a:defRPr sz="2600" i="0" u="none">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242080" y="3492057"/>
            <a:ext cx="13116013" cy="1764792"/>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12300" b="0" i="0" u="none" strike="noStrike" kern="1200" cap="none" spc="-822" normalizeH="0" baseline="0" noProof="0" dirty="0" smtClean="0">
                <a:ln w="11430"/>
                <a:solidFill>
                  <a:schemeClr val="bg1">
                    <a:alpha val="99000"/>
                  </a:schemeClr>
                </a:solidFill>
                <a:effectLst/>
                <a:uLnTx/>
                <a:uFillTx/>
                <a:latin typeface="Segoe UI" pitchFamily="34" charset="0"/>
                <a:ea typeface="+mn-ea"/>
                <a:cs typeface="+mn-cs"/>
              </a:defRPr>
            </a:lvl1pPr>
          </a:lstStyle>
          <a:p>
            <a:pPr lvl="0"/>
            <a:r>
              <a:rPr lang="en-US" dirty="0" smtClean="0"/>
              <a:t>click to…</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42080" y="3485191"/>
            <a:ext cx="13116012" cy="1950217"/>
          </a:xfrm>
        </p:spPr>
        <p:txBody>
          <a:bodyPr anchor="ctr">
            <a:noAutofit/>
          </a:bodyPr>
          <a:lstStyle>
            <a:lvl1pPr algn="ctr">
              <a:lnSpc>
                <a:spcPct val="90000"/>
              </a:lnSpc>
              <a:defRPr sz="7700" spc="-384"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842574" y="7267588"/>
            <a:ext cx="13116013" cy="593009"/>
          </a:xfrm>
        </p:spPr>
        <p:txBody>
          <a:bodyPr>
            <a:noAutofit/>
          </a:bodyPr>
          <a:lstStyle>
            <a:lvl1pPr marL="0" indent="0" algn="l">
              <a:lnSpc>
                <a:spcPct val="90000"/>
              </a:lnSpc>
              <a:spcBef>
                <a:spcPts val="0"/>
              </a:spcBef>
              <a:buNone/>
              <a:defRPr sz="2600" b="1" cap="all" baseline="0">
                <a:solidFill>
                  <a:schemeClr val="bg1">
                    <a:alpha val="99000"/>
                  </a:schemeClr>
                </a:solidFill>
              </a:defRPr>
            </a:lvl1pPr>
            <a:lvl2pPr marL="585330" indent="0" algn="ctr">
              <a:buNone/>
              <a:defRPr>
                <a:solidFill>
                  <a:schemeClr val="tx1">
                    <a:tint val="75000"/>
                  </a:schemeClr>
                </a:solidFill>
              </a:defRPr>
            </a:lvl2pPr>
            <a:lvl3pPr marL="1170659" indent="0" algn="ctr">
              <a:buNone/>
              <a:defRPr>
                <a:solidFill>
                  <a:schemeClr val="tx1">
                    <a:tint val="75000"/>
                  </a:schemeClr>
                </a:solidFill>
              </a:defRPr>
            </a:lvl3pPr>
            <a:lvl4pPr marL="1755989" indent="0" algn="ctr">
              <a:buNone/>
              <a:defRPr>
                <a:solidFill>
                  <a:schemeClr val="tx1">
                    <a:tint val="75000"/>
                  </a:schemeClr>
                </a:solidFill>
              </a:defRPr>
            </a:lvl4pPr>
            <a:lvl5pPr marL="2341319" indent="0" algn="ctr">
              <a:buNone/>
              <a:defRPr>
                <a:solidFill>
                  <a:schemeClr val="tx1">
                    <a:tint val="75000"/>
                  </a:schemeClr>
                </a:solidFill>
              </a:defRPr>
            </a:lvl5pPr>
            <a:lvl6pPr marL="2926649" indent="0" algn="ctr">
              <a:buNone/>
              <a:defRPr>
                <a:solidFill>
                  <a:schemeClr val="tx1">
                    <a:tint val="75000"/>
                  </a:schemeClr>
                </a:solidFill>
              </a:defRPr>
            </a:lvl6pPr>
            <a:lvl7pPr marL="3511978" indent="0" algn="ctr">
              <a:buNone/>
              <a:defRPr>
                <a:solidFill>
                  <a:schemeClr val="tx1">
                    <a:tint val="75000"/>
                  </a:schemeClr>
                </a:solidFill>
              </a:defRPr>
            </a:lvl7pPr>
            <a:lvl8pPr marL="4097308" indent="0" algn="ctr">
              <a:buNone/>
              <a:defRPr>
                <a:solidFill>
                  <a:schemeClr val="tx1">
                    <a:tint val="75000"/>
                  </a:schemeClr>
                </a:solidFill>
              </a:defRPr>
            </a:lvl8pPr>
            <a:lvl9pPr marL="4682638"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842574" y="7835960"/>
            <a:ext cx="6832442" cy="283667"/>
          </a:xfrm>
        </p:spPr>
        <p:txBody>
          <a:bodyPr/>
          <a:lstStyle>
            <a:lvl1pPr marL="0" indent="0">
              <a:buNone/>
              <a:defRPr sz="20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Tree>
    <p:extLst>
      <p:ext uri="{BB962C8B-B14F-4D97-AF65-F5344CB8AC3E}">
        <p14:creationId xmlns:p14="http://schemas.microsoft.com/office/powerpoint/2010/main" val="97092838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Blue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186579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156285"/>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3215866" y="475095"/>
            <a:ext cx="1675575" cy="352445"/>
          </a:xfrm>
          <a:prstGeom prst="rect">
            <a:avLst/>
          </a:prstGeom>
        </p:spPr>
      </p:pic>
      <p:sp>
        <p:nvSpPr>
          <p:cNvPr id="11" name="TextBox 10"/>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s with Blue Ba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7402" y="292628"/>
            <a:ext cx="14276777" cy="1448251"/>
          </a:xfrm>
        </p:spPr>
        <p:txBody>
          <a:bodyPr/>
          <a:lstStyle>
            <a:lvl1pPr>
              <a:defRPr>
                <a:solidFill>
                  <a:schemeClr val="bg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774954" y="2156285"/>
            <a:ext cx="14276777" cy="1935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3215865" y="475095"/>
            <a:ext cx="1675577" cy="352445"/>
          </a:xfrm>
          <a:prstGeom prst="rect">
            <a:avLst/>
          </a:prstGeom>
        </p:spPr>
      </p:pic>
      <p:sp>
        <p:nvSpPr>
          <p:cNvPr id="6" name="TextBox 5"/>
          <p:cNvSpPr txBox="1"/>
          <p:nvPr userDrawn="1"/>
        </p:nvSpPr>
        <p:spPr>
          <a:xfrm>
            <a:off x="757660" y="8127744"/>
            <a:ext cx="564786" cy="157593"/>
          </a:xfrm>
          <a:prstGeom prst="rect">
            <a:avLst/>
          </a:prstGeom>
          <a:noFill/>
        </p:spPr>
        <p:txBody>
          <a:bodyPr wrap="square" lIns="0" tIns="0" rIns="0" bIns="0" rtlCol="0">
            <a:spAutoFit/>
          </a:bodyPr>
          <a:lstStyle/>
          <a:p>
            <a:fld id="{B407DAFF-433B-45E8-A718-D1FBB70E57FD}" type="slidenum">
              <a:rPr lang="en-US" sz="1000" smtClean="0">
                <a:solidFill>
                  <a:schemeClr val="tx1">
                    <a:lumMod val="75000"/>
                    <a:lumOff val="25000"/>
                    <a:alpha val="99000"/>
                  </a:schemeClr>
                </a:solidFill>
              </a:rPr>
              <a:pPr/>
              <a:t>‹#›</a:t>
            </a:fld>
            <a:endParaRPr lang="en-US" sz="1000" dirty="0" err="1" smtClean="0">
              <a:solidFill>
                <a:schemeClr val="tx1">
                  <a:lumMod val="75000"/>
                  <a:lumOff val="25000"/>
                  <a:alpha val="99000"/>
                </a:schemeClr>
              </a:solidFill>
            </a:endParaRPr>
          </a:p>
        </p:txBody>
      </p:sp>
    </p:spTree>
    <p:extLst>
      <p:ext uri="{BB962C8B-B14F-4D97-AF65-F5344CB8AC3E}">
        <p14:creationId xmlns:p14="http://schemas.microsoft.com/office/powerpoint/2010/main" val="292132255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7402" y="251316"/>
            <a:ext cx="14276777" cy="1489563"/>
          </a:xfrm>
          <a:prstGeom prst="rect">
            <a:avLst/>
          </a:prstGeom>
        </p:spPr>
        <p:txBody>
          <a:bodyPr vert="horz" wrap="square"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774954" y="2156285"/>
            <a:ext cx="14276776" cy="198567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7" r:id="rId1"/>
    <p:sldLayoutId id="2147483694" r:id="rId2"/>
    <p:sldLayoutId id="2147483723" r:id="rId3"/>
    <p:sldLayoutId id="2147483724" r:id="rId4"/>
    <p:sldLayoutId id="2147483695" r:id="rId5"/>
    <p:sldLayoutId id="2147483725" r:id="rId6"/>
    <p:sldLayoutId id="2147483732" r:id="rId7"/>
    <p:sldLayoutId id="2147483696" r:id="rId8"/>
    <p:sldLayoutId id="2147483731" r:id="rId9"/>
    <p:sldLayoutId id="2147483728" r:id="rId10"/>
    <p:sldLayoutId id="2147483735" r:id="rId11"/>
    <p:sldLayoutId id="2147483736" r:id="rId12"/>
    <p:sldLayoutId id="2147483734" r:id="rId13"/>
    <p:sldLayoutId id="2147483697" r:id="rId14"/>
    <p:sldLayoutId id="2147483699" r:id="rId15"/>
    <p:sldLayoutId id="2147483729" r:id="rId16"/>
    <p:sldLayoutId id="2147483738" r:id="rId17"/>
    <p:sldLayoutId id="2147483733" r:id="rId18"/>
    <p:sldLayoutId id="2147483737" r:id="rId19"/>
    <p:sldLayoutId id="2147483700" r:id="rId20"/>
    <p:sldLayoutId id="2147483701" r:id="rId21"/>
    <p:sldLayoutId id="2147483726" r:id="rId22"/>
    <p:sldLayoutId id="2147483702" r:id="rId23"/>
    <p:sldLayoutId id="2147483703" r:id="rId24"/>
    <p:sldLayoutId id="2147483704" r:id="rId25"/>
    <p:sldLayoutId id="2147483744"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Lst>
  <p:transition>
    <p:fade/>
  </p:transition>
  <p:hf hdr="0"/>
  <p:txStyles>
    <p:titleStyle>
      <a:lvl1pPr algn="l" defTabSz="1170659" rtl="0" eaLnBrk="1" latinLnBrk="0" hangingPunct="1">
        <a:lnSpc>
          <a:spcPct val="90000"/>
        </a:lnSpc>
        <a:spcBef>
          <a:spcPct val="0"/>
        </a:spcBef>
        <a:buNone/>
        <a:defRPr lang="en-US" sz="6100" b="0" kern="1200" cap="none" spc="-256" baseline="0" dirty="0" smtClean="0">
          <a:ln w="3175">
            <a:noFill/>
          </a:ln>
          <a:solidFill>
            <a:schemeClr val="accent6">
              <a:alpha val="98824"/>
            </a:schemeClr>
          </a:solidFill>
          <a:effectLst/>
          <a:latin typeface="Segoe UI Light" pitchFamily="34" charset="0"/>
          <a:ea typeface="+mn-ea"/>
          <a:cs typeface="Arial" charset="0"/>
        </a:defRPr>
      </a:lvl1pPr>
    </p:titleStyle>
    <p:bodyStyle>
      <a:lvl1pPr marL="589418" indent="-589418" algn="l" defTabSz="1170659" rtl="0" eaLnBrk="1" latinLnBrk="0" hangingPunct="1">
        <a:lnSpc>
          <a:spcPct val="90000"/>
        </a:lnSpc>
        <a:spcBef>
          <a:spcPct val="20000"/>
        </a:spcBef>
        <a:buClr>
          <a:srgbClr val="00DCFF"/>
        </a:buClr>
        <a:buSzPct val="90000"/>
        <a:buFont typeface="Arial" pitchFamily="34" charset="0"/>
        <a:buChar char="•"/>
        <a:defRPr sz="3100" kern="1200">
          <a:solidFill>
            <a:schemeClr val="tx1">
              <a:lumMod val="75000"/>
              <a:lumOff val="25000"/>
              <a:alpha val="99000"/>
            </a:schemeClr>
          </a:solidFill>
          <a:latin typeface="+mn-lt"/>
          <a:ea typeface="+mn-ea"/>
          <a:cs typeface="+mn-cs"/>
        </a:defRPr>
      </a:lvl1pPr>
      <a:lvl2pPr marL="1095505" indent="-506087" algn="l" defTabSz="1170659" rtl="0" eaLnBrk="1" latinLnBrk="0" hangingPunct="1">
        <a:lnSpc>
          <a:spcPct val="90000"/>
        </a:lnSpc>
        <a:spcBef>
          <a:spcPct val="20000"/>
        </a:spcBef>
        <a:buClr>
          <a:srgbClr val="00DCFF"/>
        </a:buClr>
        <a:buSzPct val="90000"/>
        <a:buFont typeface="Arial" pitchFamily="34" charset="0"/>
        <a:buChar char="•"/>
        <a:defRPr sz="2600" kern="1200">
          <a:solidFill>
            <a:schemeClr val="tx1">
              <a:lumMod val="75000"/>
              <a:lumOff val="25000"/>
              <a:alpha val="99000"/>
            </a:schemeClr>
          </a:solidFill>
          <a:latin typeface="+mn-lt"/>
          <a:ea typeface="+mn-ea"/>
          <a:cs typeface="+mn-cs"/>
        </a:defRPr>
      </a:lvl2pPr>
      <a:lvl3pPr marL="1611754" indent="-516249" algn="l" defTabSz="1170659" rtl="0" eaLnBrk="1" latinLnBrk="0" hangingPunct="1">
        <a:lnSpc>
          <a:spcPct val="90000"/>
        </a:lnSpc>
        <a:spcBef>
          <a:spcPct val="20000"/>
        </a:spcBef>
        <a:buClr>
          <a:srgbClr val="00DCFF"/>
        </a:buClr>
        <a:buSzPct val="90000"/>
        <a:buFont typeface="Arial" pitchFamily="34" charset="0"/>
        <a:buChar char="•"/>
        <a:defRPr sz="2300" kern="1200">
          <a:solidFill>
            <a:schemeClr val="tx1">
              <a:lumMod val="75000"/>
              <a:lumOff val="25000"/>
              <a:alpha val="99000"/>
            </a:schemeClr>
          </a:solidFill>
          <a:latin typeface="+mn-lt"/>
          <a:ea typeface="+mn-ea"/>
          <a:cs typeface="+mn-cs"/>
        </a:defRPr>
      </a:lvl3pPr>
      <a:lvl4pPr marL="2054834" indent="-443080"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4pPr>
      <a:lvl5pPr marL="2485719" indent="-430885"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5pPr>
      <a:lvl6pPr marL="321931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0464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38997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97530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en-US"/>
      </a:defPPr>
      <a:lvl1pPr marL="0" algn="l" defTabSz="1170659" rtl="0" eaLnBrk="1" latinLnBrk="0" hangingPunct="1">
        <a:defRPr sz="2300" kern="1200">
          <a:solidFill>
            <a:schemeClr val="tx1"/>
          </a:solidFill>
          <a:latin typeface="+mn-lt"/>
          <a:ea typeface="+mn-ea"/>
          <a:cs typeface="+mn-cs"/>
        </a:defRPr>
      </a:lvl1pPr>
      <a:lvl2pPr marL="585330" algn="l" defTabSz="1170659" rtl="0" eaLnBrk="1" latinLnBrk="0" hangingPunct="1">
        <a:defRPr sz="2300" kern="1200">
          <a:solidFill>
            <a:schemeClr val="tx1"/>
          </a:solidFill>
          <a:latin typeface="+mn-lt"/>
          <a:ea typeface="+mn-ea"/>
          <a:cs typeface="+mn-cs"/>
        </a:defRPr>
      </a:lvl2pPr>
      <a:lvl3pPr marL="1170659" algn="l" defTabSz="1170659" rtl="0" eaLnBrk="1" latinLnBrk="0" hangingPunct="1">
        <a:defRPr sz="2300" kern="1200">
          <a:solidFill>
            <a:schemeClr val="tx1"/>
          </a:solidFill>
          <a:latin typeface="+mn-lt"/>
          <a:ea typeface="+mn-ea"/>
          <a:cs typeface="+mn-cs"/>
        </a:defRPr>
      </a:lvl3pPr>
      <a:lvl4pPr marL="1755989" algn="l" defTabSz="1170659" rtl="0" eaLnBrk="1" latinLnBrk="0" hangingPunct="1">
        <a:defRPr sz="2300" kern="1200">
          <a:solidFill>
            <a:schemeClr val="tx1"/>
          </a:solidFill>
          <a:latin typeface="+mn-lt"/>
          <a:ea typeface="+mn-ea"/>
          <a:cs typeface="+mn-cs"/>
        </a:defRPr>
      </a:lvl4pPr>
      <a:lvl5pPr marL="2341319" algn="l" defTabSz="1170659" rtl="0" eaLnBrk="1" latinLnBrk="0" hangingPunct="1">
        <a:defRPr sz="2300" kern="1200">
          <a:solidFill>
            <a:schemeClr val="tx1"/>
          </a:solidFill>
          <a:latin typeface="+mn-lt"/>
          <a:ea typeface="+mn-ea"/>
          <a:cs typeface="+mn-cs"/>
        </a:defRPr>
      </a:lvl5pPr>
      <a:lvl6pPr marL="2926649" algn="l" defTabSz="1170659" rtl="0" eaLnBrk="1" latinLnBrk="0" hangingPunct="1">
        <a:defRPr sz="2300" kern="1200">
          <a:solidFill>
            <a:schemeClr val="tx1"/>
          </a:solidFill>
          <a:latin typeface="+mn-lt"/>
          <a:ea typeface="+mn-ea"/>
          <a:cs typeface="+mn-cs"/>
        </a:defRPr>
      </a:lvl6pPr>
      <a:lvl7pPr marL="3511978" algn="l" defTabSz="1170659" rtl="0" eaLnBrk="1" latinLnBrk="0" hangingPunct="1">
        <a:defRPr sz="2300" kern="1200">
          <a:solidFill>
            <a:schemeClr val="tx1"/>
          </a:solidFill>
          <a:latin typeface="+mn-lt"/>
          <a:ea typeface="+mn-ea"/>
          <a:cs typeface="+mn-cs"/>
        </a:defRPr>
      </a:lvl7pPr>
      <a:lvl8pPr marL="4097308" algn="l" defTabSz="1170659" rtl="0" eaLnBrk="1" latinLnBrk="0" hangingPunct="1">
        <a:defRPr sz="2300" kern="1200">
          <a:solidFill>
            <a:schemeClr val="tx1"/>
          </a:solidFill>
          <a:latin typeface="+mn-lt"/>
          <a:ea typeface="+mn-ea"/>
          <a:cs typeface="+mn-cs"/>
        </a:defRPr>
      </a:lvl8pPr>
      <a:lvl9pPr marL="4682638" algn="l" defTabSz="1170659"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a:t>Модуль 2: Основы дизайна </a:t>
            </a:r>
            <a:r>
              <a:rPr lang="ru-RU" dirty="0" smtClean="0"/>
              <a:t>с учетом опыта взаимодействия</a:t>
            </a:r>
            <a:r>
              <a:rPr lang="ru-RU" dirty="0"/>
              <a:t/>
            </a:r>
            <a:br>
              <a:rPr lang="ru-RU" dirty="0"/>
            </a:br>
            <a:endParaRPr lang="ru-RU" dirty="0"/>
          </a:p>
        </p:txBody>
      </p:sp>
      <p:sp>
        <p:nvSpPr>
          <p:cNvPr id="3" name="Подзаголовок 2"/>
          <p:cNvSpPr>
            <a:spLocks noGrp="1"/>
          </p:cNvSpPr>
          <p:nvPr>
            <p:ph type="subTitle" idx="1"/>
          </p:nvPr>
        </p:nvSpPr>
        <p:spPr/>
        <p:txBody>
          <a:bodyPr/>
          <a:lstStyle/>
          <a:p>
            <a:endParaRPr lang="ru-RU"/>
          </a:p>
        </p:txBody>
      </p:sp>
      <p:sp>
        <p:nvSpPr>
          <p:cNvPr id="4" name="Текст 3"/>
          <p:cNvSpPr>
            <a:spLocks noGrp="1"/>
          </p:cNvSpPr>
          <p:nvPr>
            <p:ph type="body" sz="quarter" idx="10"/>
          </p:nvPr>
        </p:nvSpPr>
        <p:spPr/>
        <p:txBody>
          <a:bodyPr/>
          <a:lstStyle/>
          <a:p>
            <a:endParaRPr lang="ru-RU"/>
          </a:p>
        </p:txBody>
      </p:sp>
    </p:spTree>
    <p:extLst>
      <p:ext uri="{BB962C8B-B14F-4D97-AF65-F5344CB8AC3E}">
        <p14:creationId xmlns:p14="http://schemas.microsoft.com/office/powerpoint/2010/main" val="287843093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902074" y="1728294"/>
            <a:ext cx="10896767" cy="7478970"/>
          </a:xfrm>
          <a:prstGeom prst="rect">
            <a:avLst/>
          </a:prstGeom>
        </p:spPr>
        <p:txBody>
          <a:bodyPr wrap="square">
            <a:spAutoFit/>
          </a:bodyPr>
          <a:lstStyle/>
          <a:p>
            <a:r>
              <a:rPr lang="ru-RU" sz="3000" dirty="0" err="1">
                <a:latin typeface="Segoe UI Light" pitchFamily="34" charset="0"/>
              </a:rPr>
              <a:t>Вейну</a:t>
            </a:r>
            <a:r>
              <a:rPr lang="ru-RU" sz="3000" dirty="0">
                <a:latin typeface="Segoe UI Light" pitchFamily="34" charset="0"/>
              </a:rPr>
              <a:t> 34 года, он продавец автомобилей с пробегом, специализирующийся на грузовиках-пикапах и мощных автомобилях. Он любит поболтать со своими клиентами-мужчинами,  расслабляя их разговорами о спорте. Он пытается узнать, за какие команды болеет </a:t>
            </a:r>
            <a:r>
              <a:rPr lang="ru-RU" sz="3000" dirty="0" smtClean="0">
                <a:latin typeface="Segoe UI Light" pitchFamily="34" charset="0"/>
              </a:rPr>
              <a:t>клиент, </a:t>
            </a:r>
            <a:r>
              <a:rPr lang="ru-RU" sz="3000" dirty="0">
                <a:latin typeface="Segoe UI Light" pitchFamily="34" charset="0"/>
              </a:rPr>
              <a:t>и удивить его фактами о результатах, будущих играх, сведениями о командном зачете и статистическими данными. Доказано, что клиент более склонен к покупке, если ему нравится продавец</a:t>
            </a:r>
            <a:r>
              <a:rPr lang="ru-RU" sz="3000" dirty="0" smtClean="0">
                <a:latin typeface="Segoe UI Light" pitchFamily="34" charset="0"/>
              </a:rPr>
              <a:t>.</a:t>
            </a:r>
          </a:p>
          <a:p>
            <a:endParaRPr lang="ru-RU" sz="3000" dirty="0">
              <a:latin typeface="Segoe UI Light" pitchFamily="34" charset="0"/>
            </a:endParaRPr>
          </a:p>
          <a:p>
            <a:r>
              <a:rPr lang="ru-RU" sz="3000" dirty="0" err="1">
                <a:latin typeface="Segoe UI Light" pitchFamily="34" charset="0"/>
              </a:rPr>
              <a:t>Вейн</a:t>
            </a:r>
            <a:r>
              <a:rPr lang="ru-RU" sz="3000" dirty="0">
                <a:latin typeface="Segoe UI Light" pitchFamily="34" charset="0"/>
              </a:rPr>
              <a:t> проводит много времени в ожидании появления клиентов и тратит его на спортивные приложения. Ему нравится исследовать команды и игроков детально. Ему необходима функция поиска необходимой информации, таким образом, он сможет узнать что-то, пока клиент не смотрит на него.</a:t>
            </a:r>
            <a:endParaRPr lang="en-US" sz="3200" dirty="0">
              <a:latin typeface="Segoe UI Light" pitchFamily="34" charset="0"/>
            </a:endParaRPr>
          </a:p>
        </p:txBody>
      </p:sp>
      <p:sp>
        <p:nvSpPr>
          <p:cNvPr id="11" name="Rectangle 5"/>
          <p:cNvSpPr>
            <a:spLocks noChangeArrowheads="1"/>
          </p:cNvSpPr>
          <p:nvPr/>
        </p:nvSpPr>
        <p:spPr bwMode="auto">
          <a:xfrm>
            <a:off x="0" y="0"/>
            <a:ext cx="15608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5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3990" y="1923057"/>
            <a:ext cx="2369847" cy="302744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ru-RU" sz="6000" dirty="0" smtClean="0"/>
              <a:t>Пример истории</a:t>
            </a:r>
            <a:endParaRPr lang="en-US" sz="6000" dirty="0"/>
          </a:p>
        </p:txBody>
      </p:sp>
    </p:spTree>
    <p:extLst>
      <p:ext uri="{BB962C8B-B14F-4D97-AF65-F5344CB8AC3E}">
        <p14:creationId xmlns:p14="http://schemas.microsoft.com/office/powerpoint/2010/main" val="159539381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9" y="0"/>
            <a:ext cx="15580722" cy="10387148"/>
          </a:xfrm>
          <a:prstGeom prst="rect">
            <a:avLst/>
          </a:prstGeom>
        </p:spPr>
      </p:pic>
      <p:sp>
        <p:nvSpPr>
          <p:cNvPr id="16" name="Text Placeholder 2"/>
          <p:cNvSpPr>
            <a:spLocks noGrp="1"/>
          </p:cNvSpPr>
          <p:nvPr>
            <p:ph type="body" sz="quarter" idx="10"/>
          </p:nvPr>
        </p:nvSpPr>
        <p:spPr>
          <a:xfrm>
            <a:off x="828522" y="1684420"/>
            <a:ext cx="3995725" cy="5983176"/>
          </a:xfrm>
        </p:spPr>
        <p:txBody>
          <a:bodyPr/>
          <a:lstStyle/>
          <a:p>
            <a:pPr marL="0" indent="0">
              <a:buNone/>
            </a:pPr>
            <a:r>
              <a:rPr lang="ru-RU" sz="4800" dirty="0" smtClean="0">
                <a:latin typeface="Segoe UI Light" pitchFamily="34" charset="0"/>
              </a:rPr>
              <a:t>Истории о том, как люди будут использовать ваше приложение, и о том, каковы их цели.</a:t>
            </a:r>
            <a:endParaRPr lang="en-US" sz="4800" dirty="0" smtClean="0">
              <a:latin typeface="Segoe UI Light" pitchFamily="34" charset="0"/>
            </a:endParaRPr>
          </a:p>
        </p:txBody>
      </p:sp>
      <p:sp>
        <p:nvSpPr>
          <p:cNvPr id="17" name="Title 1"/>
          <p:cNvSpPr txBox="1">
            <a:spLocks/>
          </p:cNvSpPr>
          <p:nvPr/>
        </p:nvSpPr>
        <p:spPr>
          <a:xfrm>
            <a:off x="828522" y="627335"/>
            <a:ext cx="13951256" cy="780360"/>
          </a:xfrm>
          <a:prstGeom prst="rect">
            <a:avLst/>
          </a:prstGeom>
        </p:spPr>
        <p:txBody>
          <a:bodyPr vert="horz" wrap="square" lIns="0" tIns="0" rIns="0" bIns="0" rtlCol="0" anchor="ctr" anchorCtr="0">
            <a:noAutofit/>
          </a:bodyPr>
          <a:lstStyle>
            <a:lvl1pPr algn="ctr" defTabSz="1170659" rtl="0" eaLnBrk="1" latinLnBrk="0" hangingPunct="1">
              <a:lnSpc>
                <a:spcPct val="90000"/>
              </a:lnSpc>
              <a:spcBef>
                <a:spcPct val="0"/>
              </a:spcBef>
              <a:buNone/>
              <a:defRPr lang="en-US" sz="7700" b="0" kern="1200" cap="none" spc="-384" baseline="0">
                <a:ln w="3175">
                  <a:noFill/>
                </a:ln>
                <a:solidFill>
                  <a:schemeClr val="bg1">
                    <a:alpha val="99000"/>
                  </a:schemeClr>
                </a:solidFill>
                <a:effectLst/>
                <a:latin typeface="+mj-lt"/>
                <a:ea typeface="+mn-ea"/>
                <a:cs typeface="Arial" charset="0"/>
              </a:defRPr>
            </a:lvl1pPr>
          </a:lstStyle>
          <a:p>
            <a:pPr algn="l"/>
            <a:r>
              <a:rPr lang="ru-RU" sz="6000" dirty="0" smtClean="0">
                <a:solidFill>
                  <a:srgbClr val="00DCFF">
                    <a:alpha val="99000"/>
                  </a:srgbClr>
                </a:solidFill>
                <a:latin typeface="Segoe UI Light" pitchFamily="34" charset="0"/>
              </a:rPr>
              <a:t>Мозговой штурм: поиск сценариев</a:t>
            </a:r>
            <a:endParaRPr lang="en-US" sz="6000" dirty="0">
              <a:solidFill>
                <a:srgbClr val="00DCFF">
                  <a:alpha val="99000"/>
                </a:srgbClr>
              </a:solidFill>
              <a:latin typeface="Segoe UI Light" pitchFamily="34" charset="0"/>
            </a:endParaRPr>
          </a:p>
        </p:txBody>
      </p:sp>
    </p:spTree>
    <p:extLst>
      <p:ext uri="{BB962C8B-B14F-4D97-AF65-F5344CB8AC3E}">
        <p14:creationId xmlns:p14="http://schemas.microsoft.com/office/powerpoint/2010/main" val="375621508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402" y="292628"/>
            <a:ext cx="12401039" cy="1772655"/>
          </a:xfrm>
        </p:spPr>
        <p:txBody>
          <a:bodyPr/>
          <a:lstStyle/>
          <a:p>
            <a:r>
              <a:rPr lang="ru-RU" dirty="0" smtClean="0"/>
              <a:t>Согласование функций приложения с высказыванием и историями</a:t>
            </a:r>
            <a:endParaRPr lang="ru-RU" dirty="0"/>
          </a:p>
        </p:txBody>
      </p:sp>
      <p:sp>
        <p:nvSpPr>
          <p:cNvPr id="3" name="Текст 2"/>
          <p:cNvSpPr>
            <a:spLocks noGrp="1"/>
          </p:cNvSpPr>
          <p:nvPr>
            <p:ph type="body" sz="quarter" idx="10"/>
          </p:nvPr>
        </p:nvSpPr>
        <p:spPr>
          <a:xfrm>
            <a:off x="774954" y="2473023"/>
            <a:ext cx="14276777" cy="2242152"/>
          </a:xfrm>
        </p:spPr>
        <p:txBody>
          <a:bodyPr/>
          <a:lstStyle/>
          <a:p>
            <a:r>
              <a:rPr lang="ru-RU" dirty="0"/>
              <a:t>Вам (одному или в команде) необходимо придумать функции, которые будет выполнять ваше приложение, в соответствии с высказыванием о преимуществах продукта и историями. Вы должны рассматривать все предложенные функции.</a:t>
            </a:r>
          </a:p>
          <a:p>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46679089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5608300" cy="11712521"/>
          </a:xfrm>
          <a:prstGeom prst="rect">
            <a:avLst/>
          </a:prstGeom>
        </p:spPr>
      </p:pic>
      <p:sp>
        <p:nvSpPr>
          <p:cNvPr id="2" name="Title 1"/>
          <p:cNvSpPr>
            <a:spLocks noGrp="1"/>
          </p:cNvSpPr>
          <p:nvPr>
            <p:ph type="title"/>
          </p:nvPr>
        </p:nvSpPr>
        <p:spPr>
          <a:xfrm>
            <a:off x="665762" y="894208"/>
            <a:ext cx="14276777" cy="780086"/>
          </a:xfrm>
        </p:spPr>
        <p:txBody>
          <a:bodyPr/>
          <a:lstStyle/>
          <a:p>
            <a:r>
              <a:rPr lang="ru-RU" sz="6000" dirty="0" smtClean="0"/>
              <a:t>Черновой набросок архитектуры приложения</a:t>
            </a:r>
            <a:endParaRPr lang="en-US" sz="6000" dirty="0"/>
          </a:p>
        </p:txBody>
      </p:sp>
      <p:sp>
        <p:nvSpPr>
          <p:cNvPr id="3" name="Text Placeholder 2"/>
          <p:cNvSpPr>
            <a:spLocks noGrp="1"/>
          </p:cNvSpPr>
          <p:nvPr>
            <p:ph type="body" sz="quarter" idx="10"/>
          </p:nvPr>
        </p:nvSpPr>
        <p:spPr>
          <a:xfrm>
            <a:off x="681008" y="2134523"/>
            <a:ext cx="5190403" cy="7608237"/>
          </a:xfrm>
        </p:spPr>
        <p:txBody>
          <a:bodyPr/>
          <a:lstStyle/>
          <a:p>
            <a:r>
              <a:rPr lang="ru-RU" sz="4800" dirty="0" smtClean="0">
                <a:solidFill>
                  <a:schemeClr val="bg1">
                    <a:alpha val="99000"/>
                  </a:schemeClr>
                </a:solidFill>
                <a:latin typeface="Segoe UI Light" pitchFamily="34" charset="0"/>
              </a:rPr>
              <a:t>Никогда не начинайте делать это на компьютере</a:t>
            </a:r>
            <a:endParaRPr lang="en-US" sz="4800" dirty="0" smtClean="0">
              <a:solidFill>
                <a:schemeClr val="bg1">
                  <a:alpha val="99000"/>
                </a:schemeClr>
              </a:solidFill>
              <a:latin typeface="Segoe UI Light" pitchFamily="34" charset="0"/>
            </a:endParaRPr>
          </a:p>
          <a:p>
            <a:r>
              <a:rPr lang="ru-RU" sz="4800" dirty="0" smtClean="0">
                <a:solidFill>
                  <a:schemeClr val="bg1">
                    <a:alpha val="99000"/>
                  </a:schemeClr>
                </a:solidFill>
                <a:latin typeface="Segoe UI Light" pitchFamily="34" charset="0"/>
              </a:rPr>
              <a:t>Будьте готовы отказаться от неудачного варианта</a:t>
            </a:r>
            <a:endParaRPr lang="en-US" sz="4800" dirty="0" smtClean="0">
              <a:solidFill>
                <a:schemeClr val="bg1">
                  <a:alpha val="99000"/>
                </a:schemeClr>
              </a:solidFill>
              <a:latin typeface="Segoe UI Light" pitchFamily="34" charset="0"/>
            </a:endParaRPr>
          </a:p>
          <a:p>
            <a:r>
              <a:rPr lang="ru-RU" sz="4800" dirty="0" smtClean="0">
                <a:solidFill>
                  <a:schemeClr val="bg1">
                    <a:alpha val="99000"/>
                  </a:schemeClr>
                </a:solidFill>
                <a:latin typeface="Segoe UI Light" pitchFamily="34" charset="0"/>
              </a:rPr>
              <a:t>Постоянно перепроверяйте себя</a:t>
            </a:r>
            <a:endParaRPr lang="en-US" sz="4800" dirty="0">
              <a:solidFill>
                <a:schemeClr val="bg1">
                  <a:alpha val="99000"/>
                </a:schemeClr>
              </a:solidFill>
              <a:latin typeface="Segoe UI Light" pitchFamily="34" charset="0"/>
            </a:endParaRPr>
          </a:p>
        </p:txBody>
      </p:sp>
    </p:spTree>
    <p:extLst>
      <p:ext uri="{BB962C8B-B14F-4D97-AF65-F5344CB8AC3E}">
        <p14:creationId xmlns:p14="http://schemas.microsoft.com/office/powerpoint/2010/main" val="4206575446"/>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pPr algn="l"/>
            <a:r>
              <a:rPr lang="ru-RU" sz="6000" dirty="0" smtClean="0"/>
              <a:t>Отдайте предпочтение грубым наброскам</a:t>
            </a:r>
            <a:endParaRPr lang="en-US" sz="6000"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1036488" y="2126133"/>
            <a:ext cx="8685027" cy="5574077"/>
          </a:xfrm>
          <a:prstGeom prst="rect">
            <a:avLst/>
          </a:prstGeom>
        </p:spPr>
      </p:pic>
    </p:spTree>
    <p:extLst>
      <p:ext uri="{BB962C8B-B14F-4D97-AF65-F5344CB8AC3E}">
        <p14:creationId xmlns:p14="http://schemas.microsoft.com/office/powerpoint/2010/main" val="137573914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5603398" cy="11708843"/>
          </a:xfrm>
          <a:prstGeom prst="rect">
            <a:avLst/>
          </a:prstGeom>
        </p:spPr>
      </p:pic>
      <p:sp>
        <p:nvSpPr>
          <p:cNvPr id="2" name="Заголовок 1"/>
          <p:cNvSpPr>
            <a:spLocks noGrp="1"/>
          </p:cNvSpPr>
          <p:nvPr>
            <p:ph type="title"/>
          </p:nvPr>
        </p:nvSpPr>
        <p:spPr/>
        <p:txBody>
          <a:bodyPr/>
          <a:lstStyle/>
          <a:p>
            <a:r>
              <a:rPr lang="ru-RU" dirty="0" smtClean="0"/>
              <a:t>Создайте наброски элементов на экранах</a:t>
            </a:r>
            <a:endParaRPr lang="ru-RU" dirty="0"/>
          </a:p>
        </p:txBody>
      </p:sp>
      <p:sp>
        <p:nvSpPr>
          <p:cNvPr id="3" name="Текст 2"/>
          <p:cNvSpPr>
            <a:spLocks noGrp="1"/>
          </p:cNvSpPr>
          <p:nvPr>
            <p:ph type="body" sz="quarter" idx="10"/>
          </p:nvPr>
        </p:nvSpPr>
        <p:spPr>
          <a:xfrm>
            <a:off x="664745" y="1853317"/>
            <a:ext cx="6482013" cy="3988784"/>
          </a:xfrm>
        </p:spPr>
        <p:txBody>
          <a:bodyPr/>
          <a:lstStyle/>
          <a:p>
            <a:r>
              <a:rPr lang="ru-RU" sz="4800" dirty="0" smtClean="0">
                <a:solidFill>
                  <a:schemeClr val="bg1">
                    <a:alpha val="99000"/>
                  </a:schemeClr>
                </a:solidFill>
              </a:rPr>
              <a:t>В зависимости от преимуществ вашего приложения, вы можете начать размышления о его организации.</a:t>
            </a:r>
            <a:endParaRPr lang="ru-RU" sz="4800" dirty="0">
              <a:solidFill>
                <a:schemeClr val="bg1">
                  <a:alpha val="99000"/>
                </a:schemeClr>
              </a:solidFill>
            </a:endParaRPr>
          </a:p>
        </p:txBody>
      </p:sp>
    </p:spTree>
    <p:extLst>
      <p:ext uri="{BB962C8B-B14F-4D97-AF65-F5344CB8AC3E}">
        <p14:creationId xmlns:p14="http://schemas.microsoft.com/office/powerpoint/2010/main" val="319128857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 нужно быть художником, чтобы расположить элементы на экране</a:t>
            </a:r>
            <a:endParaRPr lang="ru-RU" dirty="0"/>
          </a:p>
        </p:txBody>
      </p:sp>
      <p:sp>
        <p:nvSpPr>
          <p:cNvPr id="3" name="Текст 2"/>
          <p:cNvSpPr>
            <a:spLocks noGrp="1"/>
          </p:cNvSpPr>
          <p:nvPr>
            <p:ph type="body" sz="quarter" idx="10"/>
          </p:nvPr>
        </p:nvSpPr>
        <p:spPr/>
        <p:txBody>
          <a:bodyPr/>
          <a:lstStyle/>
          <a:p>
            <a:endParaRPr lang="ru-RU" dirty="0"/>
          </a:p>
        </p:txBody>
      </p:sp>
      <p:sp>
        <p:nvSpPr>
          <p:cNvPr id="4" name="Текст 3"/>
          <p:cNvSpPr>
            <a:spLocks noGrp="1"/>
          </p:cNvSpPr>
          <p:nvPr>
            <p:ph type="body" sz="quarter" idx="11"/>
          </p:nvPr>
        </p:nvSpPr>
        <p:spPr/>
        <p:txBody>
          <a:bodyPr/>
          <a:lstStyle/>
          <a:p>
            <a:endParaRPr lang="ru-RU"/>
          </a:p>
        </p:txBody>
      </p:sp>
      <p:pic>
        <p:nvPicPr>
          <p:cNvPr id="5" name="Picture 4"/>
          <p:cNvPicPr/>
          <p:nvPr/>
        </p:nvPicPr>
        <p:blipFill rotWithShape="1">
          <a:blip r:embed="rId3" cstate="print">
            <a:extLst>
              <a:ext uri="{28A0092B-C50C-407E-A947-70E740481C1C}">
                <a14:useLocalDpi xmlns:a14="http://schemas.microsoft.com/office/drawing/2010/main" val="0"/>
              </a:ext>
            </a:extLst>
          </a:blip>
          <a:srcRect b="9852"/>
          <a:stretch/>
        </p:blipFill>
        <p:spPr bwMode="auto">
          <a:xfrm>
            <a:off x="800656" y="2168564"/>
            <a:ext cx="5624207" cy="5729855"/>
          </a:xfrm>
          <a:prstGeom prst="rect">
            <a:avLst/>
          </a:prstGeom>
          <a:ln w="9525" cap="flat" cmpd="sng" algn="ctr">
            <a:solidFill>
              <a:schemeClr val="bg1">
                <a:lumMod val="85000"/>
              </a:schemeClr>
            </a:solidFill>
            <a:prstDash val="solid"/>
            <a:round/>
            <a:headEnd type="none" w="med" len="med"/>
            <a:tailEnd type="none" w="med" len="med"/>
          </a:ln>
          <a:extLst>
            <a:ext uri="{53640926-AAD7-44D8-BBD7-CCE9431645EC}">
              <a14:shadowObscured xmlns:a14="http://schemas.microsoft.com/office/drawing/2010/main"/>
            </a:ext>
          </a:extLst>
        </p:spPr>
      </p:pic>
      <p:pic>
        <p:nvPicPr>
          <p:cNvPr id="6" name="Picture 5"/>
          <p:cNvPicPr/>
          <p:nvPr/>
        </p:nvPicPr>
        <p:blipFill rotWithShape="1">
          <a:blip r:embed="rId4" cstate="print">
            <a:extLst>
              <a:ext uri="{28A0092B-C50C-407E-A947-70E740481C1C}">
                <a14:useLocalDpi xmlns:a14="http://schemas.microsoft.com/office/drawing/2010/main" val="0"/>
              </a:ext>
            </a:extLst>
          </a:blip>
          <a:srcRect l="6845" r="7067"/>
          <a:stretch/>
        </p:blipFill>
        <p:spPr bwMode="auto">
          <a:xfrm>
            <a:off x="6954251" y="2168564"/>
            <a:ext cx="7460489" cy="3885767"/>
          </a:xfrm>
          <a:prstGeom prst="rect">
            <a:avLst/>
          </a:prstGeom>
          <a:ln w="9525" cap="flat" cmpd="sng" algn="ctr">
            <a:solidFill>
              <a:schemeClr val="bg1">
                <a:lumMod val="85000"/>
              </a:schemeClr>
            </a:solidFill>
            <a:prstDash val="solid"/>
            <a:round/>
            <a:headEnd type="none" w="med" len="med"/>
            <a:tailEnd type="none" w="med" len="med"/>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218348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0474"/>
            <a:ext cx="15608300" cy="11706225"/>
          </a:xfrm>
          <a:prstGeom prst="rect">
            <a:avLst/>
          </a:prstGeom>
        </p:spPr>
      </p:pic>
      <p:sp>
        <p:nvSpPr>
          <p:cNvPr id="2" name="Заголовок 1"/>
          <p:cNvSpPr>
            <a:spLocks noGrp="1"/>
          </p:cNvSpPr>
          <p:nvPr>
            <p:ph type="title"/>
          </p:nvPr>
        </p:nvSpPr>
        <p:spPr/>
        <p:txBody>
          <a:bodyPr/>
          <a:lstStyle/>
          <a:p>
            <a:r>
              <a:rPr lang="ru-RU" dirty="0" smtClean="0"/>
              <a:t>Создание макетов</a:t>
            </a:r>
            <a:endParaRPr lang="ru-RU" dirty="0"/>
          </a:p>
        </p:txBody>
      </p:sp>
      <p:sp>
        <p:nvSpPr>
          <p:cNvPr id="3" name="Текст 2"/>
          <p:cNvSpPr>
            <a:spLocks noGrp="1"/>
          </p:cNvSpPr>
          <p:nvPr>
            <p:ph type="body" sz="quarter" idx="10"/>
          </p:nvPr>
        </p:nvSpPr>
        <p:spPr>
          <a:xfrm>
            <a:off x="774954" y="2473023"/>
            <a:ext cx="5215943" cy="2519151"/>
          </a:xfrm>
        </p:spPr>
        <p:txBody>
          <a:bodyPr/>
          <a:lstStyle/>
          <a:p>
            <a:r>
              <a:rPr lang="ru-RU" sz="4800" dirty="0" smtClean="0">
                <a:solidFill>
                  <a:schemeClr val="bg1">
                    <a:lumMod val="95000"/>
                  </a:schemeClr>
                </a:solidFill>
              </a:rPr>
              <a:t>Используйте бумагу или приложение, например,</a:t>
            </a:r>
            <a:r>
              <a:rPr lang="en-US" sz="4800" dirty="0">
                <a:solidFill>
                  <a:schemeClr val="bg1">
                    <a:lumMod val="95000"/>
                  </a:schemeClr>
                </a:solidFill>
              </a:rPr>
              <a:t> PowerPoint, </a:t>
            </a:r>
            <a:r>
              <a:rPr lang="en-US" sz="4800" dirty="0" err="1">
                <a:solidFill>
                  <a:schemeClr val="bg1">
                    <a:lumMod val="95000"/>
                  </a:schemeClr>
                </a:solidFill>
              </a:rPr>
              <a:t>SketchFlow</a:t>
            </a:r>
            <a:r>
              <a:rPr lang="en-US" sz="4800" dirty="0">
                <a:solidFill>
                  <a:schemeClr val="bg1">
                    <a:lumMod val="95000"/>
                  </a:schemeClr>
                </a:solidFill>
              </a:rPr>
              <a:t>, </a:t>
            </a:r>
            <a:r>
              <a:rPr lang="en-US" sz="4800" dirty="0" err="1">
                <a:solidFill>
                  <a:schemeClr val="bg1">
                    <a:lumMod val="95000"/>
                  </a:schemeClr>
                </a:solidFill>
              </a:rPr>
              <a:t>Balsamiq</a:t>
            </a:r>
            <a:r>
              <a:rPr lang="en-US" sz="4800" dirty="0">
                <a:solidFill>
                  <a:schemeClr val="bg1">
                    <a:lumMod val="95000"/>
                  </a:schemeClr>
                </a:solidFill>
              </a:rPr>
              <a:t> </a:t>
            </a:r>
            <a:r>
              <a:rPr lang="ru-RU" sz="4800" dirty="0" smtClean="0">
                <a:solidFill>
                  <a:schemeClr val="bg1">
                    <a:lumMod val="95000"/>
                  </a:schemeClr>
                </a:solidFill>
              </a:rPr>
              <a:t>или</a:t>
            </a:r>
            <a:r>
              <a:rPr lang="en-US" sz="4800" dirty="0" smtClean="0">
                <a:solidFill>
                  <a:schemeClr val="bg1">
                    <a:lumMod val="95000"/>
                  </a:schemeClr>
                </a:solidFill>
              </a:rPr>
              <a:t> </a:t>
            </a:r>
            <a:r>
              <a:rPr lang="en-US" sz="4800" dirty="0">
                <a:solidFill>
                  <a:schemeClr val="bg1">
                    <a:lumMod val="95000"/>
                  </a:schemeClr>
                </a:solidFill>
              </a:rPr>
              <a:t>Visio</a:t>
            </a:r>
          </a:p>
          <a:p>
            <a:r>
              <a:rPr lang="ru-RU" dirty="0" smtClean="0">
                <a:solidFill>
                  <a:schemeClr val="bg1">
                    <a:lumMod val="95000"/>
                  </a:schemeClr>
                </a:solidFill>
              </a:rPr>
              <a:t> </a:t>
            </a:r>
            <a:endParaRPr lang="ru-RU" dirty="0">
              <a:solidFill>
                <a:schemeClr val="bg1">
                  <a:lumMod val="95000"/>
                </a:schemeClr>
              </a:solidFill>
            </a:endParaRP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135319477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z="6000" dirty="0" smtClean="0"/>
              <a:t>Простой бумажный макет – это очень хорошее начало</a:t>
            </a:r>
            <a:endParaRPr lang="en-US" sz="6000" dirty="0"/>
          </a:p>
        </p:txBody>
      </p:sp>
      <p:pic>
        <p:nvPicPr>
          <p:cNvPr id="4" name="Picture 2" descr="http://www.nngroup.com/reports/prototyping/prototype_tabs.jpg"/>
          <p:cNvPicPr>
            <a:picLocks noChangeAspect="1" noChangeArrowheads="1"/>
          </p:cNvPicPr>
          <p:nvPr/>
        </p:nvPicPr>
        <p:blipFill rotWithShape="1">
          <a:blip r:embed="rId2">
            <a:extLst>
              <a:ext uri="{28A0092B-C50C-407E-A947-70E740481C1C}">
                <a14:useLocalDpi xmlns:a14="http://schemas.microsoft.com/office/drawing/2010/main" val="0"/>
              </a:ext>
            </a:extLst>
          </a:blip>
          <a:srcRect l="438" t="16003" r="-438"/>
          <a:stretch/>
        </p:blipFill>
        <p:spPr bwMode="auto">
          <a:xfrm>
            <a:off x="836045" y="2653758"/>
            <a:ext cx="8158544" cy="5253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560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7402" y="292628"/>
            <a:ext cx="12416805" cy="1448251"/>
          </a:xfrm>
        </p:spPr>
        <p:txBody>
          <a:bodyPr/>
          <a:lstStyle/>
          <a:p>
            <a:r>
              <a:rPr lang="ru-RU" dirty="0" smtClean="0"/>
              <a:t>Макет, созданный с помощью </a:t>
            </a:r>
            <a:r>
              <a:rPr lang="en-US" sz="6600" dirty="0" smtClean="0"/>
              <a:t>Microsoft </a:t>
            </a:r>
            <a:r>
              <a:rPr lang="en-US" sz="6600" dirty="0" err="1"/>
              <a:t>SketchFlow</a:t>
            </a:r>
            <a:r>
              <a:rPr lang="en-US" sz="6600" dirty="0"/>
              <a:t> </a:t>
            </a:r>
            <a:endParaRPr lang="ru-RU" dirty="0"/>
          </a:p>
        </p:txBody>
      </p:sp>
      <p:sp>
        <p:nvSpPr>
          <p:cNvPr id="3" name="Текст 2"/>
          <p:cNvSpPr>
            <a:spLocks noGrp="1"/>
          </p:cNvSpPr>
          <p:nvPr>
            <p:ph type="body" sz="quarter" idx="10"/>
          </p:nvPr>
        </p:nvSpPr>
        <p:spPr/>
        <p:txBody>
          <a:bodyPr/>
          <a:lstStyle/>
          <a:p>
            <a:endParaRPr lang="ru-RU" dirty="0"/>
          </a:p>
        </p:txBody>
      </p:sp>
      <p:sp>
        <p:nvSpPr>
          <p:cNvPr id="4" name="Текст 3"/>
          <p:cNvSpPr>
            <a:spLocks noGrp="1"/>
          </p:cNvSpPr>
          <p:nvPr>
            <p:ph type="body" sz="quarter" idx="11"/>
          </p:nvPr>
        </p:nvSpPr>
        <p:spPr/>
        <p:txBody>
          <a:bodyPr/>
          <a:lstStyle/>
          <a:p>
            <a:endParaRPr lang="ru-RU"/>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853579" y="2151365"/>
            <a:ext cx="10648610" cy="5524782"/>
          </a:xfrm>
          <a:prstGeom prst="rect">
            <a:avLst/>
          </a:prstGeom>
          <a:ln>
            <a:solidFill>
              <a:schemeClr val="tx1"/>
            </a:solidFill>
          </a:ln>
        </p:spPr>
      </p:pic>
    </p:spTree>
    <p:extLst>
      <p:ext uri="{BB962C8B-B14F-4D97-AF65-F5344CB8AC3E}">
        <p14:creationId xmlns:p14="http://schemas.microsoft.com/office/powerpoint/2010/main" val="149687126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Содержание презентации:</a:t>
            </a:r>
            <a:endParaRPr lang="ru-RU" dirty="0"/>
          </a:p>
        </p:txBody>
      </p:sp>
      <p:sp>
        <p:nvSpPr>
          <p:cNvPr id="3" name="Текст 2"/>
          <p:cNvSpPr>
            <a:spLocks noGrp="1"/>
          </p:cNvSpPr>
          <p:nvPr>
            <p:ph type="body" sz="quarter" idx="10"/>
          </p:nvPr>
        </p:nvSpPr>
        <p:spPr>
          <a:xfrm>
            <a:off x="678701" y="2108159"/>
            <a:ext cx="14276777" cy="1383456"/>
          </a:xfrm>
        </p:spPr>
        <p:txBody>
          <a:bodyPr/>
          <a:lstStyle/>
          <a:p>
            <a:r>
              <a:rPr lang="ru-RU" dirty="0" smtClean="0"/>
              <a:t>Основы дизайна с учетом опыта взаимодействия </a:t>
            </a:r>
            <a:r>
              <a:rPr lang="en-US" dirty="0" smtClean="0"/>
              <a:t>(UX)</a:t>
            </a:r>
            <a:endParaRPr lang="ru-RU" dirty="0" smtClean="0"/>
          </a:p>
          <a:p>
            <a:r>
              <a:rPr lang="ru-RU" dirty="0" smtClean="0"/>
              <a:t>Различные варианты процесса разработки пользовательского интерфейса с учетом </a:t>
            </a:r>
            <a:r>
              <a:rPr lang="en-US" dirty="0" smtClean="0"/>
              <a:t>UX</a:t>
            </a:r>
            <a:endParaRPr lang="ru-RU" dirty="0"/>
          </a:p>
        </p:txBody>
      </p:sp>
    </p:spTree>
    <p:extLst>
      <p:ext uri="{BB962C8B-B14F-4D97-AF65-F5344CB8AC3E}">
        <p14:creationId xmlns:p14="http://schemas.microsoft.com/office/powerpoint/2010/main" val="346488801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5608301" cy="11716630"/>
          </a:xfrm>
          <a:prstGeom prst="rect">
            <a:avLst/>
          </a:prstGeom>
        </p:spPr>
      </p:pic>
      <p:sp>
        <p:nvSpPr>
          <p:cNvPr id="3" name="Объект 2"/>
          <p:cNvSpPr>
            <a:spLocks noGrp="1"/>
          </p:cNvSpPr>
          <p:nvPr>
            <p:ph idx="1"/>
          </p:nvPr>
        </p:nvSpPr>
        <p:spPr>
          <a:xfrm>
            <a:off x="606994" y="393025"/>
            <a:ext cx="14047470" cy="3301415"/>
          </a:xfrm>
        </p:spPr>
        <p:txBody>
          <a:bodyPr/>
          <a:lstStyle/>
          <a:p>
            <a:pPr marL="0" indent="0">
              <a:buNone/>
            </a:pPr>
            <a:r>
              <a:rPr lang="ru-RU" sz="6000" dirty="0">
                <a:solidFill>
                  <a:schemeClr val="bg1">
                    <a:alpha val="99000"/>
                  </a:schemeClr>
                </a:solidFill>
              </a:rPr>
              <a:t>Создание </a:t>
            </a:r>
            <a:r>
              <a:rPr lang="ru-RU" sz="6000" dirty="0" smtClean="0">
                <a:solidFill>
                  <a:schemeClr val="bg1">
                    <a:alpha val="99000"/>
                  </a:schemeClr>
                </a:solidFill>
              </a:rPr>
              <a:t>макета дизайна </a:t>
            </a:r>
            <a:r>
              <a:rPr lang="ru-RU" sz="6000" dirty="0">
                <a:solidFill>
                  <a:schemeClr val="bg1">
                    <a:alpha val="99000"/>
                  </a:schemeClr>
                </a:solidFill>
              </a:rPr>
              <a:t>поможет вам лучше понять взаимодействия пользователя с приложением.</a:t>
            </a:r>
          </a:p>
          <a:p>
            <a:endParaRPr lang="ru-RU" dirty="0"/>
          </a:p>
        </p:txBody>
      </p:sp>
    </p:spTree>
    <p:extLst>
      <p:ext uri="{BB962C8B-B14F-4D97-AF65-F5344CB8AC3E}">
        <p14:creationId xmlns:p14="http://schemas.microsoft.com/office/powerpoint/2010/main" val="3672215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Создавайте документацию к экранам</a:t>
            </a:r>
            <a:endParaRPr lang="ru-RU" dirty="0"/>
          </a:p>
        </p:txBody>
      </p:sp>
      <p:sp>
        <p:nvSpPr>
          <p:cNvPr id="3" name="Текст 2"/>
          <p:cNvSpPr>
            <a:spLocks noGrp="1"/>
          </p:cNvSpPr>
          <p:nvPr>
            <p:ph type="body" sz="quarter" idx="10"/>
          </p:nvPr>
        </p:nvSpPr>
        <p:spPr>
          <a:xfrm>
            <a:off x="774954" y="2473022"/>
            <a:ext cx="14276777" cy="1812804"/>
          </a:xfrm>
        </p:spPr>
        <p:txBody>
          <a:bodyPr/>
          <a:lstStyle/>
          <a:p>
            <a:r>
              <a:rPr lang="ru-RU" dirty="0"/>
              <a:t>Документация необходима для того, чтобы разработчики полностью вас понимали. В документацию необходимо включить все взаимодействия.</a:t>
            </a:r>
          </a:p>
          <a:p>
            <a:r>
              <a:rPr lang="ru-RU" dirty="0"/>
              <a:t>Документацию обычно создают детально для каждого экрана. </a:t>
            </a:r>
            <a:r>
              <a:rPr lang="ru-RU" dirty="0" smtClean="0"/>
              <a:t>Главное —  </a:t>
            </a:r>
            <a:r>
              <a:rPr lang="ru-RU" dirty="0"/>
              <a:t>то, что вы включаете в документацию, а не то, как она </a:t>
            </a:r>
            <a:r>
              <a:rPr lang="ru-RU" dirty="0" smtClean="0"/>
              <a:t>выглядит.</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56679205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cstate="print">
            <a:extLst>
              <a:ext uri="{28A0092B-C50C-407E-A947-70E740481C1C}">
                <a14:useLocalDpi xmlns:a14="http://schemas.microsoft.com/office/drawing/2010/main" val="0"/>
              </a:ext>
            </a:extLst>
          </a:blip>
          <a:srcRect b="16465"/>
          <a:stretch/>
        </p:blipFill>
        <p:spPr bwMode="auto">
          <a:xfrm>
            <a:off x="3749426" y="1592259"/>
            <a:ext cx="10802584" cy="7026442"/>
          </a:xfrm>
          <a:prstGeom prst="rect">
            <a:avLst/>
          </a:prstGeom>
          <a:noFill/>
          <a:ln>
            <a:noFill/>
          </a:ln>
          <a:effectLst/>
          <a:extLst/>
        </p:spPr>
      </p:pic>
      <p:sp>
        <p:nvSpPr>
          <p:cNvPr id="11" name="Title 10"/>
          <p:cNvSpPr>
            <a:spLocks noGrp="1"/>
          </p:cNvSpPr>
          <p:nvPr>
            <p:ph type="title"/>
          </p:nvPr>
        </p:nvSpPr>
        <p:spPr>
          <a:xfrm>
            <a:off x="157657" y="236483"/>
            <a:ext cx="13243034" cy="1448251"/>
          </a:xfrm>
        </p:spPr>
        <p:txBody>
          <a:bodyPr/>
          <a:lstStyle/>
          <a:p>
            <a:pPr algn="l"/>
            <a:r>
              <a:rPr lang="ru-RU" sz="6000" dirty="0" smtClean="0"/>
              <a:t>Документируйте каждый вариант взаимодействия</a:t>
            </a:r>
            <a:endParaRPr lang="en-US" sz="6000" dirty="0"/>
          </a:p>
        </p:txBody>
      </p:sp>
    </p:spTree>
    <p:extLst>
      <p:ext uri="{BB962C8B-B14F-4D97-AF65-F5344CB8AC3E}">
        <p14:creationId xmlns:p14="http://schemas.microsoft.com/office/powerpoint/2010/main" val="295069512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15027"/>
          <a:stretch/>
        </p:blipFill>
        <p:spPr>
          <a:xfrm>
            <a:off x="681007" y="1853319"/>
            <a:ext cx="13594506" cy="15563016"/>
          </a:xfrm>
          <a:prstGeom prst="rect">
            <a:avLst/>
          </a:prstGeom>
        </p:spPr>
      </p:pic>
      <p:sp>
        <p:nvSpPr>
          <p:cNvPr id="2" name="Title 1"/>
          <p:cNvSpPr>
            <a:spLocks noGrp="1"/>
          </p:cNvSpPr>
          <p:nvPr>
            <p:ph type="title"/>
          </p:nvPr>
        </p:nvSpPr>
        <p:spPr/>
        <p:txBody>
          <a:bodyPr/>
          <a:lstStyle/>
          <a:p>
            <a:r>
              <a:rPr lang="ru-RU" sz="6000" dirty="0" smtClean="0">
                <a:solidFill>
                  <a:srgbClr val="00DCFF"/>
                </a:solidFill>
              </a:rPr>
              <a:t>Предоставляйте схемы</a:t>
            </a:r>
            <a:endParaRPr lang="en-US" sz="6000" dirty="0">
              <a:solidFill>
                <a:srgbClr val="00DCFF"/>
              </a:solidFill>
            </a:endParaRPr>
          </a:p>
        </p:txBody>
      </p:sp>
      <p:sp>
        <p:nvSpPr>
          <p:cNvPr id="5" name="Text Placeholder 4"/>
          <p:cNvSpPr>
            <a:spLocks noGrp="1"/>
          </p:cNvSpPr>
          <p:nvPr>
            <p:ph type="body" sz="quarter" idx="4294967295"/>
          </p:nvPr>
        </p:nvSpPr>
        <p:spPr>
          <a:xfrm>
            <a:off x="770474" y="7780677"/>
            <a:ext cx="7260707" cy="248209"/>
          </a:xfrm>
        </p:spPr>
        <p:txBody>
          <a:bodyPr/>
          <a:lstStyle/>
          <a:p>
            <a:endParaRPr lang="en-US"/>
          </a:p>
        </p:txBody>
      </p:sp>
    </p:spTree>
    <p:extLst>
      <p:ext uri="{BB962C8B-B14F-4D97-AF65-F5344CB8AC3E}">
        <p14:creationId xmlns:p14="http://schemas.microsoft.com/office/powerpoint/2010/main" val="978669245"/>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403" y="292628"/>
            <a:ext cx="12511398" cy="1448251"/>
          </a:xfrm>
        </p:spPr>
        <p:txBody>
          <a:bodyPr/>
          <a:lstStyle/>
          <a:p>
            <a:r>
              <a:rPr lang="ru-RU" dirty="0" smtClean="0"/>
              <a:t>Предоставляйте визуальные элементы дизайна</a:t>
            </a:r>
            <a:endParaRPr lang="en-US" dirty="0"/>
          </a:p>
        </p:txBody>
      </p:sp>
      <p:sp>
        <p:nvSpPr>
          <p:cNvPr id="6" name="Text Placeholder 5"/>
          <p:cNvSpPr>
            <a:spLocks noGrp="1"/>
          </p:cNvSpPr>
          <p:nvPr>
            <p:ph type="body"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sp>
        <p:nvSpPr>
          <p:cNvPr id="8" name="Text Placeholder 7"/>
          <p:cNvSpPr>
            <a:spLocks noGrp="1"/>
          </p:cNvSpPr>
          <p:nvPr>
            <p:ph type="body" sz="quarter" idx="4294967295"/>
          </p:nvPr>
        </p:nvSpPr>
        <p:spPr>
          <a:xfrm>
            <a:off x="770474" y="7780677"/>
            <a:ext cx="7260707" cy="248209"/>
          </a:xfrm>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721" y="1842063"/>
            <a:ext cx="10413326" cy="8778875"/>
          </a:xfrm>
          <a:prstGeom prst="rect">
            <a:avLst/>
          </a:prstGeom>
          <a:ln>
            <a:solidFill>
              <a:schemeClr val="bg1">
                <a:lumMod val="40000"/>
                <a:lumOff val="60000"/>
              </a:schemeClr>
            </a:solidFill>
          </a:ln>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9145"/>
          <a:stretch/>
        </p:blipFill>
        <p:spPr>
          <a:xfrm>
            <a:off x="6340491" y="2243491"/>
            <a:ext cx="8156241" cy="7976020"/>
          </a:xfrm>
          <a:prstGeom prst="rect">
            <a:avLst/>
          </a:prstGeom>
          <a:ln>
            <a:solidFill>
              <a:schemeClr val="bg1">
                <a:lumMod val="60000"/>
                <a:lumOff val="40000"/>
              </a:schemeClr>
            </a:solidFill>
          </a:ln>
        </p:spPr>
      </p:pic>
    </p:spTree>
    <p:extLst>
      <p:ext uri="{BB962C8B-B14F-4D97-AF65-F5344CB8AC3E}">
        <p14:creationId xmlns:p14="http://schemas.microsoft.com/office/powerpoint/2010/main" val="2889319864"/>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t>Создайте финальную версию документации</a:t>
            </a:r>
            <a:endParaRPr lang="en-US"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406"/>
          <a:stretch/>
        </p:blipFill>
        <p:spPr bwMode="auto">
          <a:xfrm>
            <a:off x="787639" y="2238880"/>
            <a:ext cx="9848167" cy="5509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6431651"/>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Итоги</a:t>
            </a:r>
            <a:endParaRPr lang="ru-RU" dirty="0"/>
          </a:p>
        </p:txBody>
      </p:sp>
      <p:sp>
        <p:nvSpPr>
          <p:cNvPr id="3" name="Текст 2"/>
          <p:cNvSpPr>
            <a:spLocks noGrp="1"/>
          </p:cNvSpPr>
          <p:nvPr>
            <p:ph type="body" sz="quarter" idx="10"/>
          </p:nvPr>
        </p:nvSpPr>
        <p:spPr>
          <a:xfrm>
            <a:off x="774954" y="2473023"/>
            <a:ext cx="14276777" cy="1478866"/>
          </a:xfrm>
        </p:spPr>
        <p:txBody>
          <a:bodyPr/>
          <a:lstStyle/>
          <a:p>
            <a:r>
              <a:rPr lang="ru-RU" dirty="0" smtClean="0"/>
              <a:t>В этом модуле вы узнали:</a:t>
            </a:r>
          </a:p>
          <a:p>
            <a:r>
              <a:rPr lang="ru-RU" dirty="0" smtClean="0"/>
              <a:t>Что такое опыт взаимодействия</a:t>
            </a:r>
          </a:p>
          <a:p>
            <a:r>
              <a:rPr lang="ru-RU" dirty="0" smtClean="0"/>
              <a:t>Какие методы используются в ходе создания дизайна интерфейса</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4522742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5608300" cy="10387148"/>
          </a:xfrm>
          <a:prstGeom prst="rect">
            <a:avLst/>
          </a:prstGeom>
        </p:spPr>
      </p:pic>
      <p:sp>
        <p:nvSpPr>
          <p:cNvPr id="11" name="Title 10"/>
          <p:cNvSpPr>
            <a:spLocks noGrp="1"/>
          </p:cNvSpPr>
          <p:nvPr>
            <p:ph type="title"/>
          </p:nvPr>
        </p:nvSpPr>
        <p:spPr/>
        <p:txBody>
          <a:bodyPr/>
          <a:lstStyle/>
          <a:p>
            <a:pPr algn="l"/>
            <a:r>
              <a:rPr lang="ru-RU" sz="6000" dirty="0" smtClean="0"/>
              <a:t>Что такое опыт взаимодействия?</a:t>
            </a:r>
            <a:endParaRPr lang="en-US" sz="6000" dirty="0"/>
          </a:p>
        </p:txBody>
      </p:sp>
      <p:sp>
        <p:nvSpPr>
          <p:cNvPr id="18433" name="Rectangle 1"/>
          <p:cNvSpPr>
            <a:spLocks noGrp="1" noChangeArrowheads="1"/>
          </p:cNvSpPr>
          <p:nvPr>
            <p:ph idx="1"/>
          </p:nvPr>
        </p:nvSpPr>
        <p:spPr>
          <a:xfrm>
            <a:off x="780414" y="2048405"/>
            <a:ext cx="7232618" cy="4600232"/>
          </a:xfrm>
        </p:spPr>
        <p:txBody>
          <a:bodyPr/>
          <a:lstStyle/>
          <a:p>
            <a:pPr marL="0" indent="0">
              <a:lnSpc>
                <a:spcPct val="100000"/>
              </a:lnSpc>
              <a:buNone/>
            </a:pPr>
            <a:r>
              <a:rPr lang="ru-RU" sz="4400" dirty="0" smtClean="0">
                <a:solidFill>
                  <a:schemeClr val="bg1">
                    <a:alpha val="99000"/>
                  </a:schemeClr>
                </a:solidFill>
                <a:latin typeface="Segoe UI Light" pitchFamily="34" charset="0"/>
              </a:rPr>
              <a:t>Опыт взаимодействия описывает взаимодействие между</a:t>
            </a:r>
            <a:endParaRPr lang="en-US" sz="4400" dirty="0" smtClean="0">
              <a:solidFill>
                <a:schemeClr val="bg1">
                  <a:alpha val="99000"/>
                </a:schemeClr>
              </a:solidFill>
              <a:latin typeface="Segoe UI Light" pitchFamily="34" charset="0"/>
            </a:endParaRPr>
          </a:p>
          <a:p>
            <a:pPr>
              <a:lnSpc>
                <a:spcPct val="100000"/>
              </a:lnSpc>
            </a:pPr>
            <a:r>
              <a:rPr lang="ru-RU" sz="4400" dirty="0" smtClean="0">
                <a:solidFill>
                  <a:schemeClr val="bg1">
                    <a:alpha val="99000"/>
                  </a:schemeClr>
                </a:solidFill>
                <a:latin typeface="Segoe UI Light" pitchFamily="34" charset="0"/>
              </a:rPr>
              <a:t>Пользователем</a:t>
            </a:r>
            <a:endParaRPr lang="en-US" sz="4400" dirty="0" smtClean="0">
              <a:solidFill>
                <a:schemeClr val="bg1">
                  <a:alpha val="99000"/>
                </a:schemeClr>
              </a:solidFill>
              <a:latin typeface="Segoe UI Light" pitchFamily="34" charset="0"/>
            </a:endParaRPr>
          </a:p>
          <a:p>
            <a:pPr>
              <a:lnSpc>
                <a:spcPct val="100000"/>
              </a:lnSpc>
            </a:pPr>
            <a:r>
              <a:rPr lang="ru-RU" sz="4400" dirty="0" smtClean="0">
                <a:solidFill>
                  <a:schemeClr val="bg1">
                    <a:alpha val="99000"/>
                  </a:schemeClr>
                </a:solidFill>
                <a:latin typeface="Segoe UI Light" pitchFamily="34" charset="0"/>
              </a:rPr>
              <a:t>Продуктом</a:t>
            </a:r>
            <a:endParaRPr lang="en-US" sz="4400" dirty="0" smtClean="0">
              <a:solidFill>
                <a:schemeClr val="bg1">
                  <a:alpha val="99000"/>
                </a:schemeClr>
              </a:solidFill>
              <a:latin typeface="Segoe UI Light" pitchFamily="34" charset="0"/>
            </a:endParaRPr>
          </a:p>
          <a:p>
            <a:pPr>
              <a:lnSpc>
                <a:spcPct val="100000"/>
              </a:lnSpc>
            </a:pPr>
            <a:r>
              <a:rPr lang="ru-RU" sz="4400" dirty="0" smtClean="0">
                <a:solidFill>
                  <a:schemeClr val="bg1">
                    <a:alpha val="99000"/>
                  </a:schemeClr>
                </a:solidFill>
                <a:latin typeface="Segoe UI Light" pitchFamily="34" charset="0"/>
              </a:rPr>
              <a:t>Сервисом</a:t>
            </a:r>
            <a:endParaRPr lang="en-US" sz="4400" dirty="0">
              <a:solidFill>
                <a:schemeClr val="bg1">
                  <a:alpha val="99000"/>
                </a:schemeClr>
              </a:solidFill>
              <a:latin typeface="Segoe UI Light" pitchFamily="34" charset="0"/>
            </a:endParaRPr>
          </a:p>
        </p:txBody>
      </p:sp>
    </p:spTree>
    <p:extLst>
      <p:ext uri="{BB962C8B-B14F-4D97-AF65-F5344CB8AC3E}">
        <p14:creationId xmlns:p14="http://schemas.microsoft.com/office/powerpoint/2010/main" val="237508919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Опыт взаимодействия включает в себя:</a:t>
            </a:r>
            <a:endParaRPr lang="ru-RU" dirty="0"/>
          </a:p>
        </p:txBody>
      </p:sp>
      <p:sp>
        <p:nvSpPr>
          <p:cNvPr id="3" name="Текст 2"/>
          <p:cNvSpPr>
            <a:spLocks noGrp="1"/>
          </p:cNvSpPr>
          <p:nvPr>
            <p:ph type="body" sz="quarter" idx="10"/>
          </p:nvPr>
        </p:nvSpPr>
        <p:spPr>
          <a:xfrm>
            <a:off x="774954" y="2473023"/>
            <a:ext cx="14276777" cy="2528384"/>
          </a:xfrm>
        </p:spPr>
        <p:txBody>
          <a:bodyPr/>
          <a:lstStyle/>
          <a:p>
            <a:pPr lvl="0"/>
            <a:r>
              <a:rPr lang="ru-RU" dirty="0"/>
              <a:t>Изучение потенциальных пользователей вашего приложения. </a:t>
            </a:r>
          </a:p>
          <a:p>
            <a:pPr lvl="0"/>
            <a:r>
              <a:rPr lang="ru-RU" dirty="0"/>
              <a:t>Создание </a:t>
            </a:r>
            <a:r>
              <a:rPr lang="ru-RU" dirty="0" smtClean="0"/>
              <a:t>истории, чтобы </a:t>
            </a:r>
            <a:r>
              <a:rPr lang="ru-RU" dirty="0"/>
              <a:t>создать сценарии.</a:t>
            </a:r>
          </a:p>
          <a:p>
            <a:pPr lvl="0"/>
            <a:r>
              <a:rPr lang="ru-RU" dirty="0"/>
              <a:t>Создание набросков приложения и взаимодействий с ним.</a:t>
            </a:r>
          </a:p>
          <a:p>
            <a:pPr lvl="0"/>
            <a:r>
              <a:rPr lang="ru-RU" dirty="0"/>
              <a:t>Создание чернового макета.</a:t>
            </a:r>
          </a:p>
          <a:p>
            <a:pPr lvl="0"/>
            <a:r>
              <a:rPr lang="ru-RU" dirty="0"/>
              <a:t>Тестирование</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244768684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Metro Style Design</a:t>
            </a:r>
            <a:endParaRPr lang="en-US" dirty="0"/>
          </a:p>
        </p:txBody>
      </p:sp>
      <p:sp>
        <p:nvSpPr>
          <p:cNvPr id="3" name="Text Placeholder 2"/>
          <p:cNvSpPr>
            <a:spLocks noGrp="1"/>
          </p:cNvSpPr>
          <p:nvPr>
            <p:ph type="body" sz="quarter" idx="10"/>
          </p:nvPr>
        </p:nvSpPr>
        <p:spPr/>
        <p:txBody>
          <a:bodyPr/>
          <a:lstStyle/>
          <a:p>
            <a:pPr lvl="0">
              <a:lnSpc>
                <a:spcPct val="200000"/>
              </a:lnSpc>
            </a:pPr>
            <a:r>
              <a:rPr lang="en-US" dirty="0" smtClean="0"/>
              <a:t>Bold use of color</a:t>
            </a:r>
          </a:p>
          <a:p>
            <a:pPr lvl="0">
              <a:lnSpc>
                <a:spcPct val="200000"/>
              </a:lnSpc>
            </a:pPr>
            <a:r>
              <a:rPr lang="en-US" dirty="0" smtClean="0"/>
              <a:t>Typography</a:t>
            </a:r>
          </a:p>
          <a:p>
            <a:pPr lvl="0">
              <a:lnSpc>
                <a:spcPct val="200000"/>
              </a:lnSpc>
            </a:pPr>
            <a:r>
              <a:rPr lang="en-US" dirty="0" smtClean="0"/>
              <a:t>Motion</a:t>
            </a:r>
            <a:endParaRPr lang="en-US" dirty="0"/>
          </a:p>
          <a:p>
            <a:pPr lvl="0">
              <a:lnSpc>
                <a:spcPct val="200000"/>
              </a:lnSpc>
            </a:pPr>
            <a:endParaRPr lang="en-US" dirty="0"/>
          </a:p>
        </p:txBody>
      </p:sp>
      <p:sp>
        <p:nvSpPr>
          <p:cNvPr id="5" name="Text Placeholder 4"/>
          <p:cNvSpPr>
            <a:spLocks noGrp="1"/>
          </p:cNvSpPr>
          <p:nvPr>
            <p:ph type="body" sz="quarter" idx="11"/>
          </p:nvPr>
        </p:nvSpPr>
        <p:spPr/>
        <p:txBody>
          <a:bodyPr/>
          <a:lstStyle/>
          <a:p>
            <a:endParaRPr lang="en-US"/>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18956" y="425821"/>
            <a:ext cx="1852863" cy="389736"/>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780"/>
            <a:ext cx="15881681" cy="10525579"/>
          </a:xfrm>
          <a:prstGeom prst="rect">
            <a:avLst/>
          </a:prstGeom>
        </p:spPr>
      </p:pic>
      <p:sp>
        <p:nvSpPr>
          <p:cNvPr id="4" name="TextBox 3"/>
          <p:cNvSpPr txBox="1"/>
          <p:nvPr/>
        </p:nvSpPr>
        <p:spPr>
          <a:xfrm>
            <a:off x="7628021" y="2117558"/>
            <a:ext cx="9023681" cy="1015663"/>
          </a:xfrm>
          <a:prstGeom prst="rect">
            <a:avLst/>
          </a:prstGeom>
          <a:noFill/>
        </p:spPr>
        <p:txBody>
          <a:bodyPr wrap="square" lIns="0" tIns="0" rIns="0" bIns="0" rtlCol="0">
            <a:spAutoFit/>
          </a:bodyPr>
          <a:lstStyle/>
          <a:p>
            <a:r>
              <a:rPr lang="ru-RU" sz="6600" dirty="0" smtClean="0">
                <a:solidFill>
                  <a:srgbClr val="00DCFF">
                    <a:alpha val="99000"/>
                  </a:srgbClr>
                </a:solidFill>
                <a:latin typeface="Segoe UI Light" pitchFamily="34" charset="0"/>
              </a:rPr>
              <a:t>Шаг</a:t>
            </a:r>
            <a:r>
              <a:rPr lang="en-US" sz="6600" dirty="0" smtClean="0">
                <a:solidFill>
                  <a:srgbClr val="00DCFF">
                    <a:alpha val="99000"/>
                  </a:srgbClr>
                </a:solidFill>
                <a:latin typeface="Segoe UI Light" pitchFamily="34" charset="0"/>
              </a:rPr>
              <a:t> 1: </a:t>
            </a:r>
            <a:r>
              <a:rPr lang="ru-RU" sz="6600" dirty="0" smtClean="0">
                <a:solidFill>
                  <a:srgbClr val="00DCFF">
                    <a:alpha val="99000"/>
                  </a:srgbClr>
                </a:solidFill>
                <a:latin typeface="Segoe UI Light" pitchFamily="34" charset="0"/>
              </a:rPr>
              <a:t>Исследования</a:t>
            </a:r>
            <a:endParaRPr lang="en-US" sz="6600" dirty="0" smtClean="0">
              <a:solidFill>
                <a:srgbClr val="00DCFF">
                  <a:alpha val="99000"/>
                </a:srgbClr>
              </a:solidFill>
              <a:latin typeface="Segoe UI Light" pitchFamily="34" charset="0"/>
            </a:endParaRPr>
          </a:p>
        </p:txBody>
      </p:sp>
      <p:sp>
        <p:nvSpPr>
          <p:cNvPr id="9" name="Текст 2"/>
          <p:cNvSpPr txBox="1">
            <a:spLocks/>
          </p:cNvSpPr>
          <p:nvPr/>
        </p:nvSpPr>
        <p:spPr>
          <a:xfrm>
            <a:off x="7453448" y="3796498"/>
            <a:ext cx="7718372" cy="2337563"/>
          </a:xfrm>
          <a:prstGeom prst="rect">
            <a:avLst/>
          </a:prstGeom>
        </p:spPr>
        <p:txBody>
          <a:bodyPr vert="horz" wrap="square" lIns="0" tIns="0" rIns="0" bIns="0" rtlCol="0">
            <a:spAutoFit/>
          </a:bodyPr>
          <a:lstStyle>
            <a:lvl1pPr marL="589418" indent="-589418" algn="l" defTabSz="1170659" rtl="0" eaLnBrk="1" latinLnBrk="0" hangingPunct="1">
              <a:lnSpc>
                <a:spcPct val="90000"/>
              </a:lnSpc>
              <a:spcBef>
                <a:spcPct val="20000"/>
              </a:spcBef>
              <a:buClr>
                <a:srgbClr val="00DCFF"/>
              </a:buClr>
              <a:buSzPct val="90000"/>
              <a:buFont typeface="Arial" pitchFamily="34" charset="0"/>
              <a:buChar char="•"/>
              <a:defRPr sz="3100" kern="1200">
                <a:solidFill>
                  <a:schemeClr val="tx1">
                    <a:lumMod val="75000"/>
                    <a:lumOff val="25000"/>
                    <a:alpha val="99000"/>
                  </a:schemeClr>
                </a:solidFill>
                <a:latin typeface="+mn-lt"/>
                <a:ea typeface="+mn-ea"/>
                <a:cs typeface="+mn-cs"/>
              </a:defRPr>
            </a:lvl1pPr>
            <a:lvl2pPr marL="1095505" indent="-506087" algn="l" defTabSz="1170659" rtl="0" eaLnBrk="1" latinLnBrk="0" hangingPunct="1">
              <a:lnSpc>
                <a:spcPct val="90000"/>
              </a:lnSpc>
              <a:spcBef>
                <a:spcPct val="20000"/>
              </a:spcBef>
              <a:buClr>
                <a:srgbClr val="00DCFF"/>
              </a:buClr>
              <a:buSzPct val="90000"/>
              <a:buFont typeface="Arial" pitchFamily="34" charset="0"/>
              <a:buChar char="•"/>
              <a:defRPr sz="2600" kern="1200">
                <a:solidFill>
                  <a:schemeClr val="tx1">
                    <a:lumMod val="75000"/>
                    <a:lumOff val="25000"/>
                    <a:alpha val="99000"/>
                  </a:schemeClr>
                </a:solidFill>
                <a:latin typeface="+mn-lt"/>
                <a:ea typeface="+mn-ea"/>
                <a:cs typeface="+mn-cs"/>
              </a:defRPr>
            </a:lvl2pPr>
            <a:lvl3pPr marL="1611754" indent="-516249" algn="l" defTabSz="1170659" rtl="0" eaLnBrk="1" latinLnBrk="0" hangingPunct="1">
              <a:lnSpc>
                <a:spcPct val="90000"/>
              </a:lnSpc>
              <a:spcBef>
                <a:spcPct val="20000"/>
              </a:spcBef>
              <a:buClr>
                <a:srgbClr val="00DCFF"/>
              </a:buClr>
              <a:buSzPct val="90000"/>
              <a:buFont typeface="Arial" pitchFamily="34" charset="0"/>
              <a:buChar char="•"/>
              <a:defRPr sz="2300" kern="1200">
                <a:solidFill>
                  <a:schemeClr val="tx1">
                    <a:lumMod val="75000"/>
                    <a:lumOff val="25000"/>
                    <a:alpha val="99000"/>
                  </a:schemeClr>
                </a:solidFill>
                <a:latin typeface="+mn-lt"/>
                <a:ea typeface="+mn-ea"/>
                <a:cs typeface="+mn-cs"/>
              </a:defRPr>
            </a:lvl3pPr>
            <a:lvl4pPr marL="2054834" indent="-443080"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4pPr>
            <a:lvl5pPr marL="2485719" indent="-430885" algn="l" defTabSz="1170659"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5pPr>
            <a:lvl6pPr marL="321931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0464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38997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975303" indent="-292665" algn="l" defTabSz="1170659"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ru-RU" smtClean="0"/>
              <a:t>Поиск неудобных для пользователя мест в приложениях</a:t>
            </a:r>
          </a:p>
          <a:p>
            <a:r>
              <a:rPr lang="ru-RU" smtClean="0"/>
              <a:t>Обсуждение приложения в сети</a:t>
            </a:r>
          </a:p>
          <a:p>
            <a:r>
              <a:rPr lang="ru-RU" smtClean="0"/>
              <a:t>Постановка себя на место пользователя</a:t>
            </a:r>
            <a:endParaRPr lang="ru-RU" dirty="0"/>
          </a:p>
        </p:txBody>
      </p:sp>
    </p:spTree>
    <p:extLst>
      <p:ext uri="{BB962C8B-B14F-4D97-AF65-F5344CB8AC3E}">
        <p14:creationId xmlns:p14="http://schemas.microsoft.com/office/powerpoint/2010/main" val="156206793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556721" y="1179096"/>
            <a:ext cx="12038963" cy="6545178"/>
          </a:xfrm>
          <a:prstGeom prst="rect">
            <a:avLst/>
          </a:prstGeom>
        </p:spPr>
        <p:txBody>
          <a:bodyPr vert="horz" wrap="square" lIns="0" tIns="0" rIns="0" bIns="0" rtlCol="0" anchor="ctr" anchorCtr="0">
            <a:noAutofit/>
          </a:bodyPr>
          <a:lstStyle>
            <a:lvl1pPr algn="ctr" defTabSz="1170659" rtl="0" eaLnBrk="1" latinLnBrk="0" hangingPunct="1">
              <a:lnSpc>
                <a:spcPct val="90000"/>
              </a:lnSpc>
              <a:spcBef>
                <a:spcPct val="0"/>
              </a:spcBef>
              <a:buNone/>
              <a:defRPr lang="en-US" sz="7700" b="0" kern="1200" cap="none" spc="-384" baseline="0">
                <a:ln w="3175">
                  <a:noFill/>
                </a:ln>
                <a:solidFill>
                  <a:schemeClr val="bg1">
                    <a:alpha val="99000"/>
                  </a:schemeClr>
                </a:solidFill>
                <a:effectLst/>
                <a:latin typeface="+mj-lt"/>
                <a:ea typeface="+mn-ea"/>
                <a:cs typeface="Arial" charset="0"/>
              </a:defRPr>
            </a:lvl1pPr>
          </a:lstStyle>
          <a:p>
            <a:pPr algn="l"/>
            <a:r>
              <a:rPr lang="ru-RU" sz="6000" dirty="0" smtClean="0"/>
              <a:t>Создаем приложение, формулируя в одном предложении его ключевые преимущества.</a:t>
            </a:r>
            <a:endParaRPr lang="en-US" sz="6000" dirty="0" smtClean="0"/>
          </a:p>
          <a:p>
            <a:pPr algn="l"/>
            <a:endParaRPr lang="en-US" sz="5400" dirty="0" smtClean="0"/>
          </a:p>
          <a:p>
            <a:pPr algn="l"/>
            <a:r>
              <a:rPr lang="ru-RU" sz="4000" dirty="0"/>
              <a:t>Для нашего примера такое высказывание может звучать так: </a:t>
            </a:r>
            <a:r>
              <a:rPr lang="ru-RU" sz="4000" dirty="0" smtClean="0"/>
              <a:t>«Приложение </a:t>
            </a:r>
            <a:r>
              <a:rPr lang="ru-RU" sz="4000" dirty="0"/>
              <a:t>«Название»  является лучшим систематизатором информации о бейсболе, с помощью него вы сможете легко и быстро узнать результаты матчей, нарушения, </a:t>
            </a:r>
            <a:r>
              <a:rPr lang="ru-RU" sz="4000" dirty="0" smtClean="0"/>
              <a:t>статистику, </a:t>
            </a:r>
            <a:r>
              <a:rPr lang="ru-RU" sz="4000" dirty="0"/>
              <a:t>а также найти информацию о будущих играх</a:t>
            </a:r>
            <a:r>
              <a:rPr lang="ru-RU" sz="4000" dirty="0" smtClean="0"/>
              <a:t>.»</a:t>
            </a:r>
            <a:endParaRPr lang="ru-RU" sz="4000" dirty="0"/>
          </a:p>
          <a:p>
            <a:pPr algn="l"/>
            <a:endParaRPr lang="en-US" sz="5400" dirty="0"/>
          </a:p>
        </p:txBody>
      </p:sp>
    </p:spTree>
    <p:extLst>
      <p:ext uri="{BB962C8B-B14F-4D97-AF65-F5344CB8AC3E}">
        <p14:creationId xmlns:p14="http://schemas.microsoft.com/office/powerpoint/2010/main" val="1175752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Сочинение историй</a:t>
            </a:r>
            <a:endParaRPr lang="ru-RU" dirty="0"/>
          </a:p>
        </p:txBody>
      </p:sp>
      <p:sp>
        <p:nvSpPr>
          <p:cNvPr id="3" name="Текст 2"/>
          <p:cNvSpPr>
            <a:spLocks noGrp="1"/>
          </p:cNvSpPr>
          <p:nvPr>
            <p:ph type="body" sz="quarter" idx="10"/>
          </p:nvPr>
        </p:nvSpPr>
        <p:spPr>
          <a:xfrm>
            <a:off x="774954" y="2473023"/>
            <a:ext cx="14276777" cy="3530197"/>
          </a:xfrm>
        </p:spPr>
        <p:txBody>
          <a:bodyPr/>
          <a:lstStyle/>
          <a:p>
            <a:r>
              <a:rPr lang="ru-RU" dirty="0"/>
              <a:t>История – это повествование </a:t>
            </a:r>
            <a:r>
              <a:rPr lang="ru-RU" dirty="0" smtClean="0"/>
              <a:t>о целевом пользователе и </a:t>
            </a:r>
            <a:r>
              <a:rPr lang="ru-RU" dirty="0"/>
              <a:t>о ситуации или сценарии, в котором он может оказаться, используя ваше приложение.</a:t>
            </a:r>
          </a:p>
          <a:p>
            <a:r>
              <a:rPr lang="ru-RU" dirty="0"/>
              <a:t>Сочинение историй с несколькими сценариями и, соответственно, целями, поддерживает связь между разработчиками, дизайнерами и пользователями. Идея сочинения истории может показаться на первый взгляд необычной,  но как только вы увидите, как история способна сконцентрировать </a:t>
            </a:r>
            <a:r>
              <a:rPr lang="ru-RU" dirty="0" smtClean="0"/>
              <a:t>внимание </a:t>
            </a:r>
            <a:r>
              <a:rPr lang="ru-RU" dirty="0"/>
              <a:t>команды разработчиков и дизайнеров на пользователе, вы поймете её значение.</a:t>
            </a:r>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13747640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Создание таблицы историй</a:t>
            </a:r>
            <a:endParaRPr lang="ru-RU" dirty="0"/>
          </a:p>
        </p:txBody>
      </p:sp>
      <p:sp>
        <p:nvSpPr>
          <p:cNvPr id="3" name="Текст 2"/>
          <p:cNvSpPr>
            <a:spLocks noGrp="1"/>
          </p:cNvSpPr>
          <p:nvPr>
            <p:ph type="body" sz="quarter" idx="10"/>
          </p:nvPr>
        </p:nvSpPr>
        <p:spPr>
          <a:xfrm>
            <a:off x="774954" y="2473023"/>
            <a:ext cx="14276777" cy="3291670"/>
          </a:xfrm>
        </p:spPr>
        <p:txBody>
          <a:bodyPr/>
          <a:lstStyle/>
          <a:p>
            <a:r>
              <a:rPr lang="ru-RU" dirty="0" smtClean="0"/>
              <a:t>Люди — список людей, которые, возможно, будут использовать ваше приложение.</a:t>
            </a:r>
          </a:p>
          <a:p>
            <a:r>
              <a:rPr lang="ru-RU" dirty="0" smtClean="0"/>
              <a:t>Места – список мест, в которых люди, возможно, будут пользоваться вашим приложением.</a:t>
            </a:r>
          </a:p>
          <a:p>
            <a:r>
              <a:rPr lang="ru-RU" dirty="0" smtClean="0"/>
              <a:t>Деятельность – список того, что люди, возможно, будут делать, используя ваше приложение.</a:t>
            </a:r>
          </a:p>
          <a:p>
            <a:r>
              <a:rPr lang="ru-RU" dirty="0" smtClean="0"/>
              <a:t>Мотивы – почему кто-то будет использовать приложение.</a:t>
            </a:r>
            <a:endParaRPr lang="ru-RU" dirty="0"/>
          </a:p>
        </p:txBody>
      </p:sp>
      <p:sp>
        <p:nvSpPr>
          <p:cNvPr id="4" name="Текст 3"/>
          <p:cNvSpPr>
            <a:spLocks noGrp="1"/>
          </p:cNvSpPr>
          <p:nvPr>
            <p:ph type="body" sz="quarter" idx="11"/>
          </p:nvPr>
        </p:nvSpPr>
        <p:spPr/>
        <p:txBody>
          <a:bodyPr/>
          <a:lstStyle/>
          <a:p>
            <a:endParaRPr lang="ru-RU"/>
          </a:p>
        </p:txBody>
      </p:sp>
    </p:spTree>
    <p:extLst>
      <p:ext uri="{BB962C8B-B14F-4D97-AF65-F5344CB8AC3E}">
        <p14:creationId xmlns:p14="http://schemas.microsoft.com/office/powerpoint/2010/main" val="314238887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z="6000" dirty="0" smtClean="0">
                <a:solidFill>
                  <a:srgbClr val="00DCFF">
                    <a:alpha val="99000"/>
                  </a:srgbClr>
                </a:solidFill>
              </a:rPr>
              <a:t>Пример таблицы историй</a:t>
            </a:r>
            <a:endParaRPr lang="en-US" sz="6000" dirty="0">
              <a:solidFill>
                <a:srgbClr val="00DCFF">
                  <a:alpha val="99000"/>
                </a:srgbClr>
              </a:solidFill>
            </a:endParaRPr>
          </a:p>
        </p:txBody>
      </p:sp>
      <p:graphicFrame>
        <p:nvGraphicFramePr>
          <p:cNvPr id="8" name="Content Placeholder 7"/>
          <p:cNvGraphicFramePr>
            <a:graphicFrameLocks noGrp="1"/>
          </p:cNvGraphicFramePr>
          <p:nvPr>
            <p:ph sz="quarter" idx="4294967295"/>
            <p:extLst>
              <p:ext uri="{D42A27DB-BD31-4B8C-83A1-F6EECF244321}">
                <p14:modId xmlns:p14="http://schemas.microsoft.com/office/powerpoint/2010/main" val="2525570409"/>
              </p:ext>
            </p:extLst>
          </p:nvPr>
        </p:nvGraphicFramePr>
        <p:xfrm>
          <a:off x="761723" y="1966464"/>
          <a:ext cx="12705343" cy="5726280"/>
        </p:xfrm>
        <a:graphic>
          <a:graphicData uri="http://schemas.openxmlformats.org/drawingml/2006/table">
            <a:tbl>
              <a:tblPr firstRow="1" firstCol="1" bandRow="1">
                <a:tableStyleId>{5C22544A-7EE6-4342-B048-85BDC9FD1C3A}</a:tableStyleId>
              </a:tblPr>
              <a:tblGrid>
                <a:gridCol w="2307944"/>
                <a:gridCol w="2483212"/>
                <a:gridCol w="3484804"/>
                <a:gridCol w="4429383"/>
              </a:tblGrid>
              <a:tr h="409020">
                <a:tc>
                  <a:txBody>
                    <a:bodyPr/>
                    <a:lstStyle/>
                    <a:p>
                      <a:pPr>
                        <a:lnSpc>
                          <a:spcPct val="115000"/>
                        </a:lnSpc>
                        <a:spcAft>
                          <a:spcPts val="0"/>
                        </a:spcAft>
                      </a:pPr>
                      <a:r>
                        <a:rPr lang="ru-RU" sz="2000" b="1" kern="1200" baseline="0" dirty="0">
                          <a:solidFill>
                            <a:schemeClr val="lt1"/>
                          </a:solidFill>
                          <a:effectLst/>
                          <a:latin typeface="+mn-lt"/>
                          <a:ea typeface="+mn-ea"/>
                          <a:cs typeface="+mn-cs"/>
                        </a:rPr>
                        <a:t>Люди</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rgbClr val="00DCFF"/>
                    </a:solidFill>
                  </a:tcPr>
                </a:tc>
                <a:tc>
                  <a:txBody>
                    <a:bodyPr/>
                    <a:lstStyle/>
                    <a:p>
                      <a:pPr>
                        <a:lnSpc>
                          <a:spcPct val="115000"/>
                        </a:lnSpc>
                        <a:spcAft>
                          <a:spcPts val="0"/>
                        </a:spcAft>
                      </a:pPr>
                      <a:r>
                        <a:rPr lang="ru-RU" sz="2000" b="1" kern="1200" baseline="0" dirty="0">
                          <a:solidFill>
                            <a:schemeClr val="lt1"/>
                          </a:solidFill>
                          <a:effectLst/>
                          <a:latin typeface="+mn-lt"/>
                          <a:ea typeface="+mn-ea"/>
                          <a:cs typeface="+mn-cs"/>
                        </a:rPr>
                        <a:t>Места</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rgbClr val="00DCFF"/>
                    </a:solidFill>
                  </a:tcPr>
                </a:tc>
                <a:tc>
                  <a:txBody>
                    <a:bodyPr/>
                    <a:lstStyle/>
                    <a:p>
                      <a:pPr>
                        <a:lnSpc>
                          <a:spcPct val="115000"/>
                        </a:lnSpc>
                        <a:spcAft>
                          <a:spcPts val="0"/>
                        </a:spcAft>
                      </a:pPr>
                      <a:r>
                        <a:rPr lang="ru-RU" sz="2000" b="1" kern="1200" baseline="0" dirty="0">
                          <a:solidFill>
                            <a:schemeClr val="lt1"/>
                          </a:solidFill>
                          <a:effectLst/>
                          <a:latin typeface="+mn-lt"/>
                          <a:ea typeface="+mn-ea"/>
                          <a:cs typeface="+mn-cs"/>
                        </a:rPr>
                        <a:t>Деятельность</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rgbClr val="00DCFF"/>
                    </a:solidFill>
                  </a:tcPr>
                </a:tc>
                <a:tc>
                  <a:txBody>
                    <a:bodyPr/>
                    <a:lstStyle/>
                    <a:p>
                      <a:pPr>
                        <a:lnSpc>
                          <a:spcPct val="115000"/>
                        </a:lnSpc>
                        <a:spcAft>
                          <a:spcPts val="0"/>
                        </a:spcAft>
                      </a:pPr>
                      <a:r>
                        <a:rPr lang="ru-RU" sz="2000" b="1" kern="1200" baseline="0" dirty="0">
                          <a:solidFill>
                            <a:schemeClr val="lt1"/>
                          </a:solidFill>
                          <a:effectLst/>
                          <a:latin typeface="+mn-lt"/>
                          <a:ea typeface="+mn-ea"/>
                          <a:cs typeface="+mn-cs"/>
                        </a:rPr>
                        <a:t>Мотивы</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rgbClr val="00DCFF"/>
                    </a:solidFill>
                  </a:tcPr>
                </a:tc>
              </a:tr>
              <a:tr h="818040">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Тренер</a:t>
                      </a:r>
                      <a:r>
                        <a:rPr lang="en-US" sz="2000" b="0" kern="1200" baseline="0" dirty="0">
                          <a:solidFill>
                            <a:schemeClr val="tx1"/>
                          </a:solidFill>
                          <a:effectLst/>
                          <a:latin typeface="Segoe UI Light" pitchFamily="34" charset="0"/>
                          <a:ea typeface="+mn-ea"/>
                          <a:cs typeface="+mn-cs"/>
                        </a:rPr>
                        <a:t> </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Н</a:t>
                      </a:r>
                      <a:r>
                        <a:rPr lang="en-US" sz="2000" b="0" kern="1200" baseline="0" dirty="0">
                          <a:solidFill>
                            <a:schemeClr val="tx1"/>
                          </a:solidFill>
                          <a:effectLst/>
                          <a:latin typeface="Segoe UI Light" pitchFamily="34" charset="0"/>
                          <a:ea typeface="+mn-ea"/>
                          <a:cs typeface="+mn-cs"/>
                        </a:rPr>
                        <a:t>а </a:t>
                      </a:r>
                      <a:r>
                        <a:rPr lang="en-US" sz="2000" b="0" kern="1200" baseline="0" dirty="0" err="1">
                          <a:solidFill>
                            <a:schemeClr val="tx1"/>
                          </a:solidFill>
                          <a:effectLst/>
                          <a:latin typeface="Segoe UI Light" pitchFamily="34" charset="0"/>
                          <a:ea typeface="+mn-ea"/>
                          <a:cs typeface="+mn-cs"/>
                        </a:rPr>
                        <a:t>скамейке</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С</a:t>
                      </a:r>
                      <a:r>
                        <a:rPr lang="en-US" sz="2000" b="0" kern="1200" baseline="0" dirty="0" err="1">
                          <a:solidFill>
                            <a:schemeClr val="tx1"/>
                          </a:solidFill>
                          <a:effectLst/>
                          <a:latin typeface="Segoe UI Light" pitchFamily="34" charset="0"/>
                          <a:ea typeface="+mn-ea"/>
                          <a:cs typeface="+mn-cs"/>
                        </a:rPr>
                        <a:t>мотрит</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игру</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Хочет всегда быть в курсе, как играют соперники</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18040">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Студент</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В</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классе</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Слушает</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лекцию</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Скучает</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пытается</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не</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заснуть</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636080">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Продавец</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В</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зале</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магазина</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2000" b="0" kern="1200" baseline="0">
                          <a:solidFill>
                            <a:schemeClr val="tx1"/>
                          </a:solidFill>
                          <a:effectLst/>
                          <a:latin typeface="Segoe UI Light" pitchFamily="34" charset="0"/>
                          <a:ea typeface="+mn-ea"/>
                          <a:cs typeface="+mn-cs"/>
                        </a:rPr>
                        <a:t>Ждет покупателей</a:t>
                      </a:r>
                      <a:endParaRPr lang="ru-RU" sz="2000" b="0" kern="1200" baseline="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Проверяет результаты матчей, чтобы вечером об этом поговорить с друзьями</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18040">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Официант</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В</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ресторане</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Во</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время</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перерыва</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Следит</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за</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результатами</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27060">
                <a:tc>
                  <a:txBody>
                    <a:bodyPr/>
                    <a:lstStyle/>
                    <a:p>
                      <a:pPr>
                        <a:lnSpc>
                          <a:spcPct val="115000"/>
                        </a:lnSpc>
                        <a:spcAft>
                          <a:spcPts val="0"/>
                        </a:spcAft>
                      </a:pPr>
                      <a:r>
                        <a:rPr lang="en-US" sz="2000" b="0" kern="1200" baseline="0" dirty="0" err="1">
                          <a:solidFill>
                            <a:schemeClr val="tx1"/>
                          </a:solidFill>
                          <a:effectLst/>
                          <a:latin typeface="Segoe UI Light" pitchFamily="34" charset="0"/>
                          <a:ea typeface="+mn-ea"/>
                          <a:cs typeface="+mn-cs"/>
                        </a:rPr>
                        <a:t>Спортсмен</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не</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бейсболист</a:t>
                      </a:r>
                      <a:r>
                        <a:rPr lang="en-US" sz="2000" b="0" kern="1200" baseline="0" dirty="0">
                          <a:solidFill>
                            <a:schemeClr val="tx1"/>
                          </a:solidFill>
                          <a:effectLst/>
                          <a:latin typeface="Segoe UI Light" pitchFamily="34" charset="0"/>
                          <a:ea typeface="+mn-ea"/>
                          <a:cs typeface="+mn-cs"/>
                        </a:rPr>
                        <a:t>)</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Д</a:t>
                      </a:r>
                      <a:r>
                        <a:rPr lang="en-US" sz="2000" b="0" kern="1200" baseline="0" dirty="0" err="1">
                          <a:solidFill>
                            <a:schemeClr val="tx1"/>
                          </a:solidFill>
                          <a:effectLst/>
                          <a:latin typeface="Segoe UI Light" pitchFamily="34" charset="0"/>
                          <a:ea typeface="+mn-ea"/>
                          <a:cs typeface="+mn-cs"/>
                        </a:rPr>
                        <a:t>ома</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П</a:t>
                      </a:r>
                      <a:r>
                        <a:rPr lang="en-US" sz="2000" b="0" kern="1200" baseline="0" dirty="0" err="1">
                          <a:solidFill>
                            <a:schemeClr val="tx1"/>
                          </a:solidFill>
                          <a:effectLst/>
                          <a:latin typeface="Segoe UI Light" pitchFamily="34" charset="0"/>
                          <a:ea typeface="+mn-ea"/>
                          <a:cs typeface="+mn-cs"/>
                        </a:rPr>
                        <a:t>ытается</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устроит</a:t>
                      </a:r>
                      <a:r>
                        <a:rPr lang="ru-RU" sz="2000" b="0" kern="1200" baseline="0" dirty="0">
                          <a:solidFill>
                            <a:schemeClr val="tx1"/>
                          </a:solidFill>
                          <a:effectLst/>
                          <a:latin typeface="Segoe UI Light" pitchFamily="34" charset="0"/>
                          <a:ea typeface="+mn-ea"/>
                          <a:cs typeface="+mn-cs"/>
                        </a:rPr>
                        <a:t>ь</a:t>
                      </a:r>
                      <a:r>
                        <a:rPr lang="en-US" sz="2000" b="0" kern="1200" baseline="0" dirty="0" err="1">
                          <a:solidFill>
                            <a:schemeClr val="tx1"/>
                          </a:solidFill>
                          <a:effectLst/>
                          <a:latin typeface="Segoe UI Light" pitchFamily="34" charset="0"/>
                          <a:ea typeface="+mn-ea"/>
                          <a:cs typeface="+mn-cs"/>
                        </a:rPr>
                        <a:t>ся</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на</a:t>
                      </a:r>
                      <a:r>
                        <a:rPr lang="en-US" sz="2000" b="0" kern="1200" baseline="0" dirty="0">
                          <a:solidFill>
                            <a:schemeClr val="tx1"/>
                          </a:solidFill>
                          <a:effectLst/>
                          <a:latin typeface="Segoe UI Light" pitchFamily="34" charset="0"/>
                          <a:ea typeface="+mn-ea"/>
                          <a:cs typeface="+mn-cs"/>
                        </a:rPr>
                        <a:t> </a:t>
                      </a:r>
                      <a:r>
                        <a:rPr lang="en-US" sz="2000" b="0" kern="1200" baseline="0" dirty="0" err="1">
                          <a:solidFill>
                            <a:schemeClr val="tx1"/>
                          </a:solidFill>
                          <a:effectLst/>
                          <a:latin typeface="Segoe UI Light" pitchFamily="34" charset="0"/>
                          <a:ea typeface="+mn-ea"/>
                          <a:cs typeface="+mn-cs"/>
                        </a:rPr>
                        <a:t>работу</a:t>
                      </a:r>
                      <a:endParaRPr lang="ru-RU" sz="2000" b="0" kern="1200" baseline="0" dirty="0">
                        <a:solidFill>
                          <a:schemeClr val="tx1"/>
                        </a:solidFill>
                        <a:effectLst/>
                        <a:latin typeface="Segoe UI Light" pitchFamily="34" charset="0"/>
                        <a:ea typeface="+mn-ea"/>
                        <a:cs typeface="+mn-cs"/>
                      </a:endParaRP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ru-RU" sz="2000" b="0" kern="1200" baseline="0" dirty="0">
                          <a:solidFill>
                            <a:schemeClr val="tx1"/>
                          </a:solidFill>
                          <a:effectLst/>
                          <a:latin typeface="Segoe UI Light" pitchFamily="34" charset="0"/>
                          <a:ea typeface="+mn-ea"/>
                          <a:cs typeface="+mn-cs"/>
                        </a:rPr>
                        <a:t>Хочет, чтобы работодатель понял, что он интересуется разными видами спорта</a:t>
                      </a:r>
                    </a:p>
                  </a:txBody>
                  <a:tcPr marL="58872" marR="58872" marT="0" marB="0">
                    <a:lnL w="12700" cap="flat" cmpd="sng" algn="ctr">
                      <a:solidFill>
                        <a:srgbClr val="00B4D2"/>
                      </a:solidFill>
                      <a:prstDash val="solid"/>
                      <a:round/>
                      <a:headEnd type="none" w="med" len="med"/>
                      <a:tailEnd type="none" w="med" len="med"/>
                    </a:lnL>
                    <a:lnR w="12700" cap="flat" cmpd="sng" algn="ctr">
                      <a:solidFill>
                        <a:srgbClr val="00B4D2"/>
                      </a:solidFill>
                      <a:prstDash val="solid"/>
                      <a:round/>
                      <a:headEnd type="none" w="med" len="med"/>
                      <a:tailEnd type="none" w="med" len="med"/>
                    </a:lnR>
                    <a:lnT w="12700" cap="flat" cmpd="sng" algn="ctr">
                      <a:solidFill>
                        <a:srgbClr val="00B4D2"/>
                      </a:solidFill>
                      <a:prstDash val="solid"/>
                      <a:round/>
                      <a:headEnd type="none" w="med" len="med"/>
                      <a:tailEnd type="none" w="med" len="med"/>
                    </a:lnT>
                    <a:lnB w="12700" cap="flat" cmpd="sng" algn="ctr">
                      <a:solidFill>
                        <a:srgbClr val="00B4D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30591372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Win8_PPT_Template">
  <a:themeElements>
    <a:clrScheme name="New Windows Template 2">
      <a:dk1>
        <a:srgbClr val="292929"/>
      </a:dk1>
      <a:lt1>
        <a:srgbClr val="FFFFFF"/>
      </a:lt1>
      <a:dk2>
        <a:srgbClr val="072B60"/>
      </a:dk2>
      <a:lt2>
        <a:srgbClr val="EEECE1"/>
      </a:lt2>
      <a:accent1>
        <a:srgbClr val="557EB9"/>
      </a:accent1>
      <a:accent2>
        <a:srgbClr val="FFC211"/>
      </a:accent2>
      <a:accent3>
        <a:srgbClr val="6BBD46"/>
      </a:accent3>
      <a:accent4>
        <a:srgbClr val="FE5815"/>
      </a:accent4>
      <a:accent5>
        <a:srgbClr val="EB7C00"/>
      </a:accent5>
      <a:accent6>
        <a:srgbClr val="00DCFF"/>
      </a:accent6>
      <a:hlink>
        <a:srgbClr val="00B9F2"/>
      </a:hlink>
      <a:folHlink>
        <a:srgbClr val="008AB5"/>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solidFill>
              <a:schemeClr val="tx1">
                <a:lumMod val="75000"/>
                <a:lumOff val="25000"/>
                <a:alpha val="99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1ba418b2-d25a-4750-94ba-b9e42b42716b">Final</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F3A473F469C524B98A00E41D68EB517" ma:contentTypeVersion="1" ma:contentTypeDescription="Create a new document." ma:contentTypeScope="" ma:versionID="55535fa4b6b301620755396e2f6ec2cb">
  <xsd:schema xmlns:xsd="http://www.w3.org/2001/XMLSchema" xmlns:xs="http://www.w3.org/2001/XMLSchema" xmlns:p="http://schemas.microsoft.com/office/2006/metadata/properties" xmlns:ns2="1ba418b2-d25a-4750-94ba-b9e42b42716b" targetNamespace="http://schemas.microsoft.com/office/2006/metadata/properties" ma:root="true" ma:fieldsID="201a5cace168dc1ce9b2aaabe05c4a7d" ns2:_="">
    <xsd:import namespace="1ba418b2-d25a-4750-94ba-b9e42b42716b"/>
    <xsd:element name="properties">
      <xsd:complexType>
        <xsd:sequence>
          <xsd:element name="documentManagement">
            <xsd:complexType>
              <xsd:all>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a418b2-d25a-4750-94ba-b9e42b42716b" elementFormDefault="qualified">
    <xsd:import namespace="http://schemas.microsoft.com/office/2006/documentManagement/types"/>
    <xsd:import namespace="http://schemas.microsoft.com/office/infopath/2007/PartnerControls"/>
    <xsd:element name="Status" ma:index="8" nillable="true" ma:displayName="Status" ma:default="Ready for review" ma:format="Dropdown" ma:internalName="Status">
      <xsd:simpleType>
        <xsd:restriction base="dms:Choice">
          <xsd:enumeration value="Ready for review"/>
          <xsd:enumeration value="Review completed"/>
          <xsd:enumeration value="Edits required"/>
          <xsd:enumeration value="Fina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EB2934-CB9D-4953-B340-FBE61D6714D7}">
  <ds:schemaRefs>
    <ds:schemaRef ds:uri="http://schemas.microsoft.com/sharepoint/v3/contenttype/forms"/>
  </ds:schemaRefs>
</ds:datastoreItem>
</file>

<file path=customXml/itemProps2.xml><?xml version="1.0" encoding="utf-8"?>
<ds:datastoreItem xmlns:ds="http://schemas.openxmlformats.org/officeDocument/2006/customXml" ds:itemID="{C33C7443-01E3-4E0D-AC31-8BD209C1C579}">
  <ds:schemaRefs>
    <ds:schemaRef ds:uri="http://www.w3.org/XML/1998/namespace"/>
    <ds:schemaRef ds:uri="http://purl.org/dc/dcmityp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1ba418b2-d25a-4750-94ba-b9e42b42716b"/>
    <ds:schemaRef ds:uri="http://schemas.microsoft.com/office/2006/metadata/properties"/>
  </ds:schemaRefs>
</ds:datastoreItem>
</file>

<file path=customXml/itemProps3.xml><?xml version="1.0" encoding="utf-8"?>
<ds:datastoreItem xmlns:ds="http://schemas.openxmlformats.org/officeDocument/2006/customXml" ds:itemID="{16AC5392-C834-498C-B674-ABCC5D8E1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a418b2-d25a-4750-94ba-b9e42b4271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Win8_PPT_Template</Template>
  <TotalTime>0</TotalTime>
  <Words>1120</Words>
  <Application>Microsoft Office PowerPoint</Application>
  <PresentationFormat>Произвольный</PresentationFormat>
  <Paragraphs>113</Paragraphs>
  <Slides>26</Slides>
  <Notes>11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Win8_PPT_Template</vt:lpstr>
      <vt:lpstr>Модуль 2: Основы дизайна с учетом опыта взаимодействия </vt:lpstr>
      <vt:lpstr>Содержание презентации:</vt:lpstr>
      <vt:lpstr>Что такое опыт взаимодействия?</vt:lpstr>
      <vt:lpstr>Опыт взаимодействия включает в себя:</vt:lpstr>
      <vt:lpstr>Metro Style Design</vt:lpstr>
      <vt:lpstr>Презентация PowerPoint</vt:lpstr>
      <vt:lpstr>Сочинение историй</vt:lpstr>
      <vt:lpstr>Создание таблицы историй</vt:lpstr>
      <vt:lpstr>Пример таблицы историй</vt:lpstr>
      <vt:lpstr>Пример истории</vt:lpstr>
      <vt:lpstr>Презентация PowerPoint</vt:lpstr>
      <vt:lpstr>Согласование функций приложения с высказыванием и историями</vt:lpstr>
      <vt:lpstr>Черновой набросок архитектуры приложения</vt:lpstr>
      <vt:lpstr>Отдайте предпочтение грубым наброскам</vt:lpstr>
      <vt:lpstr>Создайте наброски элементов на экранах</vt:lpstr>
      <vt:lpstr>Не нужно быть художником, чтобы расположить элементы на экране</vt:lpstr>
      <vt:lpstr>Создание макетов</vt:lpstr>
      <vt:lpstr>Простой бумажный макет – это очень хорошее начало</vt:lpstr>
      <vt:lpstr>Макет, созданный с помощью Microsoft SketchFlow </vt:lpstr>
      <vt:lpstr>Презентация PowerPoint</vt:lpstr>
      <vt:lpstr>Создавайте документацию к экранам</vt:lpstr>
      <vt:lpstr>Документируйте каждый вариант взаимодействия</vt:lpstr>
      <vt:lpstr>Предоставляйте схемы</vt:lpstr>
      <vt:lpstr>Предоставляйте визуальные элементы дизайна</vt:lpstr>
      <vt:lpstr>Создайте финальную версию документации</vt:lpstr>
      <vt:lpstr>Итоги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Embrace Metro style design principles and Leverage Metro style design</dc:title>
  <dc:creator/>
  <cp:lastModifiedBy/>
  <cp:revision>1</cp:revision>
  <dcterms:created xsi:type="dcterms:W3CDTF">2012-03-27T02:52:18Z</dcterms:created>
  <dcterms:modified xsi:type="dcterms:W3CDTF">2012-10-25T15:11:56Z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0x0101004F3A473F469C524B98A00E41D68EB517</vt:lpwstr>
  </property>
</Properties>
</file>