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93" r:id="rId4"/>
  </p:sldMasterIdLst>
  <p:notesMasterIdLst>
    <p:notesMasterId r:id="rId23"/>
  </p:notesMasterIdLst>
  <p:handoutMasterIdLst>
    <p:handoutMasterId r:id="rId24"/>
  </p:handoutMasterIdLst>
  <p:sldIdLst>
    <p:sldId id="440" r:id="rId5"/>
    <p:sldId id="468" r:id="rId6"/>
    <p:sldId id="469" r:id="rId7"/>
    <p:sldId id="470" r:id="rId8"/>
    <p:sldId id="500" r:id="rId9"/>
    <p:sldId id="502" r:id="rId10"/>
    <p:sldId id="514" r:id="rId11"/>
    <p:sldId id="511" r:id="rId12"/>
    <p:sldId id="503" r:id="rId13"/>
    <p:sldId id="512" r:id="rId14"/>
    <p:sldId id="513" r:id="rId15"/>
    <p:sldId id="515" r:id="rId16"/>
    <p:sldId id="516" r:id="rId17"/>
    <p:sldId id="517" r:id="rId18"/>
    <p:sldId id="518" r:id="rId19"/>
    <p:sldId id="519" r:id="rId20"/>
    <p:sldId id="520" r:id="rId21"/>
    <p:sldId id="487" r:id="rId22"/>
  </p:sldIdLst>
  <p:sldSz cx="15608300" cy="8778875"/>
  <p:notesSz cx="6858000" cy="9144000"/>
  <p:defaultText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defaultTextStyle>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4D2"/>
    <a:srgbClr val="333399"/>
    <a:srgbClr val="00DCFF"/>
    <a:srgbClr val="111111"/>
    <a:srgbClr val="008DA4"/>
    <a:srgbClr val="7D0D00"/>
    <a:srgbClr val="164613"/>
    <a:srgbClr val="072B60"/>
    <a:srgbClr val="21DCFE"/>
    <a:srgbClr val="2929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301" autoAdjust="0"/>
    <p:restoredTop sz="81525" autoAdjust="0"/>
  </p:normalViewPr>
  <p:slideViewPr>
    <p:cSldViewPr snapToGrid="0">
      <p:cViewPr>
        <p:scale>
          <a:sx n="66" d="100"/>
          <a:sy n="66" d="100"/>
        </p:scale>
        <p:origin x="-1134" y="-324"/>
      </p:cViewPr>
      <p:guideLst>
        <p:guide orient="horz" pos="184"/>
        <p:guide orient="horz" pos="1536"/>
        <p:guide orient="horz" pos="3502"/>
        <p:guide orient="horz" pos="5346"/>
        <p:guide orient="horz" pos="1905"/>
        <p:guide orient="horz" pos="1167"/>
        <p:guide pos="4916"/>
        <p:guide pos="419"/>
        <p:guide pos="1524"/>
        <p:guide pos="9412"/>
        <p:guide pos="9044"/>
        <p:guide pos="78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98" d="100"/>
          <a:sy n="98" d="100"/>
        </p:scale>
        <p:origin x="-3516" y="-11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11/2/2012</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28290163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11/2/2012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3124071592"/>
      </p:ext>
    </p:extLst>
  </p:cSld>
  <p:clrMap bg1="lt1" tx1="dk1" bg2="lt2" tx2="dk2" accent1="accent1" accent2="accent2" accent3="accent3" accent4="accent4" accent5="accent5" accent6="accent6" hlink="hlink" folHlink="folHlink"/>
  <p:notesStyle>
    <a:lvl1pPr marL="0" algn="l" defTabSz="1170659" rtl="0" eaLnBrk="1" latinLnBrk="0" hangingPunct="1">
      <a:lnSpc>
        <a:spcPct val="90000"/>
      </a:lnSpc>
      <a:spcAft>
        <a:spcPts val="426"/>
      </a:spcAft>
      <a:defRPr sz="1200" kern="1200">
        <a:solidFill>
          <a:schemeClr val="tx1"/>
        </a:solidFill>
        <a:latin typeface="Segoe UI" pitchFamily="34" charset="0"/>
        <a:ea typeface="+mn-ea"/>
        <a:cs typeface="+mn-cs"/>
      </a:defRPr>
    </a:lvl1pPr>
    <a:lvl2pPr marL="272680" indent="-135493"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2pPr>
    <a:lvl3pPr marL="420028"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3pPr>
    <a:lvl4pPr marL="618188" indent="-187997"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4pPr>
    <a:lvl5pPr marL="787553" indent="-147350" algn="l" defTabSz="1170659" rtl="0" eaLnBrk="1" latinLnBrk="0" hangingPunct="1">
      <a:lnSpc>
        <a:spcPct val="90000"/>
      </a:lnSpc>
      <a:spcAft>
        <a:spcPts val="426"/>
      </a:spcAft>
      <a:buFont typeface="Arial" pitchFamily="34" charset="0"/>
      <a:buChar char="•"/>
      <a:defRPr sz="1200" kern="1200">
        <a:solidFill>
          <a:schemeClr val="tx1"/>
        </a:solidFill>
        <a:latin typeface="Segoe UI" pitchFamily="34" charset="0"/>
        <a:ea typeface="+mn-ea"/>
        <a:cs typeface="+mn-cs"/>
      </a:defRPr>
    </a:lvl5pPr>
    <a:lvl6pPr marL="2926649" algn="l" defTabSz="1170659" rtl="0" eaLnBrk="1" latinLnBrk="0" hangingPunct="1">
      <a:defRPr sz="1500" kern="1200">
        <a:solidFill>
          <a:schemeClr val="tx1"/>
        </a:solidFill>
        <a:latin typeface="+mn-lt"/>
        <a:ea typeface="+mn-ea"/>
        <a:cs typeface="+mn-cs"/>
      </a:defRPr>
    </a:lvl6pPr>
    <a:lvl7pPr marL="3511978" algn="l" defTabSz="1170659" rtl="0" eaLnBrk="1" latinLnBrk="0" hangingPunct="1">
      <a:defRPr sz="1500" kern="1200">
        <a:solidFill>
          <a:schemeClr val="tx1"/>
        </a:solidFill>
        <a:latin typeface="+mn-lt"/>
        <a:ea typeface="+mn-ea"/>
        <a:cs typeface="+mn-cs"/>
      </a:defRPr>
    </a:lvl7pPr>
    <a:lvl8pPr marL="4097308" algn="l" defTabSz="1170659" rtl="0" eaLnBrk="1" latinLnBrk="0" hangingPunct="1">
      <a:defRPr sz="1500" kern="1200">
        <a:solidFill>
          <a:schemeClr val="tx1"/>
        </a:solidFill>
        <a:latin typeface="+mn-lt"/>
        <a:ea typeface="+mn-ea"/>
        <a:cs typeface="+mn-cs"/>
      </a:defRPr>
    </a:lvl8pPr>
    <a:lvl9pPr marL="4682638" algn="l" defTabSz="1170659" rtl="0" eaLnBrk="1" latinLnBrk="0" hangingPunct="1">
      <a:defRPr sz="1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ru-RU" sz="1200" kern="1200" dirty="0" err="1" smtClean="0">
                <a:solidFill>
                  <a:schemeClr val="tx1"/>
                </a:solidFill>
                <a:effectLst/>
                <a:latin typeface="Segoe UI" pitchFamily="34" charset="0"/>
                <a:ea typeface="+mn-ea"/>
                <a:cs typeface="+mn-cs"/>
              </a:rPr>
              <a:t>Windows</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Bing</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PowerPoint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Internet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Explorer</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Visual</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Studio</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WebMatrix</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DreamSpark</a:t>
            </a:r>
            <a:r>
              <a:rPr lang="ru-RU" sz="1200" kern="1200" dirty="0" smtClean="0">
                <a:solidFill>
                  <a:schemeClr val="tx1"/>
                </a:solidFill>
                <a:effectLst/>
                <a:latin typeface="Segoe UI" pitchFamily="34" charset="0"/>
                <a:ea typeface="+mn-ea"/>
                <a:cs typeface="+mn-cs"/>
              </a:rPr>
              <a:t> и </a:t>
            </a:r>
            <a:r>
              <a:rPr lang="ru-RU" sz="1200" kern="1200" dirty="0" err="1" smtClean="0">
                <a:solidFill>
                  <a:schemeClr val="tx1"/>
                </a:solidFill>
                <a:effectLst/>
                <a:latin typeface="Segoe UI" pitchFamily="34" charset="0"/>
                <a:ea typeface="+mn-ea"/>
                <a:cs typeface="+mn-cs"/>
              </a:rPr>
              <a:t>Silverlight</a:t>
            </a:r>
            <a:r>
              <a:rPr lang="ru-RU" sz="1200" kern="1200" dirty="0" smtClean="0">
                <a:solidFill>
                  <a:schemeClr val="tx1"/>
                </a:solidFill>
                <a:effectLst/>
                <a:latin typeface="Segoe UI" pitchFamily="34" charset="0"/>
                <a:ea typeface="+mn-ea"/>
                <a:cs typeface="+mn-cs"/>
              </a:rPr>
              <a:t> являются зарегистрированными товарными знаками или товарными знаками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Corporation</a:t>
            </a:r>
            <a:r>
              <a:rPr lang="ru-RU" sz="1200" kern="1200" dirty="0" smtClean="0">
                <a:solidFill>
                  <a:schemeClr val="tx1"/>
                </a:solidFill>
                <a:effectLst/>
                <a:latin typeface="Segoe UI" pitchFamily="34" charset="0"/>
                <a:ea typeface="+mn-ea"/>
                <a:cs typeface="+mn-cs"/>
              </a:rPr>
              <a:t> в США и / или других странах. Другие названия продуктов и компаний, упомянутые здесь, также могут быть торговыми марками их соответствующих владельцев.</a:t>
            </a:r>
          </a:p>
          <a:p>
            <a:r>
              <a:rPr lang="ru-RU" sz="1200" kern="1200" dirty="0" smtClean="0">
                <a:solidFill>
                  <a:schemeClr val="tx1"/>
                </a:solidFill>
                <a:effectLst/>
                <a:latin typeface="Segoe UI" pitchFamily="34" charset="0"/>
                <a:ea typeface="+mn-ea"/>
                <a:cs typeface="+mn-cs"/>
              </a:rPr>
              <a:t>Названия компаний, организаций, продуктов, имена доменов, адреса электронной почты, логотипы, люди, места и события являются вымышленными. Не предполагается их связь с реальными компаниями, организациями, продуктами, доменными именами, адресами электронной почты, эмблемами, людьми, местами и событиями.</a:t>
            </a:r>
          </a:p>
          <a:p>
            <a:r>
              <a:rPr lang="ru-RU" sz="1200" kern="1200" dirty="0" smtClean="0">
                <a:solidFill>
                  <a:schemeClr val="tx1"/>
                </a:solidFill>
                <a:effectLst/>
                <a:latin typeface="Segoe UI" pitchFamily="34" charset="0"/>
                <a:ea typeface="+mn-ea"/>
                <a:cs typeface="+mn-cs"/>
              </a:rPr>
              <a:t>Информация, содержащаяся в данном руководстве, предоставляется без каких-либо явно выраженных, установленных законом, или подразумеваемых гарантий. Ни авторы, ни корпорация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ни организации, обеспечивающие доступ к руководству, не будут нести ответственности за любые убытки, вызванные или предположительно вызванные прямо или косвенно этим руководством.</a:t>
            </a:r>
          </a:p>
          <a:p>
            <a:r>
              <a:rPr lang="ru-RU" sz="1200" kern="1200" dirty="0" smtClean="0">
                <a:solidFill>
                  <a:schemeClr val="tx1"/>
                </a:solidFill>
                <a:effectLst/>
                <a:latin typeface="Segoe UI" pitchFamily="34" charset="0"/>
                <a:ea typeface="+mn-ea"/>
                <a:cs typeface="+mn-cs"/>
              </a:rPr>
              <a:t>Создан для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компанией </a:t>
            </a:r>
            <a:r>
              <a:rPr lang="ru-RU" sz="1200" kern="1200" dirty="0" err="1" smtClean="0">
                <a:solidFill>
                  <a:schemeClr val="tx1"/>
                </a:solidFill>
                <a:effectLst/>
                <a:latin typeface="Segoe UI" pitchFamily="34" charset="0"/>
                <a:ea typeface="+mn-ea"/>
                <a:cs typeface="+mn-cs"/>
              </a:rPr>
              <a:t>Avlade</a:t>
            </a:r>
            <a:r>
              <a:rPr lang="ru-RU" sz="1200" kern="1200" dirty="0" smtClean="0">
                <a:solidFill>
                  <a:schemeClr val="tx1"/>
                </a:solidFill>
                <a:effectLst/>
                <a:latin typeface="Segoe UI" pitchFamily="34" charset="0"/>
                <a:ea typeface="+mn-ea"/>
                <a:cs typeface="+mn-cs"/>
              </a:rPr>
              <a:t>: www.Avlade.com</a:t>
            </a:r>
          </a:p>
          <a:p>
            <a:r>
              <a:rPr lang="ru-RU" sz="1200" kern="1200" dirty="0" err="1" smtClean="0">
                <a:solidFill>
                  <a:schemeClr val="tx1"/>
                </a:solidFill>
                <a:effectLst/>
                <a:latin typeface="Segoe UI" pitchFamily="34" charset="0"/>
                <a:ea typeface="+mn-ea"/>
                <a:cs typeface="+mn-cs"/>
              </a:rPr>
              <a:t>Copyright</a:t>
            </a:r>
            <a:r>
              <a:rPr lang="ru-RU" sz="1200" kern="1200" dirty="0" smtClean="0">
                <a:solidFill>
                  <a:schemeClr val="tx1"/>
                </a:solidFill>
                <a:effectLst/>
                <a:latin typeface="Segoe UI" pitchFamily="34" charset="0"/>
                <a:ea typeface="+mn-ea"/>
                <a:cs typeface="+mn-cs"/>
              </a:rPr>
              <a:t> 2012 </a:t>
            </a:r>
            <a:r>
              <a:rPr lang="ru-RU" sz="1200" kern="1200" dirty="0" err="1" smtClean="0">
                <a:solidFill>
                  <a:schemeClr val="tx1"/>
                </a:solidFill>
                <a:effectLst/>
                <a:latin typeface="Segoe UI" pitchFamily="34" charset="0"/>
                <a:ea typeface="+mn-ea"/>
                <a:cs typeface="+mn-cs"/>
              </a:rPr>
              <a:t>Microsoft</a:t>
            </a:r>
            <a:r>
              <a:rPr lang="ru-RU" sz="1200" kern="1200" dirty="0" smtClean="0">
                <a:solidFill>
                  <a:schemeClr val="tx1"/>
                </a:solidFill>
                <a:effectLst/>
                <a:latin typeface="Segoe UI" pitchFamily="34" charset="0"/>
                <a:ea typeface="+mn-ea"/>
                <a:cs typeface="+mn-cs"/>
              </a:rPr>
              <a:t> </a:t>
            </a:r>
            <a:r>
              <a:rPr lang="ru-RU" sz="1200" kern="1200" dirty="0" err="1" smtClean="0">
                <a:solidFill>
                  <a:schemeClr val="tx1"/>
                </a:solidFill>
                <a:effectLst/>
                <a:latin typeface="Segoe UI" pitchFamily="34" charset="0"/>
                <a:ea typeface="+mn-ea"/>
                <a:cs typeface="+mn-cs"/>
              </a:rPr>
              <a:t>Corporation</a:t>
            </a:r>
            <a:r>
              <a:rPr lang="ru-RU" sz="1200" kern="1200" dirty="0" smtClean="0">
                <a:solidFill>
                  <a:schemeClr val="tx1"/>
                </a:solidFill>
                <a:effectLst/>
                <a:latin typeface="Segoe UI" pitchFamily="34" charset="0"/>
                <a:ea typeface="+mn-ea"/>
                <a:cs typeface="+mn-cs"/>
              </a:rPr>
              <a:t>.</a:t>
            </a:r>
          </a:p>
          <a:p>
            <a:endParaRPr lang="en-US" sz="1200" kern="1200" dirty="0">
              <a:solidFill>
                <a:schemeClr val="tx1"/>
              </a:solidFill>
              <a:latin typeface="+mn-lt"/>
              <a:ea typeface="+mn-ea"/>
              <a:cs typeface="Sakkal Majalla" pitchFamily="2" charset="-78"/>
            </a:endParaRPr>
          </a:p>
        </p:txBody>
      </p:sp>
      <p:sp>
        <p:nvSpPr>
          <p:cNvPr id="4" name="Slide Number Placeholder 3"/>
          <p:cNvSpPr>
            <a:spLocks noGrp="1"/>
          </p:cNvSpPr>
          <p:nvPr>
            <p:ph type="sldNum" sz="quarter" idx="10"/>
          </p:nvPr>
        </p:nvSpPr>
        <p:spPr/>
        <p:txBody>
          <a:bodyPr/>
          <a:lstStyle/>
          <a:p>
            <a:fld id="{1DD98CA6-83E8-544E-A531-CC859E4DCC81}"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DD98CA6-83E8-544E-A531-CC859E4DCC81}" type="slidenum">
              <a:rPr lang="en-US" smtClean="0"/>
              <a:pPr/>
              <a:t>18</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ue 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1662264788"/>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Subtitle with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287014585"/>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ist with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774954" y="2473023"/>
            <a:ext cx="14276777" cy="193591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420661575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ist without Bullets">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94756103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ubtitle and Paragraph">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473023"/>
            <a:ext cx="14276777" cy="425501"/>
          </a:xfrm>
        </p:spPr>
        <p:txBody>
          <a:bodyPr/>
          <a:lstStyle>
            <a:lvl1pPr marL="0" indent="0">
              <a:buNone/>
              <a:defRPr/>
            </a:lvl1pPr>
          </a:lstStyle>
          <a:p>
            <a:pPr lvl="0"/>
            <a:r>
              <a:rPr lang="en-US" smtClean="0"/>
              <a:t>Click to edit Master text styles</a:t>
            </a:r>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3"/>
          <p:cNvSpPr>
            <a:spLocks noGrp="1"/>
          </p:cNvSpPr>
          <p:nvPr>
            <p:ph type="body" sz="quarter" idx="11"/>
          </p:nvPr>
        </p:nvSpPr>
        <p:spPr>
          <a:xfrm>
            <a:off x="784448" y="1830511"/>
            <a:ext cx="14162097" cy="276999"/>
          </a:xfrm>
        </p:spPr>
        <p:txBody>
          <a:bodyPr/>
          <a:lstStyle>
            <a:lvl1pPr marL="0" indent="0">
              <a:buNone/>
              <a:defRPr sz="2000" b="1" cap="all" baseline="0"/>
            </a:lvl1pPr>
          </a:lstStyle>
          <a:p>
            <a:pPr lvl="0"/>
            <a:r>
              <a:rPr lang="en-US" smtClean="0"/>
              <a:t>Click to edit Master text styles</a:t>
            </a:r>
          </a:p>
        </p:txBody>
      </p:sp>
      <p:sp>
        <p:nvSpPr>
          <p:cNvPr id="8" name="Text Placeholder 8"/>
          <p:cNvSpPr>
            <a:spLocks noGrp="1"/>
          </p:cNvSpPr>
          <p:nvPr>
            <p:ph type="body" sz="quarter" idx="12"/>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7" name="TextBox 6"/>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extLst>
      <p:ext uri="{BB962C8B-B14F-4D97-AF65-F5344CB8AC3E}">
        <p14:creationId xmlns:p14="http://schemas.microsoft.com/office/powerpoint/2010/main" val="377447882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No Sub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774954" y="1991030"/>
            <a:ext cx="14276777" cy="1935915"/>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4" name="Picture 3"/>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5"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Tree>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pic>
        <p:nvPicPr>
          <p:cNvPr id="3" name="Picture 2"/>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4"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5" name="TextBox 4"/>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6" name="TextBox 5"/>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7" name="TextBox 6"/>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Walkin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accent6">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538925357"/>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dirty="0" smtClean="0"/>
              <a:t>This is a subtitle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664745" y="1853317"/>
            <a:ext cx="14276777" cy="1935915"/>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7986340"/>
            <a:ext cx="15608301" cy="792537"/>
          </a:xfrm>
          <a:solidFill>
            <a:srgbClr val="FFFF99"/>
          </a:solidFill>
        </p:spPr>
        <p:txBody>
          <a:bodyPr wrap="square" lIns="195110" tIns="97555" rIns="195110" bIns="97555" anchor="b" anchorCtr="0">
            <a:noAutofit/>
          </a:bodyPr>
          <a:lstStyle>
            <a:lvl1pPr algn="r">
              <a:buFont typeface="Arial" pitchFamily="34" charset="0"/>
              <a:buNone/>
              <a:defRPr spc="-64"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786426" y="7224997"/>
            <a:ext cx="12260797" cy="471459"/>
          </a:xfrm>
          <a:prstGeom prst="rect">
            <a:avLst/>
          </a:prstGeom>
        </p:spPr>
        <p:txBody>
          <a:bodyPr lIns="0">
            <a:noAutofit/>
          </a:bodyPr>
          <a:lstStyle>
            <a:lvl1pPr marL="0" indent="0" algn="l">
              <a:buNone/>
              <a:defRPr sz="2600" b="1" cap="all" spc="0" baseline="0">
                <a:solidFill>
                  <a:schemeClr val="tx1">
                    <a:lumMod val="75000"/>
                    <a:lumOff val="25000"/>
                  </a:schemeClr>
                </a:solidFill>
                <a:latin typeface="Segoe UI" pitchFamily="34" charset="0"/>
                <a:ea typeface="Segoe UI" pitchFamily="34" charset="0"/>
                <a:cs typeface="Segoe UI" pitchFamily="34" charset="0"/>
              </a:defRPr>
            </a:lvl1pPr>
            <a:lvl2pPr marL="585353" indent="0" algn="ctr">
              <a:buNone/>
              <a:defRPr>
                <a:solidFill>
                  <a:schemeClr val="tx1">
                    <a:tint val="75000"/>
                  </a:schemeClr>
                </a:solidFill>
              </a:defRPr>
            </a:lvl2pPr>
            <a:lvl3pPr marL="1170706" indent="0" algn="ctr">
              <a:buNone/>
              <a:defRPr>
                <a:solidFill>
                  <a:schemeClr val="tx1">
                    <a:tint val="75000"/>
                  </a:schemeClr>
                </a:solidFill>
              </a:defRPr>
            </a:lvl3pPr>
            <a:lvl4pPr marL="1756059" indent="0" algn="ctr">
              <a:buNone/>
              <a:defRPr>
                <a:solidFill>
                  <a:schemeClr val="tx1">
                    <a:tint val="75000"/>
                  </a:schemeClr>
                </a:solidFill>
              </a:defRPr>
            </a:lvl4pPr>
            <a:lvl5pPr marL="2341413" indent="0" algn="ctr">
              <a:buNone/>
              <a:defRPr>
                <a:solidFill>
                  <a:schemeClr val="tx1">
                    <a:tint val="75000"/>
                  </a:schemeClr>
                </a:solidFill>
              </a:defRPr>
            </a:lvl5pPr>
            <a:lvl6pPr marL="2926766" indent="0" algn="ctr">
              <a:buNone/>
              <a:defRPr>
                <a:solidFill>
                  <a:schemeClr val="tx1">
                    <a:tint val="75000"/>
                  </a:schemeClr>
                </a:solidFill>
              </a:defRPr>
            </a:lvl6pPr>
            <a:lvl7pPr marL="3512119" indent="0" algn="ctr">
              <a:buNone/>
              <a:defRPr>
                <a:solidFill>
                  <a:schemeClr val="tx1">
                    <a:tint val="75000"/>
                  </a:schemeClr>
                </a:solidFill>
              </a:defRPr>
            </a:lvl7pPr>
            <a:lvl8pPr marL="4097472" indent="0" algn="ctr">
              <a:buNone/>
              <a:defRPr>
                <a:solidFill>
                  <a:schemeClr val="tx1">
                    <a:tint val="75000"/>
                  </a:schemeClr>
                </a:solidFill>
              </a:defRPr>
            </a:lvl8pPr>
            <a:lvl9pPr marL="4682825" indent="0" algn="ctr">
              <a:buNone/>
              <a:defRPr>
                <a:solidFill>
                  <a:schemeClr val="tx1">
                    <a:tint val="75000"/>
                  </a:schemeClr>
                </a:solidFill>
              </a:defRPr>
            </a:lvl9pPr>
          </a:lstStyle>
          <a:p>
            <a:r>
              <a:rPr lang="en-US" dirty="0" smtClean="0"/>
              <a:t>CLICK TO EDIT MASTER SUBTITLE STYLE</a:t>
            </a:r>
            <a:endParaRPr lang="en-US" dirty="0"/>
          </a:p>
        </p:txBody>
      </p:sp>
      <p:sp>
        <p:nvSpPr>
          <p:cNvPr id="9" name="Text Placeholder 8"/>
          <p:cNvSpPr>
            <a:spLocks noGrp="1"/>
          </p:cNvSpPr>
          <p:nvPr>
            <p:ph type="body" sz="quarter" idx="10" hasCustomPrompt="1"/>
          </p:nvPr>
        </p:nvSpPr>
        <p:spPr>
          <a:xfrm>
            <a:off x="786426" y="7642264"/>
            <a:ext cx="12260797" cy="798378"/>
          </a:xfrm>
          <a:prstGeom prst="rect">
            <a:avLst/>
          </a:prstGeom>
        </p:spPr>
        <p:txBody>
          <a:bodyPr vert="horz" lIns="0">
            <a:normAutofit/>
          </a:bodyPr>
          <a:lstStyle>
            <a:lvl1pPr>
              <a:lnSpc>
                <a:spcPct val="70000"/>
              </a:lnSpc>
              <a:buFontTx/>
              <a:buNone/>
              <a:defRPr kumimoji="0" lang="en-US" sz="2000" b="0" i="0" u="none" strike="noStrike" kern="1200" cap="none" spc="-90" normalizeH="0" baseline="0" noProof="0" dirty="0" smtClean="0">
                <a:ln>
                  <a:noFill/>
                </a:ln>
                <a:solidFill>
                  <a:schemeClr val="tx1">
                    <a:tint val="75000"/>
                  </a:schemeClr>
                </a:solidFill>
                <a:effectLst/>
                <a:uLnTx/>
                <a:uFillTx/>
                <a:latin typeface="Segoe UI" pitchFamily="34" charset="0"/>
                <a:ea typeface="Segoe UI" pitchFamily="34" charset="0"/>
                <a:cs typeface="Segoe UI" pitchFamily="34" charset="0"/>
              </a:defRPr>
            </a:lvl1pPr>
            <a:lvl2pPr>
              <a:buFontTx/>
              <a:buNone/>
              <a:defRPr/>
            </a:lvl2pPr>
            <a:lvl3pPr>
              <a:buFontTx/>
              <a:buNone/>
              <a:defRPr/>
            </a:lvl3pPr>
            <a:lvl4pPr>
              <a:buFontTx/>
              <a:buNone/>
              <a:defRPr/>
            </a:lvl4pPr>
            <a:lvl5pPr>
              <a:buFontTx/>
              <a:buNone/>
              <a:defRPr/>
            </a:lvl5pPr>
          </a:lstStyle>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Click to edit presenter </a:t>
            </a:r>
          </a:p>
          <a:p>
            <a:pPr marL="0" marR="0" lvl="0" indent="0" algn="l" defTabSz="1170706" rtl="0" eaLnBrk="1" fontAlgn="auto" latinLnBrk="0" hangingPunct="1">
              <a:lnSpc>
                <a:spcPts val="3073"/>
              </a:lnSpc>
              <a:spcBef>
                <a:spcPts val="0"/>
              </a:spcBef>
              <a:spcAft>
                <a:spcPts val="0"/>
              </a:spcAft>
              <a:buClr>
                <a:srgbClr val="00B0F0"/>
              </a:buClr>
              <a:buSzPct val="100000"/>
              <a:buFontTx/>
              <a:buNone/>
              <a:tabLst/>
              <a:defRPr/>
            </a:pPr>
            <a:r>
              <a:rPr lang="en-US" dirty="0" smtClean="0"/>
              <a:t>and date</a:t>
            </a: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0861"/>
            <a:ext cx="15627657" cy="8768016"/>
          </a:xfrm>
          <a:prstGeom prst="rect">
            <a:avLst/>
          </a:prstGeom>
        </p:spPr>
      </p:pic>
    </p:spTree>
    <p:extLst>
      <p:ext uri="{BB962C8B-B14F-4D97-AF65-F5344CB8AC3E}">
        <p14:creationId xmlns:p14="http://schemas.microsoft.com/office/powerpoint/2010/main" val="831213568"/>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80415" y="351562"/>
            <a:ext cx="14047470" cy="1463146"/>
          </a:xfrm>
          <a:prstGeom prst="rect">
            <a:avLst/>
          </a:prstGeom>
        </p:spPr>
        <p:txBody>
          <a:bodyPr vert="horz" lIns="130046" tIns="65023" rIns="130046" bIns="65023"/>
          <a:lstStyle/>
          <a:p>
            <a:r>
              <a:rPr lang="en-US" dirty="0" smtClean="0"/>
              <a:t>Click to edit Master title style</a:t>
            </a:r>
            <a:endParaRPr lang="en-US" dirty="0"/>
          </a:p>
        </p:txBody>
      </p:sp>
      <p:sp>
        <p:nvSpPr>
          <p:cNvPr id="3" name="Content Placeholder 2"/>
          <p:cNvSpPr>
            <a:spLocks noGrp="1"/>
          </p:cNvSpPr>
          <p:nvPr>
            <p:ph idx="1"/>
          </p:nvPr>
        </p:nvSpPr>
        <p:spPr>
          <a:xfrm>
            <a:off x="780415" y="2048405"/>
            <a:ext cx="14047470" cy="2411940"/>
          </a:xfrm>
          <a:prstGeom prst="rect">
            <a:avLst/>
          </a:prstGeom>
        </p:spPr>
        <p:txBody>
          <a:bodyPr vert="horz" lIns="130046" tIns="65023" rIns="130046" bIns="65023"/>
          <a:lstStyle>
            <a:lvl1pPr>
              <a:defRPr sz="4000"/>
            </a:lvl1pPr>
            <a:lvl2pPr>
              <a:defRPr sz="3400"/>
            </a:lvl2pPr>
            <a:lvl3pPr>
              <a:defRPr sz="28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10169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hoto 1">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345411"/>
            <a:ext cx="13116012" cy="1950217"/>
          </a:xfrm>
        </p:spPr>
        <p:txBody>
          <a:bodyPr anchor="ctr">
            <a:noAutofit/>
          </a:bodyPr>
          <a:lstStyle>
            <a:lvl1pPr algn="l">
              <a:lnSpc>
                <a:spcPct val="90000"/>
              </a:lnSpc>
              <a:defRPr sz="6100" spc="-256" baseline="0">
                <a:solidFill>
                  <a:schemeClr val="accent6">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tx1">
                    <a:lumMod val="75000"/>
                    <a:lumOff val="25000"/>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tx1">
                    <a:lumMod val="75000"/>
                    <a:lumOff val="25000"/>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406068142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hoto 2">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19850" y="5661108"/>
            <a:ext cx="13116012" cy="1950217"/>
          </a:xfrm>
        </p:spPr>
        <p:txBody>
          <a:bodyPr anchor="ctr">
            <a:noAutofit/>
          </a:bodyPr>
          <a:lstStyle>
            <a:lvl1pPr algn="l">
              <a:lnSpc>
                <a:spcPct val="90000"/>
              </a:lnSpc>
              <a:defRPr sz="6100" spc="-256" baseline="0">
                <a:solidFill>
                  <a:schemeClr val="bg1">
                    <a:alpha val="99000"/>
                  </a:schemeClr>
                </a:solidFill>
                <a:latin typeface="Segoe UI Light" pitchFamily="34"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19849" y="7432843"/>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719850"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Tree>
    <p:extLst>
      <p:ext uri="{BB962C8B-B14F-4D97-AF65-F5344CB8AC3E}">
        <p14:creationId xmlns:p14="http://schemas.microsoft.com/office/powerpoint/2010/main" val="299301098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1621858"/>
            <a:ext cx="11938988" cy="1950213"/>
          </a:xfrm>
        </p:spPr>
        <p:txBody>
          <a:bodyPr anchor="ctr" anchorCtr="0">
            <a:noAutofit/>
          </a:bodyPr>
          <a:lstStyle>
            <a:lvl1pPr>
              <a:lnSpc>
                <a:spcPct val="90000"/>
              </a:lnSpc>
              <a:defRPr sz="5600" i="0" u="none" baseline="0">
                <a:solidFill>
                  <a:schemeClr val="bg1">
                    <a:alpha val="99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242080" y="5561989"/>
            <a:ext cx="11938989" cy="590974"/>
          </a:xfrm>
        </p:spPr>
        <p:txBody>
          <a:bodyPr>
            <a:noAutofit/>
          </a:bodyPr>
          <a:lstStyle>
            <a:lvl1pPr marL="0" indent="0" algn="l">
              <a:lnSpc>
                <a:spcPct val="90000"/>
              </a:lnSpc>
              <a:spcBef>
                <a:spcPts val="0"/>
              </a:spcBef>
              <a:buNone/>
              <a:defRPr sz="2600" i="0" u="none">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1242080" y="3492057"/>
            <a:ext cx="13116013" cy="1764792"/>
          </a:xfrm>
        </p:spPr>
        <p:txBody>
          <a:bodyPr anchor="t" anchorCtr="0">
            <a:noAutofit/>
            <a:scene3d>
              <a:camera prst="orthographicFront"/>
              <a:lightRig rig="flat" dir="t"/>
            </a:scene3d>
            <a:sp3d>
              <a:contourClr>
                <a:schemeClr val="bg2"/>
              </a:contourClr>
            </a:sp3d>
          </a:bodyPr>
          <a:lstStyle>
            <a:lvl1pPr marL="0" indent="0" algn="l">
              <a:buFont typeface="Arial" pitchFamily="34" charset="0"/>
              <a:buNone/>
              <a:defRPr kumimoji="0" lang="en-US" sz="12300" b="0" i="0" u="none" strike="noStrike" kern="1200" cap="none" spc="-822" normalizeH="0" baseline="0" noProof="0" dirty="0" smtClean="0">
                <a:ln w="11430"/>
                <a:solidFill>
                  <a:schemeClr val="bg1">
                    <a:alpha val="99000"/>
                  </a:schemeClr>
                </a:solidFill>
                <a:effectLst/>
                <a:uLnTx/>
                <a:uFillTx/>
                <a:latin typeface="Segoe UI" pitchFamily="34" charset="0"/>
                <a:ea typeface="+mn-ea"/>
                <a:cs typeface="+mn-cs"/>
              </a:defRPr>
            </a:lvl1pPr>
          </a:lstStyle>
          <a:p>
            <a:pPr lvl="0"/>
            <a:r>
              <a:rPr lang="en-US" dirty="0" smtClean="0"/>
              <a:t>click to…</a:t>
            </a:r>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Divi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42080" y="3485191"/>
            <a:ext cx="13116012" cy="1950217"/>
          </a:xfrm>
        </p:spPr>
        <p:txBody>
          <a:bodyPr anchor="ctr">
            <a:noAutofit/>
          </a:bodyPr>
          <a:lstStyle>
            <a:lvl1pPr algn="ctr">
              <a:lnSpc>
                <a:spcPct val="90000"/>
              </a:lnSpc>
              <a:defRPr sz="7700" spc="-384" baseline="0">
                <a:solidFill>
                  <a:schemeClr val="bg1">
                    <a:alpha val="99000"/>
                  </a:schemeClr>
                </a:solidFill>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842574" y="7267588"/>
            <a:ext cx="13116013" cy="593009"/>
          </a:xfrm>
        </p:spPr>
        <p:txBody>
          <a:bodyPr>
            <a:noAutofit/>
          </a:bodyPr>
          <a:lstStyle>
            <a:lvl1pPr marL="0" indent="0" algn="l">
              <a:lnSpc>
                <a:spcPct val="90000"/>
              </a:lnSpc>
              <a:spcBef>
                <a:spcPts val="0"/>
              </a:spcBef>
              <a:buNone/>
              <a:defRPr sz="2600" b="1" cap="all" baseline="0">
                <a:solidFill>
                  <a:schemeClr val="bg1">
                    <a:alpha val="99000"/>
                  </a:schemeClr>
                </a:solidFill>
              </a:defRPr>
            </a:lvl1pPr>
            <a:lvl2pPr marL="585330" indent="0" algn="ctr">
              <a:buNone/>
              <a:defRPr>
                <a:solidFill>
                  <a:schemeClr val="tx1">
                    <a:tint val="75000"/>
                  </a:schemeClr>
                </a:solidFill>
              </a:defRPr>
            </a:lvl2pPr>
            <a:lvl3pPr marL="1170659" indent="0" algn="ctr">
              <a:buNone/>
              <a:defRPr>
                <a:solidFill>
                  <a:schemeClr val="tx1">
                    <a:tint val="75000"/>
                  </a:schemeClr>
                </a:solidFill>
              </a:defRPr>
            </a:lvl3pPr>
            <a:lvl4pPr marL="1755989" indent="0" algn="ctr">
              <a:buNone/>
              <a:defRPr>
                <a:solidFill>
                  <a:schemeClr val="tx1">
                    <a:tint val="75000"/>
                  </a:schemeClr>
                </a:solidFill>
              </a:defRPr>
            </a:lvl4pPr>
            <a:lvl5pPr marL="2341319" indent="0" algn="ctr">
              <a:buNone/>
              <a:defRPr>
                <a:solidFill>
                  <a:schemeClr val="tx1">
                    <a:tint val="75000"/>
                  </a:schemeClr>
                </a:solidFill>
              </a:defRPr>
            </a:lvl5pPr>
            <a:lvl6pPr marL="2926649" indent="0" algn="ctr">
              <a:buNone/>
              <a:defRPr>
                <a:solidFill>
                  <a:schemeClr val="tx1">
                    <a:tint val="75000"/>
                  </a:schemeClr>
                </a:solidFill>
              </a:defRPr>
            </a:lvl6pPr>
            <a:lvl7pPr marL="3511978" indent="0" algn="ctr">
              <a:buNone/>
              <a:defRPr>
                <a:solidFill>
                  <a:schemeClr val="tx1">
                    <a:tint val="75000"/>
                  </a:schemeClr>
                </a:solidFill>
              </a:defRPr>
            </a:lvl7pPr>
            <a:lvl8pPr marL="4097308" indent="0" algn="ctr">
              <a:buNone/>
              <a:defRPr>
                <a:solidFill>
                  <a:schemeClr val="tx1">
                    <a:tint val="75000"/>
                  </a:schemeClr>
                </a:solidFill>
              </a:defRPr>
            </a:lvl8pPr>
            <a:lvl9pPr marL="4682638" indent="0" algn="ctr">
              <a:buNone/>
              <a:defRPr>
                <a:solidFill>
                  <a:schemeClr val="tx1">
                    <a:tint val="75000"/>
                  </a:schemeClr>
                </a:solidFill>
              </a:defRPr>
            </a:lvl9pPr>
          </a:lstStyle>
          <a:p>
            <a:r>
              <a:rPr lang="en-US" smtClean="0"/>
              <a:t>Click to edit Master subtitle style</a:t>
            </a:r>
            <a:endParaRPr lang="en-US" dirty="0"/>
          </a:p>
        </p:txBody>
      </p:sp>
      <p:sp>
        <p:nvSpPr>
          <p:cNvPr id="13" name="Text Placeholder 12"/>
          <p:cNvSpPr>
            <a:spLocks noGrp="1"/>
          </p:cNvSpPr>
          <p:nvPr>
            <p:ph type="body" sz="quarter" idx="10" hasCustomPrompt="1"/>
          </p:nvPr>
        </p:nvSpPr>
        <p:spPr>
          <a:xfrm>
            <a:off x="842574" y="7835960"/>
            <a:ext cx="6832442" cy="283667"/>
          </a:xfrm>
        </p:spPr>
        <p:txBody>
          <a:bodyPr/>
          <a:lstStyle>
            <a:lvl1pPr marL="0" indent="0">
              <a:buNone/>
              <a:defRPr sz="2000" baseline="0">
                <a:solidFill>
                  <a:schemeClr val="bg1">
                    <a:alpha val="99000"/>
                  </a:schemeClr>
                </a:solidFill>
              </a:defRPr>
            </a:lvl1pPr>
          </a:lstStyle>
          <a:p>
            <a:pPr lvl="0"/>
            <a:r>
              <a:rPr lang="en-US" dirty="0" smtClean="0"/>
              <a:t>Click to edit presenter and date</a:t>
            </a:r>
            <a:endParaRPr lang="en-US" dirty="0"/>
          </a:p>
        </p:txBody>
      </p:sp>
      <p:pic>
        <p:nvPicPr>
          <p:cNvPr id="5" name="Picture 4"/>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Tree>
    <p:extLst>
      <p:ext uri="{BB962C8B-B14F-4D97-AF65-F5344CB8AC3E}">
        <p14:creationId xmlns:p14="http://schemas.microsoft.com/office/powerpoint/2010/main" val="9709283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lain Blue 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186579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6" name="Picture 5"/>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3215866" y="475095"/>
            <a:ext cx="1675575" cy="352445"/>
          </a:xfrm>
          <a:prstGeom prst="rect">
            <a:avLst/>
          </a:prstGeom>
        </p:spPr>
      </p:pic>
      <p:sp>
        <p:nvSpPr>
          <p:cNvPr id="9"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11" name="TextBox 10"/>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12" name="TextBox 11"/>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3" name="TextBox 12"/>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hoto slides with Blue Ba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47402" y="292628"/>
            <a:ext cx="14276777" cy="1448251"/>
          </a:xfrm>
        </p:spPr>
        <p:txBody>
          <a:bodyPr/>
          <a:lstStyle>
            <a:lvl1pPr>
              <a:defRPr>
                <a:solidFill>
                  <a:schemeClr val="bg1">
                    <a:alpha val="99000"/>
                  </a:schemeClr>
                </a:soli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774954" y="2156285"/>
            <a:ext cx="14276777" cy="1935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3215865" y="475095"/>
            <a:ext cx="1675577" cy="352445"/>
          </a:xfrm>
          <a:prstGeom prst="rect">
            <a:avLst/>
          </a:prstGeom>
        </p:spPr>
      </p:pic>
      <p:sp>
        <p:nvSpPr>
          <p:cNvPr id="8" name="Text Placeholder 8"/>
          <p:cNvSpPr>
            <a:spLocks noGrp="1"/>
          </p:cNvSpPr>
          <p:nvPr>
            <p:ph type="body" sz="quarter" idx="11"/>
          </p:nvPr>
        </p:nvSpPr>
        <p:spPr>
          <a:xfrm>
            <a:off x="770474" y="7780677"/>
            <a:ext cx="7260707" cy="248209"/>
          </a:xfrm>
        </p:spPr>
        <p:txBody>
          <a:bodyPr/>
          <a:lstStyle>
            <a:lvl1pPr marL="0" indent="0">
              <a:buNone/>
              <a:defRPr sz="1800"/>
            </a:lvl1pPr>
          </a:lstStyle>
          <a:p>
            <a:pPr lvl="0"/>
            <a:r>
              <a:rPr lang="en-US" smtClean="0"/>
              <a:t>Click to edit Master text styles</a:t>
            </a:r>
          </a:p>
        </p:txBody>
      </p:sp>
      <p:sp>
        <p:nvSpPr>
          <p:cNvPr id="6" name="TextBox 5"/>
          <p:cNvSpPr txBox="1"/>
          <p:nvPr userDrawn="1"/>
        </p:nvSpPr>
        <p:spPr>
          <a:xfrm>
            <a:off x="757660" y="8127744"/>
            <a:ext cx="564786" cy="157593"/>
          </a:xfrm>
          <a:prstGeom prst="rect">
            <a:avLst/>
          </a:prstGeom>
          <a:noFill/>
        </p:spPr>
        <p:txBody>
          <a:bodyPr wrap="square" lIns="0" tIns="0" rIns="0" bIns="0" rtlCol="0">
            <a:spAutoFit/>
          </a:bodyPr>
          <a:lstStyle/>
          <a:p>
            <a:fld id="{B407DAFF-433B-45E8-A718-D1FBB70E57FD}" type="slidenum">
              <a:rPr lang="en-US" sz="1000" smtClean="0">
                <a:solidFill>
                  <a:schemeClr val="tx1">
                    <a:lumMod val="75000"/>
                    <a:lumOff val="25000"/>
                    <a:alpha val="99000"/>
                  </a:schemeClr>
                </a:solidFill>
              </a:rPr>
              <a:pPr/>
              <a:t>‹#›</a:t>
            </a:fld>
            <a:endParaRPr lang="en-US" sz="1000" dirty="0" err="1" smtClean="0">
              <a:solidFill>
                <a:schemeClr val="tx1">
                  <a:lumMod val="75000"/>
                  <a:lumOff val="25000"/>
                  <a:alpha val="99000"/>
                </a:schemeClr>
              </a:solidFill>
            </a:endParaRPr>
          </a:p>
        </p:txBody>
      </p:sp>
      <p:sp>
        <p:nvSpPr>
          <p:cNvPr id="9" name="TextBox 8"/>
          <p:cNvSpPr txBox="1"/>
          <p:nvPr userDrawn="1"/>
        </p:nvSpPr>
        <p:spPr>
          <a:xfrm>
            <a:off x="1308670" y="8127744"/>
            <a:ext cx="909191"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6/29/2011</a:t>
            </a:r>
          </a:p>
        </p:txBody>
      </p:sp>
      <p:sp>
        <p:nvSpPr>
          <p:cNvPr id="10" name="TextBox 9"/>
          <p:cNvSpPr txBox="1"/>
          <p:nvPr userDrawn="1"/>
        </p:nvSpPr>
        <p:spPr>
          <a:xfrm>
            <a:off x="743884" y="8303298"/>
            <a:ext cx="1749503" cy="157593"/>
          </a:xfrm>
          <a:prstGeom prst="rect">
            <a:avLst/>
          </a:prstGeom>
          <a:noFill/>
        </p:spPr>
        <p:txBody>
          <a:bodyPr wrap="square" lIns="0" tIns="0" rIns="0" bIns="0" rtlCol="0">
            <a:spAutoFit/>
          </a:bodyPr>
          <a:lstStyle/>
          <a:p>
            <a:r>
              <a:rPr lang="en-US" sz="1000" dirty="0" smtClean="0">
                <a:solidFill>
                  <a:schemeClr val="tx1">
                    <a:lumMod val="75000"/>
                    <a:lumOff val="25000"/>
                    <a:alpha val="99000"/>
                  </a:schemeClr>
                </a:solidFill>
              </a:rPr>
              <a:t>MICROSOFT CONFIDENTIAL</a:t>
            </a:r>
          </a:p>
        </p:txBody>
      </p:sp>
    </p:spTree>
    <p:extLst>
      <p:ext uri="{BB962C8B-B14F-4D97-AF65-F5344CB8AC3E}">
        <p14:creationId xmlns:p14="http://schemas.microsoft.com/office/powerpoint/2010/main" val="292132255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7402" y="251316"/>
            <a:ext cx="14276777" cy="1489563"/>
          </a:xfrm>
          <a:prstGeom prst="rect">
            <a:avLst/>
          </a:prstGeom>
        </p:spPr>
        <p:txBody>
          <a:bodyPr vert="horz" wrap="square"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774954" y="2156285"/>
            <a:ext cx="14276776" cy="1985672"/>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4" r:id="rId2"/>
    <p:sldLayoutId id="2147483723" r:id="rId3"/>
    <p:sldLayoutId id="2147483724" r:id="rId4"/>
    <p:sldLayoutId id="2147483695" r:id="rId5"/>
    <p:sldLayoutId id="2147483725" r:id="rId6"/>
    <p:sldLayoutId id="2147483732" r:id="rId7"/>
    <p:sldLayoutId id="2147483696" r:id="rId8"/>
    <p:sldLayoutId id="2147483731" r:id="rId9"/>
    <p:sldLayoutId id="2147483728" r:id="rId10"/>
    <p:sldLayoutId id="2147483735" r:id="rId11"/>
    <p:sldLayoutId id="2147483736" r:id="rId12"/>
    <p:sldLayoutId id="2147483734" r:id="rId13"/>
    <p:sldLayoutId id="2147483697" r:id="rId14"/>
    <p:sldLayoutId id="2147483700" r:id="rId15"/>
    <p:sldLayoutId id="2147483701" r:id="rId16"/>
    <p:sldLayoutId id="2147483726" r:id="rId17"/>
    <p:sldLayoutId id="2147483702" r:id="rId18"/>
    <p:sldLayoutId id="2147483703" r:id="rId19"/>
    <p:sldLayoutId id="2147483704" r:id="rId20"/>
    <p:sldLayoutId id="2147483753" r:id="rId21"/>
    <p:sldLayoutId id="2147483755" r:id="rId22"/>
  </p:sldLayoutIdLst>
  <p:transition>
    <p:fade/>
  </p:transition>
  <p:timing>
    <p:tnLst>
      <p:par>
        <p:cTn id="1" dur="indefinite" restart="never" nodeType="tmRoot"/>
      </p:par>
    </p:tnLst>
  </p:timing>
  <p:hf hdr="0"/>
  <p:txStyles>
    <p:titleStyle>
      <a:lvl1pPr algn="l" defTabSz="1170659" rtl="0" eaLnBrk="1" latinLnBrk="0" hangingPunct="1">
        <a:lnSpc>
          <a:spcPct val="90000"/>
        </a:lnSpc>
        <a:spcBef>
          <a:spcPct val="0"/>
        </a:spcBef>
        <a:buNone/>
        <a:defRPr lang="en-US" sz="6100" b="0" kern="1200" cap="none" spc="-256" baseline="0" dirty="0" smtClean="0">
          <a:ln w="3175">
            <a:noFill/>
          </a:ln>
          <a:solidFill>
            <a:schemeClr val="accent6">
              <a:alpha val="98824"/>
            </a:schemeClr>
          </a:solidFill>
          <a:effectLst/>
          <a:latin typeface="Segoe UI Light" pitchFamily="34" charset="0"/>
          <a:ea typeface="+mn-ea"/>
          <a:cs typeface="Arial" charset="0"/>
        </a:defRPr>
      </a:lvl1pPr>
    </p:titleStyle>
    <p:bodyStyle>
      <a:lvl1pPr marL="589418" indent="-589418" algn="l" defTabSz="1170659" rtl="0" eaLnBrk="1" latinLnBrk="0" hangingPunct="1">
        <a:lnSpc>
          <a:spcPct val="90000"/>
        </a:lnSpc>
        <a:spcBef>
          <a:spcPct val="20000"/>
        </a:spcBef>
        <a:buClr>
          <a:srgbClr val="00DCFF"/>
        </a:buClr>
        <a:buSzPct val="90000"/>
        <a:buFont typeface="Arial" pitchFamily="34" charset="0"/>
        <a:buChar char="•"/>
        <a:defRPr sz="3100" kern="1200">
          <a:solidFill>
            <a:schemeClr val="tx1">
              <a:lumMod val="75000"/>
              <a:lumOff val="25000"/>
              <a:alpha val="99000"/>
            </a:schemeClr>
          </a:solidFill>
          <a:latin typeface="+mn-lt"/>
          <a:ea typeface="+mn-ea"/>
          <a:cs typeface="+mn-cs"/>
        </a:defRPr>
      </a:lvl1pPr>
      <a:lvl2pPr marL="1095505" indent="-506087" algn="l" defTabSz="1170659" rtl="0" eaLnBrk="1" latinLnBrk="0" hangingPunct="1">
        <a:lnSpc>
          <a:spcPct val="90000"/>
        </a:lnSpc>
        <a:spcBef>
          <a:spcPct val="20000"/>
        </a:spcBef>
        <a:buClr>
          <a:srgbClr val="00DCFF"/>
        </a:buClr>
        <a:buSzPct val="90000"/>
        <a:buFont typeface="Arial" pitchFamily="34" charset="0"/>
        <a:buChar char="•"/>
        <a:defRPr sz="2600" kern="1200">
          <a:solidFill>
            <a:schemeClr val="tx1">
              <a:lumMod val="75000"/>
              <a:lumOff val="25000"/>
              <a:alpha val="99000"/>
            </a:schemeClr>
          </a:solidFill>
          <a:latin typeface="+mn-lt"/>
          <a:ea typeface="+mn-ea"/>
          <a:cs typeface="+mn-cs"/>
        </a:defRPr>
      </a:lvl2pPr>
      <a:lvl3pPr marL="1611754" indent="-516249" algn="l" defTabSz="1170659" rtl="0" eaLnBrk="1" latinLnBrk="0" hangingPunct="1">
        <a:lnSpc>
          <a:spcPct val="90000"/>
        </a:lnSpc>
        <a:spcBef>
          <a:spcPct val="20000"/>
        </a:spcBef>
        <a:buClr>
          <a:srgbClr val="00DCFF"/>
        </a:buClr>
        <a:buSzPct val="90000"/>
        <a:buFont typeface="Arial" pitchFamily="34" charset="0"/>
        <a:buChar char="•"/>
        <a:defRPr sz="2300" kern="1200">
          <a:solidFill>
            <a:schemeClr val="tx1">
              <a:lumMod val="75000"/>
              <a:lumOff val="25000"/>
              <a:alpha val="99000"/>
            </a:schemeClr>
          </a:solidFill>
          <a:latin typeface="+mn-lt"/>
          <a:ea typeface="+mn-ea"/>
          <a:cs typeface="+mn-cs"/>
        </a:defRPr>
      </a:lvl3pPr>
      <a:lvl4pPr marL="2054834" indent="-443080"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4pPr>
      <a:lvl5pPr marL="2485719" indent="-430885" algn="l" defTabSz="1170659" rtl="0" eaLnBrk="1" latinLnBrk="0" hangingPunct="1">
        <a:lnSpc>
          <a:spcPct val="90000"/>
        </a:lnSpc>
        <a:spcBef>
          <a:spcPct val="20000"/>
        </a:spcBef>
        <a:buClr>
          <a:srgbClr val="00DCFF"/>
        </a:buClr>
        <a:buSzPct val="90000"/>
        <a:buFont typeface="Arial" pitchFamily="34" charset="0"/>
        <a:buChar char="•"/>
        <a:defRPr sz="2000" kern="1200">
          <a:solidFill>
            <a:schemeClr val="tx1">
              <a:lumMod val="75000"/>
              <a:lumOff val="25000"/>
              <a:alpha val="99000"/>
            </a:schemeClr>
          </a:solidFill>
          <a:latin typeface="+mn-lt"/>
          <a:ea typeface="+mn-ea"/>
          <a:cs typeface="+mn-cs"/>
        </a:defRPr>
      </a:lvl5pPr>
      <a:lvl6pPr marL="321931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6pPr>
      <a:lvl7pPr marL="380464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7pPr>
      <a:lvl8pPr marL="438997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8pPr>
      <a:lvl9pPr marL="4975303" indent="-292665" algn="l" defTabSz="1170659" rtl="0" eaLnBrk="1" latinLnBrk="0" hangingPunct="1">
        <a:spcBef>
          <a:spcPct val="20000"/>
        </a:spcBef>
        <a:buFont typeface="Arial" pitchFamily="34" charset="0"/>
        <a:buChar char="•"/>
        <a:defRPr sz="2600" kern="1200">
          <a:solidFill>
            <a:schemeClr val="tx1"/>
          </a:solidFill>
          <a:latin typeface="+mn-lt"/>
          <a:ea typeface="+mn-ea"/>
          <a:cs typeface="+mn-cs"/>
        </a:defRPr>
      </a:lvl9pPr>
    </p:bodyStyle>
    <p:otherStyle>
      <a:defPPr>
        <a:defRPr lang="en-US"/>
      </a:defPPr>
      <a:lvl1pPr marL="0" algn="l" defTabSz="1170659" rtl="0" eaLnBrk="1" latinLnBrk="0" hangingPunct="1">
        <a:defRPr sz="2300" kern="1200">
          <a:solidFill>
            <a:schemeClr val="tx1"/>
          </a:solidFill>
          <a:latin typeface="+mn-lt"/>
          <a:ea typeface="+mn-ea"/>
          <a:cs typeface="+mn-cs"/>
        </a:defRPr>
      </a:lvl1pPr>
      <a:lvl2pPr marL="585330" algn="l" defTabSz="1170659" rtl="0" eaLnBrk="1" latinLnBrk="0" hangingPunct="1">
        <a:defRPr sz="2300" kern="1200">
          <a:solidFill>
            <a:schemeClr val="tx1"/>
          </a:solidFill>
          <a:latin typeface="+mn-lt"/>
          <a:ea typeface="+mn-ea"/>
          <a:cs typeface="+mn-cs"/>
        </a:defRPr>
      </a:lvl2pPr>
      <a:lvl3pPr marL="1170659" algn="l" defTabSz="1170659" rtl="0" eaLnBrk="1" latinLnBrk="0" hangingPunct="1">
        <a:defRPr sz="2300" kern="1200">
          <a:solidFill>
            <a:schemeClr val="tx1"/>
          </a:solidFill>
          <a:latin typeface="+mn-lt"/>
          <a:ea typeface="+mn-ea"/>
          <a:cs typeface="+mn-cs"/>
        </a:defRPr>
      </a:lvl3pPr>
      <a:lvl4pPr marL="1755989" algn="l" defTabSz="1170659" rtl="0" eaLnBrk="1" latinLnBrk="0" hangingPunct="1">
        <a:defRPr sz="2300" kern="1200">
          <a:solidFill>
            <a:schemeClr val="tx1"/>
          </a:solidFill>
          <a:latin typeface="+mn-lt"/>
          <a:ea typeface="+mn-ea"/>
          <a:cs typeface="+mn-cs"/>
        </a:defRPr>
      </a:lvl4pPr>
      <a:lvl5pPr marL="2341319" algn="l" defTabSz="1170659" rtl="0" eaLnBrk="1" latinLnBrk="0" hangingPunct="1">
        <a:defRPr sz="2300" kern="1200">
          <a:solidFill>
            <a:schemeClr val="tx1"/>
          </a:solidFill>
          <a:latin typeface="+mn-lt"/>
          <a:ea typeface="+mn-ea"/>
          <a:cs typeface="+mn-cs"/>
        </a:defRPr>
      </a:lvl5pPr>
      <a:lvl6pPr marL="2926649" algn="l" defTabSz="1170659" rtl="0" eaLnBrk="1" latinLnBrk="0" hangingPunct="1">
        <a:defRPr sz="2300" kern="1200">
          <a:solidFill>
            <a:schemeClr val="tx1"/>
          </a:solidFill>
          <a:latin typeface="+mn-lt"/>
          <a:ea typeface="+mn-ea"/>
          <a:cs typeface="+mn-cs"/>
        </a:defRPr>
      </a:lvl6pPr>
      <a:lvl7pPr marL="3511978" algn="l" defTabSz="1170659" rtl="0" eaLnBrk="1" latinLnBrk="0" hangingPunct="1">
        <a:defRPr sz="2300" kern="1200">
          <a:solidFill>
            <a:schemeClr val="tx1"/>
          </a:solidFill>
          <a:latin typeface="+mn-lt"/>
          <a:ea typeface="+mn-ea"/>
          <a:cs typeface="+mn-cs"/>
        </a:defRPr>
      </a:lvl7pPr>
      <a:lvl8pPr marL="4097308" algn="l" defTabSz="1170659" rtl="0" eaLnBrk="1" latinLnBrk="0" hangingPunct="1">
        <a:defRPr sz="2300" kern="1200">
          <a:solidFill>
            <a:schemeClr val="tx1"/>
          </a:solidFill>
          <a:latin typeface="+mn-lt"/>
          <a:ea typeface="+mn-ea"/>
          <a:cs typeface="+mn-cs"/>
        </a:defRPr>
      </a:lvl8pPr>
      <a:lvl9pPr marL="4682638" algn="l" defTabSz="117065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hyperlink" Target="http://ie.microsoft.com/testdrive/Graphics/hands-on-css3/hands-on_grid.htm" TargetMode="Externa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ctrTitle"/>
          </p:nvPr>
        </p:nvSpPr>
        <p:spPr>
          <a:xfrm>
            <a:off x="1242080" y="3580441"/>
            <a:ext cx="13116012" cy="1950217"/>
          </a:xfrm>
        </p:spPr>
        <p:txBody>
          <a:bodyPr/>
          <a:lstStyle/>
          <a:p>
            <a:pPr algn="l"/>
            <a:r>
              <a:rPr lang="ru-RU" sz="6000" dirty="0" smtClean="0">
                <a:latin typeface="+mn-lt"/>
              </a:rPr>
              <a:t>Глава 2</a:t>
            </a:r>
            <a:r>
              <a:rPr sz="6000" dirty="0" smtClean="0">
                <a:latin typeface="+mn-lt"/>
              </a:rPr>
              <a:t>:</a:t>
            </a:r>
            <a:r>
              <a:rPr lang="ru-RU" sz="6000" dirty="0" smtClean="0">
                <a:latin typeface="+mn-lt"/>
              </a:rPr>
              <a:t/>
            </a:r>
            <a:br>
              <a:rPr lang="ru-RU" sz="6000" dirty="0" smtClean="0">
                <a:latin typeface="+mn-lt"/>
              </a:rPr>
            </a:br>
            <a:r>
              <a:rPr lang="ru-RU" sz="6000" dirty="0">
                <a:latin typeface="+mn-lt"/>
              </a:rPr>
              <a:t>Создание макетов приложений и проектирование с использованием HTML5, CSS и J</a:t>
            </a:r>
            <a:r>
              <a:rPr lang="en-US" sz="6000" dirty="0" err="1">
                <a:latin typeface="+mn-lt"/>
              </a:rPr>
              <a:t>ava</a:t>
            </a:r>
            <a:r>
              <a:rPr lang="ru-RU" sz="6000" dirty="0">
                <a:latin typeface="+mn-lt"/>
              </a:rPr>
              <a:t>S</a:t>
            </a:r>
            <a:r>
              <a:rPr lang="en-US" sz="6000" dirty="0" err="1">
                <a:latin typeface="+mn-lt"/>
              </a:rPr>
              <a:t>cript</a:t>
            </a:r>
            <a:r>
              <a:rPr sz="6000" dirty="0" smtClean="0">
                <a:latin typeface="+mn-lt"/>
              </a:rPr>
              <a:t/>
            </a:r>
            <a:br>
              <a:rPr sz="6000" dirty="0" smtClean="0">
                <a:latin typeface="+mn-lt"/>
              </a:rPr>
            </a:br>
            <a:endParaRPr lang="en-US" sz="6000" dirty="0">
              <a:latin typeface="+mn-lt"/>
              <a:sym typeface="Auto 2 Black" charset="0"/>
            </a:endParaRPr>
          </a:p>
        </p:txBody>
      </p:sp>
    </p:spTree>
    <p:extLst>
      <p:ext uri="{BB962C8B-B14F-4D97-AF65-F5344CB8AC3E}">
        <p14:creationId xmlns:p14="http://schemas.microsoft.com/office/powerpoint/2010/main" val="29939482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2408635" cy="1471778"/>
          </a:xfrm>
        </p:spPr>
        <p:txBody>
          <a:bodyPr/>
          <a:lstStyle/>
          <a:p>
            <a:r>
              <a:rPr lang="ru-RU" sz="6000" dirty="0"/>
              <a:t>Добавление и </a:t>
            </a:r>
            <a:r>
              <a:rPr lang="ru-RU" sz="6000" dirty="0" smtClean="0"/>
              <a:t>настройка элемента </a:t>
            </a:r>
            <a:r>
              <a:rPr lang="ru-RU" sz="6000" dirty="0" err="1" smtClean="0"/>
              <a:t>div</a:t>
            </a:r>
            <a:r>
              <a:rPr lang="ru-RU" sz="6000" dirty="0" smtClean="0"/>
              <a:t> </a:t>
            </a:r>
            <a:r>
              <a:rPr lang="ru-RU" sz="6000" dirty="0"/>
              <a:t>в </a:t>
            </a:r>
            <a:r>
              <a:rPr lang="ru-RU" sz="6000" dirty="0" smtClean="0"/>
              <a:t/>
            </a:r>
            <a:br>
              <a:rPr lang="ru-RU" sz="6000" dirty="0" smtClean="0"/>
            </a:br>
            <a:r>
              <a:rPr lang="ru-RU" sz="6000" dirty="0" smtClean="0"/>
              <a:t>макет </a:t>
            </a:r>
            <a:r>
              <a:rPr lang="ru-RU" sz="6000" dirty="0"/>
              <a:t>сетки</a:t>
            </a:r>
            <a:endParaRPr sz="6000" dirty="0"/>
          </a:p>
        </p:txBody>
      </p:sp>
      <p:sp>
        <p:nvSpPr>
          <p:cNvPr id="27" name="Content Placeholder 26"/>
          <p:cNvSpPr>
            <a:spLocks noGrp="1"/>
          </p:cNvSpPr>
          <p:nvPr>
            <p:ph type="body" sz="quarter" idx="10"/>
          </p:nvPr>
        </p:nvSpPr>
        <p:spPr>
          <a:xfrm>
            <a:off x="751508" y="2027546"/>
            <a:ext cx="14276777" cy="6795707"/>
          </a:xfrm>
        </p:spPr>
        <p:txBody>
          <a:bodyPr/>
          <a:lstStyle/>
          <a:p>
            <a:pPr>
              <a:lnSpc>
                <a:spcPct val="150000"/>
              </a:lnSpc>
            </a:pPr>
            <a:r>
              <a:rPr lang="ru-RU" sz="2400" dirty="0" smtClean="0">
                <a:latin typeface="Segoe UI Light" pitchFamily="34" charset="0"/>
              </a:rPr>
              <a:t>Чтобы добавить новый элемент в свой макет</a:t>
            </a:r>
            <a:r>
              <a:rPr lang="en-US" sz="2400" dirty="0" smtClean="0">
                <a:latin typeface="Segoe UI Light" pitchFamily="34" charset="0"/>
              </a:rPr>
              <a:t>, </a:t>
            </a:r>
            <a:r>
              <a:rPr lang="ru-RU" sz="2400" dirty="0" smtClean="0">
                <a:latin typeface="Segoe UI Light" pitchFamily="34" charset="0"/>
              </a:rPr>
              <a:t> сначала необходимо добавить элемент </a:t>
            </a:r>
            <a:r>
              <a:rPr lang="en-US" sz="2400" dirty="0" smtClean="0">
                <a:latin typeface="Segoe UI Light" pitchFamily="34" charset="0"/>
              </a:rPr>
              <a:t>HTML</a:t>
            </a:r>
            <a:r>
              <a:rPr lang="ru-RU" sz="2400" dirty="0" smtClean="0">
                <a:latin typeface="Segoe UI Light" pitchFamily="34" charset="0"/>
              </a:rPr>
              <a:t>,</a:t>
            </a:r>
            <a:r>
              <a:rPr lang="en-US" sz="2400" dirty="0" smtClean="0">
                <a:latin typeface="Segoe UI Light" pitchFamily="34" charset="0"/>
              </a:rPr>
              <a:t> </a:t>
            </a:r>
            <a:r>
              <a:rPr lang="ru-RU" sz="2400" dirty="0" smtClean="0">
                <a:latin typeface="Segoe UI Light" pitchFamily="34" charset="0"/>
              </a:rPr>
              <a:t>а потом нужно будет создать стиль</a:t>
            </a:r>
            <a:r>
              <a:rPr lang="en-US" sz="2400" dirty="0" smtClean="0">
                <a:latin typeface="Segoe UI Light" pitchFamily="34" charset="0"/>
              </a:rPr>
              <a:t> CSS </a:t>
            </a:r>
            <a:r>
              <a:rPr lang="ru-RU" sz="2400" dirty="0" smtClean="0">
                <a:latin typeface="Segoe UI Light" pitchFamily="34" charset="0"/>
              </a:rPr>
              <a:t>для определения</a:t>
            </a:r>
            <a:r>
              <a:rPr lang="en-US" sz="2400" dirty="0" smtClean="0">
                <a:latin typeface="Segoe UI Light" pitchFamily="34" charset="0"/>
              </a:rPr>
              <a:t> </a:t>
            </a:r>
            <a:r>
              <a:rPr lang="ru-RU" sz="2400" dirty="0" smtClean="0">
                <a:latin typeface="Segoe UI Light" pitchFamily="34" charset="0"/>
              </a:rPr>
              <a:t>его внешнего вида</a:t>
            </a:r>
            <a:r>
              <a:rPr lang="en-US" sz="2400" dirty="0" smtClean="0">
                <a:latin typeface="Segoe UI Light" pitchFamily="34" charset="0"/>
              </a:rPr>
              <a:t>.</a:t>
            </a:r>
            <a:r>
              <a:rPr lang="ru-RU" sz="2400" dirty="0" smtClean="0">
                <a:latin typeface="Segoe UI Light" pitchFamily="34" charset="0"/>
              </a:rPr>
              <a:t> </a:t>
            </a:r>
            <a:r>
              <a:rPr lang="en-US" sz="2400" dirty="0" smtClean="0">
                <a:latin typeface="Segoe UI Light" pitchFamily="34" charset="0"/>
              </a:rPr>
              <a:t>HTML</a:t>
            </a:r>
            <a:r>
              <a:rPr lang="ru-RU" sz="2400" dirty="0" smtClean="0">
                <a:latin typeface="Segoe UI Light" pitchFamily="34" charset="0"/>
              </a:rPr>
              <a:t>-элемент </a:t>
            </a:r>
            <a:r>
              <a:rPr lang="en-US" sz="2400" dirty="0" smtClean="0">
                <a:latin typeface="Segoe UI Light" pitchFamily="34" charset="0"/>
              </a:rPr>
              <a:t>&lt;div&gt; </a:t>
            </a:r>
            <a:r>
              <a:rPr lang="ru-RU" sz="2400" dirty="0" smtClean="0">
                <a:latin typeface="Segoe UI Light" pitchFamily="34" charset="0"/>
              </a:rPr>
              <a:t>обычно используется для макетов</a:t>
            </a:r>
            <a:r>
              <a:rPr lang="en-US" sz="2400" dirty="0" smtClean="0">
                <a:latin typeface="Segoe UI Light" pitchFamily="34" charset="0"/>
              </a:rPr>
              <a:t>, </a:t>
            </a:r>
            <a:r>
              <a:rPr lang="ru-RU" sz="2400" dirty="0" smtClean="0">
                <a:latin typeface="Segoe UI Light" pitchFamily="34" charset="0"/>
              </a:rPr>
              <a:t>например, таких, как квадратная плитка в </a:t>
            </a:r>
            <a:r>
              <a:rPr lang="en-US" sz="2400" dirty="0" err="1" smtClean="0">
                <a:latin typeface="Segoe UI Light" pitchFamily="34" charset="0"/>
              </a:rPr>
              <a:t>WinRT</a:t>
            </a:r>
            <a:r>
              <a:rPr lang="en-US" sz="2400" dirty="0" smtClean="0">
                <a:latin typeface="Segoe UI Light" pitchFamily="34" charset="0"/>
              </a:rPr>
              <a:t>-</a:t>
            </a:r>
            <a:r>
              <a:rPr lang="ru-RU" sz="2400" dirty="0" smtClean="0">
                <a:latin typeface="Segoe UI Light" pitchFamily="34" charset="0"/>
              </a:rPr>
              <a:t>приложениях</a:t>
            </a:r>
            <a:r>
              <a:rPr lang="en-US" sz="2400" dirty="0" smtClean="0">
                <a:latin typeface="Segoe UI Light" pitchFamily="34" charset="0"/>
              </a:rPr>
              <a:t>.</a:t>
            </a:r>
          </a:p>
          <a:p>
            <a:pPr lvl="0">
              <a:lnSpc>
                <a:spcPct val="150000"/>
              </a:lnSpc>
            </a:pPr>
            <a:r>
              <a:rPr lang="en-US" sz="2400" dirty="0" smtClean="0">
                <a:latin typeface="Segoe UI Light" pitchFamily="34" charset="0"/>
              </a:rPr>
              <a:t>&lt;div&gt; </a:t>
            </a:r>
            <a:r>
              <a:rPr lang="ru-RU" sz="2400" dirty="0" smtClean="0">
                <a:latin typeface="Segoe UI Light" pitchFamily="34" charset="0"/>
              </a:rPr>
              <a:t>добавляют двойным щелчком левой кнопки мыши из панели Активы (</a:t>
            </a:r>
            <a:r>
              <a:rPr lang="en-US" sz="2400" dirty="0" smtClean="0">
                <a:latin typeface="Segoe UI Light" pitchFamily="34" charset="0"/>
              </a:rPr>
              <a:t>Assets)</a:t>
            </a:r>
            <a:r>
              <a:rPr lang="ru-RU" sz="2400" dirty="0" smtClean="0">
                <a:latin typeface="Segoe UI Light" pitchFamily="34" charset="0"/>
              </a:rPr>
              <a:t>, раздел Элементы (</a:t>
            </a:r>
            <a:r>
              <a:rPr lang="en-US" sz="2400" dirty="0" smtClean="0">
                <a:latin typeface="Segoe UI Light" pitchFamily="34" charset="0"/>
              </a:rPr>
              <a:t>Elements)</a:t>
            </a:r>
            <a:r>
              <a:rPr lang="ru-RU" sz="2400" dirty="0" smtClean="0">
                <a:latin typeface="Segoe UI Light" pitchFamily="34" charset="0"/>
              </a:rPr>
              <a:t>, подраздел  Общие (</a:t>
            </a:r>
            <a:r>
              <a:rPr lang="en-US" sz="2400" dirty="0" smtClean="0">
                <a:latin typeface="Segoe UI Light" pitchFamily="34" charset="0"/>
              </a:rPr>
              <a:t>Common). </a:t>
            </a:r>
            <a:r>
              <a:rPr lang="ru-RU" sz="2400" dirty="0" smtClean="0">
                <a:latin typeface="Segoe UI Light" pitchFamily="34" charset="0"/>
              </a:rPr>
              <a:t> Чтобы добавить стиль для нового элемента ,выберите панель Атрибуты </a:t>
            </a:r>
            <a:r>
              <a:rPr lang="en-US" sz="2400" dirty="0" smtClean="0">
                <a:latin typeface="Segoe UI Light" pitchFamily="34" charset="0"/>
              </a:rPr>
              <a:t>HTML (HTML Attributes)</a:t>
            </a:r>
            <a:r>
              <a:rPr lang="ru-RU" sz="2400" dirty="0" smtClean="0">
                <a:latin typeface="Segoe UI Light" pitchFamily="34" charset="0"/>
              </a:rPr>
              <a:t>,</a:t>
            </a:r>
            <a:r>
              <a:rPr lang="en-US" sz="2400" dirty="0" smtClean="0">
                <a:latin typeface="Segoe UI Light" pitchFamily="34" charset="0"/>
              </a:rPr>
              <a:t> </a:t>
            </a:r>
            <a:r>
              <a:rPr lang="ru-RU" sz="2400" dirty="0" smtClean="0">
                <a:latin typeface="Segoe UI Light" pitchFamily="34" charset="0"/>
              </a:rPr>
              <a:t>кликните в поле</a:t>
            </a:r>
            <a:r>
              <a:rPr lang="en-US" sz="2400" dirty="0" smtClean="0">
                <a:latin typeface="Segoe UI Light" pitchFamily="34" charset="0"/>
              </a:rPr>
              <a:t> ID </a:t>
            </a:r>
            <a:r>
              <a:rPr lang="ru-RU" sz="2400" dirty="0" smtClean="0">
                <a:latin typeface="Segoe UI Light" pitchFamily="34" charset="0"/>
              </a:rPr>
              <a:t>и</a:t>
            </a:r>
            <a:r>
              <a:rPr lang="en-US" sz="2400" dirty="0" smtClean="0">
                <a:latin typeface="Segoe UI Light" pitchFamily="34" charset="0"/>
              </a:rPr>
              <a:t> </a:t>
            </a:r>
            <a:r>
              <a:rPr lang="ru-RU" sz="2400" dirty="0" smtClean="0">
                <a:latin typeface="Segoe UI Light" pitchFamily="34" charset="0"/>
              </a:rPr>
              <a:t>введите </a:t>
            </a:r>
            <a:r>
              <a:rPr lang="en-US" sz="2400" dirty="0" smtClean="0">
                <a:latin typeface="Segoe UI Light" pitchFamily="34" charset="0"/>
              </a:rPr>
              <a:t>tile.</a:t>
            </a:r>
            <a:r>
              <a:rPr lang="ru-RU" sz="2400" dirty="0" smtClean="0">
                <a:latin typeface="Segoe UI Light" pitchFamily="34" charset="0"/>
              </a:rPr>
              <a:t> Этот процесс присваивает </a:t>
            </a:r>
            <a:r>
              <a:rPr lang="en-US" sz="2400" dirty="0" smtClean="0">
                <a:latin typeface="Segoe UI Light" pitchFamily="34" charset="0"/>
              </a:rPr>
              <a:t>ID</a:t>
            </a:r>
            <a:r>
              <a:rPr lang="ru-RU" sz="2400" dirty="0" smtClean="0">
                <a:latin typeface="Segoe UI Light" pitchFamily="34" charset="0"/>
              </a:rPr>
              <a:t> элементу, и теперь вы должны создать стиль в вашем </a:t>
            </a:r>
            <a:r>
              <a:rPr lang="en-US" sz="2400" dirty="0" smtClean="0">
                <a:latin typeface="Segoe UI Light" pitchFamily="34" charset="0"/>
              </a:rPr>
              <a:t>CSS</a:t>
            </a:r>
            <a:r>
              <a:rPr lang="ru-RU" sz="2400" dirty="0" smtClean="0">
                <a:latin typeface="Segoe UI Light" pitchFamily="34" charset="0"/>
              </a:rPr>
              <a:t>.</a:t>
            </a:r>
          </a:p>
          <a:p>
            <a:pPr lvl="0">
              <a:lnSpc>
                <a:spcPct val="150000"/>
              </a:lnSpc>
            </a:pPr>
            <a:r>
              <a:rPr lang="ru-RU" sz="2400" dirty="0">
                <a:latin typeface="Segoe UI Light" pitchFamily="34" charset="0"/>
              </a:rPr>
              <a:t>Нажмите на панель Свойства CSS (</a:t>
            </a:r>
            <a:r>
              <a:rPr lang="en-US" sz="2400" dirty="0">
                <a:latin typeface="Segoe UI Light" pitchFamily="34" charset="0"/>
              </a:rPr>
              <a:t>CSS Properties</a:t>
            </a:r>
            <a:r>
              <a:rPr lang="ru-RU" sz="2400" dirty="0">
                <a:latin typeface="Segoe UI Light" pitchFamily="34" charset="0"/>
              </a:rPr>
              <a:t>), а затем нажмите на иконку меню в верхнем правом углу и выберите Создать правило стиля на основании ID элемента (</a:t>
            </a:r>
            <a:r>
              <a:rPr lang="en-US" sz="2400" dirty="0">
                <a:latin typeface="Segoe UI Light" pitchFamily="34" charset="0"/>
              </a:rPr>
              <a:t>Create Style Rule from Element ID</a:t>
            </a:r>
            <a:r>
              <a:rPr lang="ru-RU" sz="2400" dirty="0">
                <a:latin typeface="Segoe UI Light" pitchFamily="34" charset="0"/>
              </a:rPr>
              <a:t>). В панели предоставляется целый ряд категорий. Эти категории представляют весь набор </a:t>
            </a:r>
            <a:r>
              <a:rPr lang="ru-RU" sz="2400" dirty="0" smtClean="0">
                <a:latin typeface="Segoe UI Light" pitchFamily="34" charset="0"/>
              </a:rPr>
              <a:t>CSS-свойств</a:t>
            </a:r>
            <a:r>
              <a:rPr lang="ru-RU" sz="2400" dirty="0">
                <a:latin typeface="Segoe UI Light" pitchFamily="34" charset="0"/>
              </a:rPr>
              <a:t>, который предоставляет </a:t>
            </a:r>
            <a:r>
              <a:rPr lang="en-US" sz="2400" dirty="0">
                <a:latin typeface="Segoe UI Light" pitchFamily="34" charset="0"/>
              </a:rPr>
              <a:t>Blend </a:t>
            </a:r>
            <a:r>
              <a:rPr lang="ru-RU" sz="2400" dirty="0">
                <a:latin typeface="Segoe UI Light" pitchFamily="34" charset="0"/>
              </a:rPr>
              <a:t>для любого стиля, определяемого ID или классом.</a:t>
            </a: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cs typeface="Courier New" pitchFamily="49" charset="0"/>
              </a:rPr>
              <a:t> </a:t>
            </a:r>
            <a:r>
              <a:rPr lang="ru-RU" sz="6000" dirty="0" smtClean="0">
                <a:cs typeface="Courier New" pitchFamily="49" charset="0"/>
              </a:rPr>
              <a:t>Свойства </a:t>
            </a:r>
            <a:r>
              <a:rPr sz="6000" smtClean="0">
                <a:cs typeface="Courier New" pitchFamily="49" charset="0"/>
              </a:rPr>
              <a:t>CSS </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8569071" cy="2215991"/>
          </a:xfrm>
        </p:spPr>
        <p:txBody>
          <a:bodyPr/>
          <a:lstStyle/>
          <a:p>
            <a:pPr marL="0" lvl="1" indent="0">
              <a:lnSpc>
                <a:spcPct val="150000"/>
              </a:lnSpc>
              <a:buNone/>
            </a:pPr>
            <a:r>
              <a:rPr lang="ru-RU" sz="3200" dirty="0" smtClean="0">
                <a:latin typeface="Segoe UI Light" pitchFamily="34" charset="0"/>
              </a:rPr>
              <a:t>Показанные в </a:t>
            </a:r>
            <a:r>
              <a:rPr lang="en-US" sz="3200" dirty="0" smtClean="0">
                <a:latin typeface="Segoe UI Light" pitchFamily="34" charset="0"/>
              </a:rPr>
              <a:t>Blend </a:t>
            </a:r>
            <a:r>
              <a:rPr lang="ru-RU" sz="3200" dirty="0" smtClean="0">
                <a:latin typeface="Segoe UI Light" pitchFamily="34" charset="0"/>
              </a:rPr>
              <a:t>категории для вашего </a:t>
            </a:r>
            <a:r>
              <a:rPr lang="en-US" sz="3200" dirty="0" smtClean="0">
                <a:latin typeface="Segoe UI Light" pitchFamily="34" charset="0"/>
              </a:rPr>
              <a:t>ID</a:t>
            </a:r>
            <a:r>
              <a:rPr lang="ru-RU" sz="3200" dirty="0" smtClean="0">
                <a:latin typeface="Segoe UI Light" pitchFamily="34" charset="0"/>
              </a:rPr>
              <a:t>-стиля представляют весь набор </a:t>
            </a:r>
            <a:r>
              <a:rPr lang="en-US" sz="3200" dirty="0" smtClean="0">
                <a:latin typeface="Segoe UI Light" pitchFamily="34" charset="0"/>
              </a:rPr>
              <a:t>CSS </a:t>
            </a:r>
            <a:r>
              <a:rPr lang="ru-RU" sz="3200" dirty="0" smtClean="0">
                <a:latin typeface="Segoe UI Light" pitchFamily="34" charset="0"/>
              </a:rPr>
              <a:t>свойств.</a:t>
            </a:r>
            <a:endParaRPr lang="ru-RU" sz="2800" dirty="0" smtClean="0">
              <a:latin typeface="Segoe UI Light" pitchFamily="34" charset="0"/>
            </a:endParaRPr>
          </a:p>
        </p:txBody>
      </p:sp>
      <p:pic>
        <p:nvPicPr>
          <p:cNvPr id="4" name="Picture 3" descr="5.png"/>
          <p:cNvPicPr/>
          <p:nvPr/>
        </p:nvPicPr>
        <p:blipFill>
          <a:blip r:embed="rId3" cstate="print"/>
          <a:srcRect b="39534"/>
          <a:stretch>
            <a:fillRect/>
          </a:stretch>
        </p:blipFill>
        <p:spPr>
          <a:xfrm>
            <a:off x="9645650" y="1971675"/>
            <a:ext cx="5559237" cy="6400800"/>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Установка основных стилей для</a:t>
            </a:r>
            <a:r>
              <a:rPr lang="en-US" sz="6000" dirty="0" smtClean="0">
                <a:cs typeface="Courier New" pitchFamily="49" charset="0"/>
              </a:rPr>
              <a:t> </a:t>
            </a:r>
            <a:r>
              <a:rPr lang="ru-RU" sz="6000" dirty="0" smtClean="0">
                <a:cs typeface="Courier New" pitchFamily="49" charset="0"/>
              </a:rPr>
              <a:t>элемента </a:t>
            </a:r>
            <a:r>
              <a:rPr sz="6000" dirty="0" smtClean="0">
                <a:cs typeface="Courier New" pitchFamily="49" charset="0"/>
              </a:rPr>
              <a:t>div</a:t>
            </a:r>
            <a:endParaRPr lang="en-US" sz="6000" dirty="0">
              <a:cs typeface="Courier New" pitchFamily="49" charset="0"/>
            </a:endParaRPr>
          </a:p>
        </p:txBody>
      </p:sp>
      <p:sp>
        <p:nvSpPr>
          <p:cNvPr id="27" name="Content Placeholder 26"/>
          <p:cNvSpPr>
            <a:spLocks noGrp="1"/>
          </p:cNvSpPr>
          <p:nvPr>
            <p:ph type="body" sz="quarter" idx="10"/>
          </p:nvPr>
        </p:nvSpPr>
        <p:spPr>
          <a:xfrm>
            <a:off x="774954" y="2144779"/>
            <a:ext cx="13363077" cy="2215991"/>
          </a:xfrm>
        </p:spPr>
        <p:txBody>
          <a:bodyPr/>
          <a:lstStyle/>
          <a:p>
            <a:pPr marL="0" lvl="1" indent="0">
              <a:lnSpc>
                <a:spcPct val="150000"/>
              </a:lnSpc>
              <a:buNone/>
            </a:pPr>
            <a:r>
              <a:rPr lang="ru-RU" sz="3200" dirty="0" smtClean="0">
                <a:latin typeface="Segoe UI Light" pitchFamily="34" charset="0"/>
              </a:rPr>
              <a:t>В разделе Изменение размера (</a:t>
            </a:r>
            <a:r>
              <a:rPr lang="en-US" sz="3200" dirty="0" smtClean="0">
                <a:latin typeface="Segoe UI Light" pitchFamily="34" charset="0"/>
              </a:rPr>
              <a:t>Sizing</a:t>
            </a:r>
            <a:r>
              <a:rPr lang="ru-RU" sz="3200" dirty="0" smtClean="0">
                <a:latin typeface="Segoe UI Light" pitchFamily="34" charset="0"/>
              </a:rPr>
              <a:t>) задайте ширину в 310px и высоту в 150px.</a:t>
            </a:r>
            <a:r>
              <a:rPr lang="en-US" sz="3200" dirty="0" smtClean="0">
                <a:latin typeface="Segoe UI Light" pitchFamily="34" charset="0"/>
              </a:rPr>
              <a:t> </a:t>
            </a:r>
            <a:r>
              <a:rPr lang="ru-RU" sz="3200" dirty="0" smtClean="0">
                <a:latin typeface="Segoe UI Light" pitchFamily="34" charset="0"/>
              </a:rPr>
              <a:t>В разделе Фон (</a:t>
            </a:r>
            <a:r>
              <a:rPr lang="en-US" sz="3200" dirty="0" smtClean="0">
                <a:latin typeface="Segoe UI Light" pitchFamily="34" charset="0"/>
              </a:rPr>
              <a:t>Background), </a:t>
            </a:r>
            <a:r>
              <a:rPr lang="ru-RU" sz="3200" dirty="0" smtClean="0">
                <a:latin typeface="Segoe UI Light" pitchFamily="34" charset="0"/>
              </a:rPr>
              <a:t>выберите синий цвет среднего оттенка</a:t>
            </a:r>
            <a:r>
              <a:rPr lang="en-US" sz="3200" dirty="0" smtClean="0">
                <a:latin typeface="Segoe UI Light" pitchFamily="34" charset="0"/>
              </a:rPr>
              <a:t>. </a:t>
            </a:r>
            <a:r>
              <a:rPr lang="ru-RU" sz="3200" dirty="0" smtClean="0">
                <a:latin typeface="Segoe UI Light" pitchFamily="34" charset="0"/>
              </a:rPr>
              <a:t>В разделе Текст</a:t>
            </a:r>
            <a:r>
              <a:rPr lang="en-US" sz="3200" dirty="0" smtClean="0">
                <a:latin typeface="Segoe UI Light" pitchFamily="34" charset="0"/>
              </a:rPr>
              <a:t> (Text)</a:t>
            </a:r>
            <a:r>
              <a:rPr lang="ru-RU" sz="3200" dirty="0" smtClean="0">
                <a:latin typeface="Segoe UI Light" pitchFamily="34" charset="0"/>
              </a:rPr>
              <a:t> задайте размер шрифта в 42pt</a:t>
            </a:r>
            <a:endParaRPr lang="en-US" sz="3200" dirty="0" smtClean="0">
              <a:latin typeface="Segoe UI Light" pitchFamily="34" charset="0"/>
            </a:endParaRPr>
          </a:p>
        </p:txBody>
      </p:sp>
      <p:pic>
        <p:nvPicPr>
          <p:cNvPr id="4" name="Picture 3" descr="6.png"/>
          <p:cNvPicPr/>
          <p:nvPr/>
        </p:nvPicPr>
        <p:blipFill>
          <a:blip r:embed="rId3" cstate="print"/>
          <a:srcRect b="38440"/>
          <a:stretch>
            <a:fillRect/>
          </a:stretch>
        </p:blipFill>
        <p:spPr>
          <a:xfrm>
            <a:off x="2508738" y="4618893"/>
            <a:ext cx="8780306" cy="3499094"/>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t>Деление сетки на строки и столбцы</a:t>
            </a:r>
            <a:endParaRPr sz="6000"/>
          </a:p>
        </p:txBody>
      </p:sp>
      <p:sp>
        <p:nvSpPr>
          <p:cNvPr id="27" name="Content Placeholder 26"/>
          <p:cNvSpPr>
            <a:spLocks noGrp="1"/>
          </p:cNvSpPr>
          <p:nvPr>
            <p:ph type="body" sz="quarter" idx="10"/>
          </p:nvPr>
        </p:nvSpPr>
        <p:spPr>
          <a:xfrm>
            <a:off x="728061" y="2074439"/>
            <a:ext cx="14455521" cy="4068999"/>
          </a:xfrm>
        </p:spPr>
        <p:txBody>
          <a:bodyPr/>
          <a:lstStyle/>
          <a:p>
            <a:pPr marL="0" lvl="1" indent="0">
              <a:lnSpc>
                <a:spcPct val="150000"/>
              </a:lnSpc>
              <a:buNone/>
            </a:pPr>
            <a:r>
              <a:rPr lang="ru-RU" sz="2900" dirty="0" smtClean="0">
                <a:latin typeface="Segoe UI Light" pitchFamily="34" charset="0"/>
              </a:rPr>
              <a:t>Вы можете визуально разделить сетку на строки и столбцы, помещая курсор на любом горизонтальном графическом элементе в верхней части сетки (добавить столбец) или вертикальном графическом элементе в левой части сетки (добавить строку). Добавленная строка или столбец бывают по умолчанию дробного размера. Вы можете изменить высоту или ширину любой строки или столбца, нажав на появляющуюся метку и задав пиксели (</a:t>
            </a:r>
            <a:r>
              <a:rPr lang="en-US" sz="2800" dirty="0" err="1" smtClean="0">
                <a:latin typeface="Segoe UI Light" pitchFamily="34" charset="0"/>
              </a:rPr>
              <a:t>px</a:t>
            </a:r>
            <a:r>
              <a:rPr lang="ru-RU" sz="2900" dirty="0" smtClean="0">
                <a:latin typeface="Segoe UI Light" pitchFamily="34" charset="0"/>
              </a:rPr>
              <a:t>).</a:t>
            </a:r>
          </a:p>
        </p:txBody>
      </p:sp>
      <p:pic>
        <p:nvPicPr>
          <p:cNvPr id="5" name="Picture 4" descr="8.png"/>
          <p:cNvPicPr/>
          <p:nvPr/>
        </p:nvPicPr>
        <p:blipFill>
          <a:blip r:embed="rId3" cstate="print"/>
          <a:srcRect b="50942"/>
          <a:stretch>
            <a:fillRect/>
          </a:stretch>
        </p:blipFill>
        <p:spPr>
          <a:xfrm>
            <a:off x="4508745" y="6135565"/>
            <a:ext cx="5657276" cy="2438400"/>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b="1" dirty="0"/>
              <a:t>Выравнивание содержимого в сетке</a:t>
            </a:r>
            <a:endParaRPr sz="6000" b="1"/>
          </a:p>
        </p:txBody>
      </p:sp>
      <p:sp>
        <p:nvSpPr>
          <p:cNvPr id="27" name="Content Placeholder 26"/>
          <p:cNvSpPr>
            <a:spLocks noGrp="1"/>
          </p:cNvSpPr>
          <p:nvPr>
            <p:ph type="body" sz="quarter" idx="10"/>
          </p:nvPr>
        </p:nvSpPr>
        <p:spPr>
          <a:xfrm>
            <a:off x="712598" y="2004101"/>
            <a:ext cx="14455521" cy="4927503"/>
          </a:xfrm>
        </p:spPr>
        <p:txBody>
          <a:bodyPr/>
          <a:lstStyle/>
          <a:p>
            <a:pPr marL="0" lvl="1" indent="0">
              <a:lnSpc>
                <a:spcPct val="150000"/>
              </a:lnSpc>
              <a:buNone/>
            </a:pPr>
            <a:r>
              <a:rPr lang="ru-RU" dirty="0" smtClean="0">
                <a:latin typeface="Segoe UI Light" pitchFamily="34" charset="0"/>
              </a:rPr>
              <a:t>Сетки обычно имеют строки и столбцы, измеряющиеся сочетанием дробного (пропорционального) и фиксированного </a:t>
            </a:r>
            <a:r>
              <a:rPr lang="ru-RU" dirty="0">
                <a:latin typeface="Segoe UI Light" pitchFamily="34" charset="0"/>
              </a:rPr>
              <a:t>(пиксели</a:t>
            </a:r>
            <a:r>
              <a:rPr lang="ru-RU" dirty="0" smtClean="0">
                <a:latin typeface="Segoe UI Light" pitchFamily="34" charset="0"/>
              </a:rPr>
              <a:t>) размеров, поскольку во время изменения размеров может потребоваться чтобы определенные строки или столбцы остались неизменными, фиксированными (например, заголовок страницы), а другие изменялись пропорционально.</a:t>
            </a:r>
            <a:endParaRPr lang="en-US" dirty="0" smtClean="0">
              <a:latin typeface="Segoe UI Light" pitchFamily="34" charset="0"/>
            </a:endParaRPr>
          </a:p>
          <a:p>
            <a:pPr marL="0" lvl="1" indent="0">
              <a:lnSpc>
                <a:spcPct val="150000"/>
              </a:lnSpc>
              <a:buNone/>
            </a:pPr>
            <a:r>
              <a:rPr lang="ru-RU" dirty="0" smtClean="0">
                <a:latin typeface="Segoe UI Light" pitchFamily="34" charset="0"/>
              </a:rPr>
              <a:t>Чтобы выровнять плитку, выделите ее, а затем в панели Свойства CSS (</a:t>
            </a:r>
            <a:r>
              <a:rPr lang="en-US" dirty="0" smtClean="0">
                <a:latin typeface="Segoe UI Light" pitchFamily="34" charset="0"/>
              </a:rPr>
              <a:t>CSS Properties)</a:t>
            </a:r>
            <a:r>
              <a:rPr lang="ru-RU" dirty="0" smtClean="0">
                <a:latin typeface="Segoe UI Light" pitchFamily="34" charset="0"/>
              </a:rPr>
              <a:t> разверните раздел Сетка</a:t>
            </a:r>
            <a:r>
              <a:rPr lang="en-US" dirty="0" smtClean="0">
                <a:latin typeface="Segoe UI Light" pitchFamily="34" charset="0"/>
              </a:rPr>
              <a:t> (Grid)</a:t>
            </a:r>
            <a:r>
              <a:rPr lang="ru-RU" dirty="0" smtClean="0">
                <a:latin typeface="Segoe UI Light" pitchFamily="34" charset="0"/>
              </a:rPr>
              <a:t>. Введите 2 в поле </a:t>
            </a:r>
            <a:r>
              <a:rPr lang="en-US" sz="2800" dirty="0">
                <a:latin typeface="Segoe UI Light" pitchFamily="34" charset="0"/>
              </a:rPr>
              <a:t>-</a:t>
            </a:r>
            <a:r>
              <a:rPr lang="en-US" sz="2800" dirty="0" err="1">
                <a:latin typeface="Segoe UI Light" pitchFamily="34" charset="0"/>
              </a:rPr>
              <a:t>ms</a:t>
            </a:r>
            <a:r>
              <a:rPr lang="en-US" sz="2800" dirty="0">
                <a:latin typeface="Segoe UI Light" pitchFamily="34" charset="0"/>
              </a:rPr>
              <a:t>-grid-column </a:t>
            </a:r>
            <a:r>
              <a:rPr lang="ru-RU" dirty="0" smtClean="0">
                <a:latin typeface="Segoe UI Light" pitchFamily="34" charset="0"/>
              </a:rPr>
              <a:t>и нажмите </a:t>
            </a:r>
            <a:r>
              <a:rPr lang="ru-RU" dirty="0" err="1" smtClean="0">
                <a:latin typeface="Segoe UI Light" pitchFamily="34" charset="0"/>
              </a:rPr>
              <a:t>Enter</a:t>
            </a:r>
            <a:r>
              <a:rPr lang="ru-RU" dirty="0" smtClean="0">
                <a:latin typeface="Segoe UI Light" pitchFamily="34" charset="0"/>
              </a:rPr>
              <a:t>. Левый край элемента </a:t>
            </a:r>
            <a:r>
              <a:rPr lang="en-US" dirty="0" smtClean="0">
                <a:latin typeface="Segoe UI Light" pitchFamily="34" charset="0"/>
              </a:rPr>
              <a:t>div</a:t>
            </a:r>
            <a:r>
              <a:rPr lang="ru-RU" dirty="0" smtClean="0">
                <a:latin typeface="Segoe UI Light" pitchFamily="34" charset="0"/>
              </a:rPr>
              <a:t>, представляющего</a:t>
            </a:r>
            <a:r>
              <a:rPr lang="en-US" dirty="0" smtClean="0">
                <a:latin typeface="Segoe UI Light" pitchFamily="34" charset="0"/>
              </a:rPr>
              <a:t> </a:t>
            </a:r>
            <a:r>
              <a:rPr lang="ru-RU" dirty="0" smtClean="0">
                <a:latin typeface="Segoe UI Light" pitchFamily="34" charset="0"/>
              </a:rPr>
              <a:t>плитку, сейчас выровнен по второму столбцу.</a:t>
            </a:r>
          </a:p>
        </p:txBody>
      </p:sp>
      <p:pic>
        <p:nvPicPr>
          <p:cNvPr id="6" name="Picture 5" descr="10.png"/>
          <p:cNvPicPr/>
          <p:nvPr/>
        </p:nvPicPr>
        <p:blipFill>
          <a:blip r:embed="rId3" cstate="print"/>
          <a:srcRect b="50000"/>
          <a:stretch>
            <a:fillRect/>
          </a:stretch>
        </p:blipFill>
        <p:spPr>
          <a:xfrm>
            <a:off x="4002664" y="6643365"/>
            <a:ext cx="6927945" cy="2286000"/>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t>Работа с сетками в Visual Studio </a:t>
            </a:r>
            <a:endParaRPr sz="6000"/>
          </a:p>
        </p:txBody>
      </p:sp>
      <p:sp>
        <p:nvSpPr>
          <p:cNvPr id="27" name="Content Placeholder 26"/>
          <p:cNvSpPr>
            <a:spLocks noGrp="1"/>
          </p:cNvSpPr>
          <p:nvPr>
            <p:ph type="body" sz="quarter" idx="10"/>
          </p:nvPr>
        </p:nvSpPr>
        <p:spPr>
          <a:xfrm>
            <a:off x="774954" y="2473023"/>
            <a:ext cx="14455521" cy="3707746"/>
          </a:xfrm>
        </p:spPr>
        <p:txBody>
          <a:bodyPr/>
          <a:lstStyle/>
          <a:p>
            <a:pPr>
              <a:lnSpc>
                <a:spcPct val="150000"/>
              </a:lnSpc>
            </a:pPr>
            <a:r>
              <a:rPr lang="ru-RU" sz="2500" dirty="0">
                <a:latin typeface="Segoe UI Light" pitchFamily="34" charset="0"/>
              </a:rPr>
              <a:t>Несмотря на то, что </a:t>
            </a:r>
            <a:r>
              <a:rPr lang="ru-RU" sz="2500" dirty="0" err="1">
                <a:latin typeface="Segoe UI Light" pitchFamily="34" charset="0"/>
              </a:rPr>
              <a:t>Blend</a:t>
            </a:r>
            <a:r>
              <a:rPr lang="ru-RU" sz="2500" dirty="0">
                <a:latin typeface="Segoe UI Light" pitchFamily="34" charset="0"/>
              </a:rPr>
              <a:t> для </a:t>
            </a:r>
            <a:r>
              <a:rPr lang="ru-RU" sz="2500" dirty="0" err="1">
                <a:latin typeface="Segoe UI Light" pitchFamily="34" charset="0"/>
              </a:rPr>
              <a:t>Visual</a:t>
            </a:r>
            <a:r>
              <a:rPr lang="ru-RU" sz="2500" dirty="0">
                <a:latin typeface="Segoe UI Light" pitchFamily="34" charset="0"/>
              </a:rPr>
              <a:t> </a:t>
            </a:r>
            <a:r>
              <a:rPr lang="ru-RU" sz="2500" dirty="0" err="1">
                <a:latin typeface="Segoe UI Light" pitchFamily="34" charset="0"/>
              </a:rPr>
              <a:t>Studio</a:t>
            </a:r>
            <a:r>
              <a:rPr lang="ru-RU" sz="2500" dirty="0">
                <a:latin typeface="Segoe UI Light" pitchFamily="34" charset="0"/>
              </a:rPr>
              <a:t> очень помогает с визуальной разработкой макета, больше распространена работа в </a:t>
            </a:r>
            <a:r>
              <a:rPr lang="ru-RU" sz="2500" dirty="0" err="1">
                <a:latin typeface="Segoe UI Light" pitchFamily="34" charset="0"/>
              </a:rPr>
              <a:t>Visual</a:t>
            </a:r>
            <a:r>
              <a:rPr lang="ru-RU" sz="2500" dirty="0">
                <a:latin typeface="Segoe UI Light" pitchFamily="34" charset="0"/>
              </a:rPr>
              <a:t> </a:t>
            </a:r>
            <a:r>
              <a:rPr lang="ru-RU" sz="2500" dirty="0" err="1">
                <a:latin typeface="Segoe UI Light" pitchFamily="34" charset="0"/>
              </a:rPr>
              <a:t>Studio</a:t>
            </a:r>
            <a:r>
              <a:rPr lang="ru-RU" sz="2500" dirty="0">
                <a:latin typeface="Segoe UI Light" pitchFamily="34" charset="0"/>
              </a:rPr>
              <a:t> (если вы не дизайнер, который передает проект разработчику). Теперь вы узнаете, как запустить проект непосредственно в </a:t>
            </a:r>
            <a:r>
              <a:rPr lang="ru-RU" sz="2500" dirty="0" err="1">
                <a:latin typeface="Segoe UI Light" pitchFamily="34" charset="0"/>
              </a:rPr>
              <a:t>Visual</a:t>
            </a:r>
            <a:r>
              <a:rPr lang="ru-RU" sz="2500" dirty="0">
                <a:latin typeface="Segoe UI Light" pitchFamily="34" charset="0"/>
              </a:rPr>
              <a:t> </a:t>
            </a:r>
            <a:r>
              <a:rPr lang="ru-RU" sz="2500" dirty="0" err="1">
                <a:latin typeface="Segoe UI Light" pitchFamily="34" charset="0"/>
              </a:rPr>
              <a:t>Studio</a:t>
            </a:r>
            <a:r>
              <a:rPr lang="ru-RU" sz="2500" dirty="0">
                <a:latin typeface="Segoe UI Light" pitchFamily="34" charset="0"/>
              </a:rPr>
              <a:t> 2012.</a:t>
            </a:r>
          </a:p>
          <a:p>
            <a:pPr lvl="0">
              <a:lnSpc>
                <a:spcPct val="150000"/>
              </a:lnSpc>
            </a:pPr>
            <a:r>
              <a:rPr lang="ru-RU" sz="2500" dirty="0">
                <a:latin typeface="Segoe UI Light" pitchFamily="34" charset="0"/>
              </a:rPr>
              <a:t>Перейдите на вкладку </a:t>
            </a:r>
            <a:r>
              <a:rPr lang="en-US" sz="2500" dirty="0">
                <a:latin typeface="Segoe UI Light" pitchFamily="34" charset="0"/>
              </a:rPr>
              <a:t>Projects</a:t>
            </a:r>
            <a:r>
              <a:rPr lang="ru-RU" sz="2500" dirty="0">
                <a:latin typeface="Segoe UI Light" pitchFamily="34" charset="0"/>
              </a:rPr>
              <a:t> (Проекты), щелкните правой кнопкой мыши по вашему приложению и выберите </a:t>
            </a:r>
            <a:r>
              <a:rPr lang="en-US" sz="2500" dirty="0">
                <a:latin typeface="Segoe UI Light" pitchFamily="34" charset="0"/>
              </a:rPr>
              <a:t>Edit in Visual Studio</a:t>
            </a:r>
            <a:r>
              <a:rPr lang="ru-RU" sz="2500" dirty="0">
                <a:latin typeface="Segoe UI Light" pitchFamily="34" charset="0"/>
              </a:rPr>
              <a:t> (Изменить в </a:t>
            </a:r>
            <a:r>
              <a:rPr lang="ru-RU" sz="2500" dirty="0" err="1">
                <a:latin typeface="Segoe UI Light" pitchFamily="34" charset="0"/>
              </a:rPr>
              <a:t>Visual</a:t>
            </a:r>
            <a:r>
              <a:rPr lang="ru-RU" sz="2500" dirty="0">
                <a:latin typeface="Segoe UI Light" pitchFamily="34" charset="0"/>
              </a:rPr>
              <a:t> </a:t>
            </a:r>
            <a:r>
              <a:rPr lang="ru-RU" sz="2500" dirty="0" err="1">
                <a:latin typeface="Segoe UI Light" pitchFamily="34" charset="0"/>
              </a:rPr>
              <a:t>Studio</a:t>
            </a:r>
            <a:r>
              <a:rPr lang="ru-RU" sz="2500" dirty="0">
                <a:latin typeface="Segoe UI Light" pitchFamily="34" charset="0"/>
              </a:rPr>
              <a:t>).</a:t>
            </a:r>
          </a:p>
          <a:p>
            <a:pPr>
              <a:lnSpc>
                <a:spcPct val="150000"/>
              </a:lnSpc>
            </a:pPr>
            <a:endParaRPr lang="en-US" sz="3200" dirty="0" smtClean="0">
              <a:latin typeface="Segoe UI Light" pitchFamily="34" charset="0"/>
            </a:endParaRPr>
          </a:p>
        </p:txBody>
      </p:sp>
      <p:pic>
        <p:nvPicPr>
          <p:cNvPr id="5" name="Picture 4" descr="12.png"/>
          <p:cNvPicPr/>
          <p:nvPr/>
        </p:nvPicPr>
        <p:blipFill>
          <a:blip r:embed="rId3" cstate="print"/>
          <a:srcRect l="2381" t="9253" r="73417" b="59025"/>
          <a:stretch>
            <a:fillRect/>
          </a:stretch>
        </p:blipFill>
        <p:spPr>
          <a:xfrm>
            <a:off x="9135519" y="5322277"/>
            <a:ext cx="4330700" cy="3456598"/>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Отсутствие визуального конструктора</a:t>
            </a:r>
            <a:r>
              <a:rPr sz="6000" smtClean="0">
                <a:cs typeface="Courier New" pitchFamily="49" charset="0"/>
              </a:rPr>
              <a:t> </a:t>
            </a:r>
            <a:r>
              <a:rPr lang="ru-RU" sz="6000" dirty="0" smtClean="0">
                <a:cs typeface="Courier New" pitchFamily="49" charset="0"/>
              </a:rPr>
              <a:t/>
            </a:r>
            <a:br>
              <a:rPr lang="ru-RU" sz="6000" dirty="0" smtClean="0">
                <a:cs typeface="Courier New" pitchFamily="49" charset="0"/>
              </a:rPr>
            </a:br>
            <a:r>
              <a:rPr lang="ru-RU" sz="6000" dirty="0" smtClean="0">
                <a:cs typeface="Courier New" pitchFamily="49" charset="0"/>
              </a:rPr>
              <a:t>в</a:t>
            </a:r>
            <a:r>
              <a:rPr sz="6000" smtClean="0">
                <a:cs typeface="Courier New" pitchFamily="49" charset="0"/>
              </a:rPr>
              <a:t> Visual </a:t>
            </a:r>
            <a:r>
              <a:rPr sz="6000">
                <a:cs typeface="Courier New" pitchFamily="49" charset="0"/>
              </a:rPr>
              <a:t>Studio 2012</a:t>
            </a:r>
            <a:endParaRPr lang="en-US" sz="6000" dirty="0">
              <a:cs typeface="Courier New" pitchFamily="49" charset="0"/>
            </a:endParaRPr>
          </a:p>
        </p:txBody>
      </p:sp>
      <p:sp>
        <p:nvSpPr>
          <p:cNvPr id="27" name="Content Placeholder 26"/>
          <p:cNvSpPr>
            <a:spLocks noGrp="1"/>
          </p:cNvSpPr>
          <p:nvPr>
            <p:ph type="body" sz="quarter" idx="10"/>
          </p:nvPr>
        </p:nvSpPr>
        <p:spPr>
          <a:xfrm>
            <a:off x="728061" y="2004100"/>
            <a:ext cx="14455521" cy="3877985"/>
          </a:xfrm>
        </p:spPr>
        <p:txBody>
          <a:bodyPr/>
          <a:lstStyle/>
          <a:p>
            <a:pPr marL="0" lvl="1" indent="0">
              <a:lnSpc>
                <a:spcPct val="150000"/>
              </a:lnSpc>
              <a:buNone/>
            </a:pPr>
            <a:r>
              <a:rPr lang="en-US" sz="2800" dirty="0" smtClean="0">
                <a:latin typeface="Segoe UI Light" pitchFamily="34" charset="0"/>
              </a:rPr>
              <a:t>Visual Studio</a:t>
            </a:r>
            <a:r>
              <a:rPr lang="ru-RU" sz="2800" dirty="0" smtClean="0">
                <a:latin typeface="Segoe UI Light" pitchFamily="34" charset="0"/>
              </a:rPr>
              <a:t> 2012 не имеет конструктора для </a:t>
            </a:r>
            <a:r>
              <a:rPr lang="en-US" sz="2800" dirty="0" err="1" smtClean="0">
                <a:latin typeface="Segoe UI Light" pitchFamily="34" charset="0"/>
              </a:rPr>
              <a:t>WinRT</a:t>
            </a:r>
            <a:r>
              <a:rPr lang="en-US" sz="2800" dirty="0" smtClean="0">
                <a:latin typeface="Segoe UI Light" pitchFamily="34" charset="0"/>
              </a:rPr>
              <a:t>-</a:t>
            </a:r>
            <a:r>
              <a:rPr lang="ru-RU" sz="2800" dirty="0" smtClean="0">
                <a:latin typeface="Segoe UI Light" pitchFamily="34" charset="0"/>
              </a:rPr>
              <a:t>приложений, использующих </a:t>
            </a:r>
            <a:r>
              <a:rPr lang="en-US" sz="2800" dirty="0" smtClean="0">
                <a:latin typeface="Segoe UI Light" pitchFamily="34" charset="0"/>
              </a:rPr>
              <a:t>JavaScript</a:t>
            </a:r>
            <a:r>
              <a:rPr lang="ru-RU" sz="2800" dirty="0" smtClean="0">
                <a:latin typeface="Segoe UI Light" pitchFamily="34" charset="0"/>
              </a:rPr>
              <a:t>. Для разработчиков</a:t>
            </a:r>
            <a:r>
              <a:rPr lang="en-US" sz="2800" dirty="0" smtClean="0">
                <a:latin typeface="Segoe UI Light" pitchFamily="34" charset="0"/>
              </a:rPr>
              <a:t> </a:t>
            </a:r>
            <a:r>
              <a:rPr lang="ru-RU" sz="2800" dirty="0" smtClean="0">
                <a:latin typeface="Segoe UI Light" pitchFamily="34" charset="0"/>
              </a:rPr>
              <a:t>существует значительное преимущество в использовании Visual Studio для выполнения общих задач, таких, как отладка, подключение к базам данных и множество других задач. У Visual Studio есть имитатор, который позволяет просматривать ваше приложение в режиме виртуального устройства.</a:t>
            </a:r>
          </a:p>
        </p:txBody>
      </p:sp>
      <p:pic>
        <p:nvPicPr>
          <p:cNvPr id="6" name="Picture 5" descr="15.png"/>
          <p:cNvPicPr/>
          <p:nvPr/>
        </p:nvPicPr>
        <p:blipFill>
          <a:blip r:embed="rId3" cstate="print"/>
          <a:stretch>
            <a:fillRect/>
          </a:stretch>
        </p:blipFill>
        <p:spPr>
          <a:xfrm>
            <a:off x="5087155" y="5254580"/>
            <a:ext cx="5387358" cy="3271714"/>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Сравнение пользовательских макетов с </a:t>
            </a:r>
            <a:r>
              <a:rPr lang="ru-RU" sz="6000" dirty="0">
                <a:cs typeface="Courier New" pitchFamily="49" charset="0"/>
              </a:rPr>
              <a:t>шаблонами</a:t>
            </a:r>
            <a:endParaRPr lang="en-US" sz="6000" dirty="0">
              <a:cs typeface="Courier New" pitchFamily="49" charset="0"/>
            </a:endParaRPr>
          </a:p>
        </p:txBody>
      </p:sp>
      <p:sp>
        <p:nvSpPr>
          <p:cNvPr id="27" name="Content Placeholder 26"/>
          <p:cNvSpPr>
            <a:spLocks noGrp="1"/>
          </p:cNvSpPr>
          <p:nvPr>
            <p:ph type="body" sz="quarter" idx="10"/>
          </p:nvPr>
        </p:nvSpPr>
        <p:spPr>
          <a:xfrm>
            <a:off x="759763" y="1146567"/>
            <a:ext cx="14455521" cy="6549485"/>
          </a:xfrm>
        </p:spPr>
        <p:txBody>
          <a:bodyPr anchor="ctr"/>
          <a:lstStyle/>
          <a:p>
            <a:pPr>
              <a:lnSpc>
                <a:spcPct val="150000"/>
              </a:lnSpc>
            </a:pPr>
            <a:r>
              <a:rPr lang="ru-RU" sz="2800" dirty="0" smtClean="0">
                <a:latin typeface="Segoe UI Light" pitchFamily="34" charset="0"/>
              </a:rPr>
              <a:t>То, как вы изучали на предыдущих заданиях создание пользовательской сетки — это отличный способ научиться основам работы сеток, однако, когда вы начинаете создавать полноценные </a:t>
            </a:r>
            <a:r>
              <a:rPr lang="en-US" sz="2800" dirty="0" err="1" smtClean="0">
                <a:latin typeface="Segoe UI Light" pitchFamily="34" charset="0"/>
              </a:rPr>
              <a:t>WinRT</a:t>
            </a:r>
            <a:r>
              <a:rPr lang="en-US" sz="2800" dirty="0" smtClean="0">
                <a:latin typeface="Segoe UI Light" pitchFamily="34" charset="0"/>
              </a:rPr>
              <a:t>-</a:t>
            </a:r>
            <a:r>
              <a:rPr lang="ru-RU" sz="2800" dirty="0" smtClean="0">
                <a:latin typeface="Segoe UI Light" pitchFamily="34" charset="0"/>
              </a:rPr>
              <a:t>программы на </a:t>
            </a:r>
            <a:r>
              <a:rPr lang="ru-RU" sz="2800" dirty="0" err="1" smtClean="0">
                <a:latin typeface="Segoe UI Light" pitchFamily="34" charset="0"/>
              </a:rPr>
              <a:t>JavaScript</a:t>
            </a:r>
            <a:r>
              <a:rPr lang="ru-RU" sz="2800" dirty="0" smtClean="0">
                <a:latin typeface="Segoe UI Light" pitchFamily="34" charset="0"/>
              </a:rPr>
              <a:t>, вы, скорее всего, начинаете с шаблона, и для макета на основе сетки эти шаблоны будут сеточными приложениями.</a:t>
            </a:r>
          </a:p>
          <a:p>
            <a:pPr>
              <a:lnSpc>
                <a:spcPct val="150000"/>
              </a:lnSpc>
            </a:pPr>
            <a:r>
              <a:rPr lang="ru-RU" sz="2800" dirty="0" smtClean="0">
                <a:latin typeface="Segoe UI Light" pitchFamily="34" charset="0"/>
              </a:rPr>
              <a:t>Преимущество шаблонного проекта является то, что вы получаете гораздо более сложное и функциональное приложение, которое включает в себя важные компоненты, такие, как панель приложения. Однако, эта же сложность будет усложнять вам редактирование приложения с макетами на основе сетки, пока вы не узнаете основ, поясненных в данном модуле.</a:t>
            </a:r>
            <a:endParaRPr lang="en-US" sz="2800" dirty="0" smtClean="0">
              <a:latin typeface="Segoe UI Light" pitchFamily="34" charset="0"/>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pPr algn="l"/>
            <a:r>
              <a:rPr lang="ru-RU" sz="6000" b="1" dirty="0" smtClean="0"/>
              <a:t>Итоги</a:t>
            </a:r>
            <a:endParaRPr lang="en-US" sz="6000" b="1" dirty="0" smtClean="0"/>
          </a:p>
        </p:txBody>
      </p:sp>
      <p:sp>
        <p:nvSpPr>
          <p:cNvPr id="18433" name="Rectangle 1"/>
          <p:cNvSpPr>
            <a:spLocks noGrp="1" noChangeArrowheads="1"/>
          </p:cNvSpPr>
          <p:nvPr>
            <p:ph type="body" sz="quarter" idx="10"/>
          </p:nvPr>
        </p:nvSpPr>
        <p:spPr>
          <a:xfrm>
            <a:off x="751508" y="1957208"/>
            <a:ext cx="14276777" cy="5810822"/>
          </a:xfrm>
        </p:spPr>
        <p:txBody>
          <a:bodyPr/>
          <a:lstStyle/>
          <a:p>
            <a:pPr marL="0" indent="0">
              <a:lnSpc>
                <a:spcPct val="150000"/>
              </a:lnSpc>
              <a:buNone/>
            </a:pPr>
            <a:r>
              <a:rPr lang="ru-RU" sz="3200" dirty="0" smtClean="0">
                <a:latin typeface="Segoe UI Light" pitchFamily="34" charset="0"/>
              </a:rPr>
              <a:t>Вы узнали</a:t>
            </a:r>
            <a:r>
              <a:rPr lang="en-US" sz="3200" dirty="0" smtClean="0">
                <a:latin typeface="Segoe UI Light" pitchFamily="34" charset="0"/>
              </a:rPr>
              <a:t>:</a:t>
            </a:r>
            <a:endParaRPr lang="en-US" sz="3200" dirty="0">
              <a:latin typeface="Segoe UI Light" pitchFamily="34" charset="0"/>
            </a:endParaRPr>
          </a:p>
          <a:p>
            <a:pPr>
              <a:lnSpc>
                <a:spcPct val="150000"/>
              </a:lnSpc>
              <a:buFont typeface="Wingdings" pitchFamily="2" charset="2"/>
              <a:buChar char="§"/>
            </a:pPr>
            <a:r>
              <a:rPr lang="ru-RU" sz="2400" dirty="0" smtClean="0">
                <a:latin typeface="Segoe UI Light" pitchFamily="34" charset="0"/>
                <a:sym typeface="Auto 2 Regular" charset="0"/>
              </a:rPr>
              <a:t>преимущества </a:t>
            </a:r>
            <a:r>
              <a:rPr lang="ru-RU" sz="2400" dirty="0">
                <a:latin typeface="Segoe UI Light" pitchFamily="34" charset="0"/>
                <a:sym typeface="Auto 2 Regular" charset="0"/>
              </a:rPr>
              <a:t>использования макета на основе сетки</a:t>
            </a:r>
            <a:r>
              <a:rPr lang="en-US" sz="2400" dirty="0">
                <a:latin typeface="Segoe UI Light" pitchFamily="34" charset="0"/>
                <a:sym typeface="Auto 2 Regular" charset="0"/>
              </a:rPr>
              <a:t> </a:t>
            </a:r>
            <a:r>
              <a:rPr lang="ru-RU" sz="2400" dirty="0">
                <a:latin typeface="Segoe UI Light" pitchFamily="34" charset="0"/>
                <a:sym typeface="Auto 2 Regular" charset="0"/>
              </a:rPr>
              <a:t>в приложениях для </a:t>
            </a:r>
            <a:r>
              <a:rPr lang="en-US" sz="2400" dirty="0">
                <a:latin typeface="Segoe UI Light" pitchFamily="34" charset="0"/>
                <a:sym typeface="Auto 2 Regular" charset="0"/>
              </a:rPr>
              <a:t>Windows </a:t>
            </a:r>
            <a:r>
              <a:rPr lang="en-US" sz="2400" dirty="0" smtClean="0">
                <a:latin typeface="Segoe UI Light" pitchFamily="34" charset="0"/>
                <a:sym typeface="Auto 2 Regular" charset="0"/>
              </a:rPr>
              <a:t>Store</a:t>
            </a:r>
            <a:r>
              <a:rPr lang="ru-RU" sz="2400" dirty="0" smtClean="0">
                <a:latin typeface="Segoe UI Light" pitchFamily="34" charset="0"/>
                <a:sym typeface="Auto 2 Regular" charset="0"/>
              </a:rPr>
              <a:t>;</a:t>
            </a:r>
            <a:endParaRPr lang="en-US" sz="2400" dirty="0">
              <a:latin typeface="Segoe UI Light" pitchFamily="34" charset="0"/>
              <a:sym typeface="Auto 2 Regular" charset="0"/>
            </a:endParaRPr>
          </a:p>
          <a:p>
            <a:pPr>
              <a:lnSpc>
                <a:spcPct val="150000"/>
              </a:lnSpc>
              <a:buFont typeface="Wingdings" pitchFamily="2" charset="2"/>
              <a:buChar char="§"/>
            </a:pPr>
            <a:r>
              <a:rPr lang="ru-RU" sz="2400" dirty="0" smtClean="0">
                <a:latin typeface="Segoe UI Light" pitchFamily="34" charset="0"/>
                <a:sym typeface="Auto 2 Regular" charset="0"/>
              </a:rPr>
              <a:t>как </a:t>
            </a:r>
            <a:r>
              <a:rPr lang="ru-RU" sz="2400" dirty="0">
                <a:latin typeface="Segoe UI Light" pitchFamily="34" charset="0"/>
                <a:sym typeface="Auto 2 Regular" charset="0"/>
              </a:rPr>
              <a:t>создать проект</a:t>
            </a:r>
            <a:r>
              <a:rPr lang="en-US" sz="2400" dirty="0">
                <a:latin typeface="Segoe UI Light" pitchFamily="34" charset="0"/>
                <a:sym typeface="Auto 2 Regular" charset="0"/>
              </a:rPr>
              <a:t> </a:t>
            </a:r>
            <a:r>
              <a:rPr lang="en-US" sz="2400" dirty="0" err="1">
                <a:latin typeface="Segoe UI Light" pitchFamily="34" charset="0"/>
                <a:sym typeface="Auto 2 Regular" charset="0"/>
              </a:rPr>
              <a:t>WinRT</a:t>
            </a:r>
            <a:r>
              <a:rPr lang="en-US" sz="2400" dirty="0">
                <a:latin typeface="Segoe UI Light" pitchFamily="34" charset="0"/>
                <a:sym typeface="Auto 2 Regular" charset="0"/>
              </a:rPr>
              <a:t>-</a:t>
            </a:r>
            <a:r>
              <a:rPr lang="ru-RU" sz="2400" dirty="0">
                <a:latin typeface="Segoe UI Light" pitchFamily="34" charset="0"/>
                <a:sym typeface="Auto 2 Regular" charset="0"/>
              </a:rPr>
              <a:t>приложения, использующего </a:t>
            </a:r>
            <a:r>
              <a:rPr lang="en-US" sz="2400" dirty="0">
                <a:latin typeface="Segoe UI Light" pitchFamily="34" charset="0"/>
                <a:sym typeface="Auto 2 Regular" charset="0"/>
              </a:rPr>
              <a:t>JavaScript</a:t>
            </a:r>
            <a:r>
              <a:rPr lang="ru-RU" sz="2400" dirty="0">
                <a:latin typeface="Segoe UI Light" pitchFamily="34" charset="0"/>
                <a:sym typeface="Auto 2 Regular" charset="0"/>
              </a:rPr>
              <a:t> в </a:t>
            </a:r>
            <a:r>
              <a:rPr lang="en-US" sz="2400" dirty="0">
                <a:latin typeface="Segoe UI Light" pitchFamily="34" charset="0"/>
                <a:sym typeface="Auto 2 Regular" charset="0"/>
              </a:rPr>
              <a:t>Blend </a:t>
            </a:r>
            <a:r>
              <a:rPr lang="ru-RU" sz="2400" dirty="0">
                <a:latin typeface="Segoe UI Light" pitchFamily="34" charset="0"/>
                <a:sym typeface="Auto 2 Regular" charset="0"/>
              </a:rPr>
              <a:t>для</a:t>
            </a:r>
            <a:r>
              <a:rPr lang="en-US" sz="2400" dirty="0">
                <a:latin typeface="Segoe UI Light" pitchFamily="34" charset="0"/>
                <a:sym typeface="Auto 2 Regular" charset="0"/>
              </a:rPr>
              <a:t> Visual </a:t>
            </a:r>
            <a:r>
              <a:rPr lang="en-US" sz="2400" dirty="0" smtClean="0">
                <a:latin typeface="Segoe UI Light" pitchFamily="34" charset="0"/>
                <a:sym typeface="Auto 2 Regular" charset="0"/>
              </a:rPr>
              <a:t>Studio</a:t>
            </a:r>
            <a:r>
              <a:rPr lang="ru-RU" sz="2400" dirty="0" smtClean="0">
                <a:latin typeface="Segoe UI Light" pitchFamily="34" charset="0"/>
                <a:sym typeface="Auto 2 Regular" charset="0"/>
              </a:rPr>
              <a:t>;</a:t>
            </a:r>
            <a:endParaRPr lang="en-US" sz="2400" dirty="0">
              <a:latin typeface="Segoe UI Light" pitchFamily="34" charset="0"/>
              <a:sym typeface="Auto 2 Regular" charset="0"/>
            </a:endParaRPr>
          </a:p>
          <a:p>
            <a:pPr>
              <a:lnSpc>
                <a:spcPct val="150000"/>
              </a:lnSpc>
              <a:buFont typeface="Wingdings" pitchFamily="2" charset="2"/>
              <a:buChar char="§"/>
            </a:pPr>
            <a:r>
              <a:rPr lang="ru-RU" sz="2400" dirty="0" smtClean="0">
                <a:latin typeface="Segoe UI Light" pitchFamily="34" charset="0"/>
                <a:sym typeface="Auto 2 Regular" charset="0"/>
              </a:rPr>
              <a:t>как </a:t>
            </a:r>
            <a:r>
              <a:rPr lang="ru-RU" sz="2400" dirty="0">
                <a:latin typeface="Segoe UI Light" pitchFamily="34" charset="0"/>
                <a:sym typeface="Auto 2 Regular" charset="0"/>
              </a:rPr>
              <a:t>создавать и изменять макеты страниц</a:t>
            </a:r>
            <a:r>
              <a:rPr lang="en-US" sz="2400" dirty="0">
                <a:latin typeface="Segoe UI Light" pitchFamily="34" charset="0"/>
                <a:sym typeface="Auto 2 Regular" charset="0"/>
              </a:rPr>
              <a:t> </a:t>
            </a:r>
            <a:r>
              <a:rPr lang="ru-RU" sz="2400" dirty="0">
                <a:latin typeface="Segoe UI Light" pitchFamily="34" charset="0"/>
                <a:sym typeface="Auto 2 Regular" charset="0"/>
              </a:rPr>
              <a:t>в </a:t>
            </a:r>
            <a:r>
              <a:rPr lang="en-US" sz="2400" dirty="0" err="1">
                <a:latin typeface="Segoe UI Light" pitchFamily="34" charset="0"/>
                <a:sym typeface="Auto 2 Regular" charset="0"/>
              </a:rPr>
              <a:t>WinRT</a:t>
            </a:r>
            <a:r>
              <a:rPr lang="en-US" sz="2400" dirty="0">
                <a:latin typeface="Segoe UI Light" pitchFamily="34" charset="0"/>
                <a:sym typeface="Auto 2 Regular" charset="0"/>
              </a:rPr>
              <a:t>-</a:t>
            </a:r>
            <a:r>
              <a:rPr lang="ru-RU" sz="2400" dirty="0">
                <a:latin typeface="Segoe UI Light" pitchFamily="34" charset="0"/>
                <a:sym typeface="Auto 2 Regular" charset="0"/>
              </a:rPr>
              <a:t>приложениях использующих</a:t>
            </a:r>
            <a:r>
              <a:rPr lang="en-US" sz="2400" dirty="0">
                <a:latin typeface="Segoe UI Light" pitchFamily="34" charset="0"/>
                <a:sym typeface="Auto 2 Regular" charset="0"/>
              </a:rPr>
              <a:t> </a:t>
            </a:r>
            <a:r>
              <a:rPr lang="en-US" sz="2400" dirty="0" smtClean="0">
                <a:latin typeface="Segoe UI Light" pitchFamily="34" charset="0"/>
                <a:sym typeface="Auto 2 Regular" charset="0"/>
              </a:rPr>
              <a:t>JavaScript</a:t>
            </a:r>
            <a:r>
              <a:rPr lang="ru-RU" sz="2400" dirty="0" smtClean="0">
                <a:latin typeface="Segoe UI Light" pitchFamily="34" charset="0"/>
                <a:sym typeface="Auto 2 Regular" charset="0"/>
              </a:rPr>
              <a:t>;</a:t>
            </a:r>
            <a:endParaRPr lang="en-US" sz="2400" dirty="0">
              <a:latin typeface="Segoe UI Light" pitchFamily="34" charset="0"/>
              <a:sym typeface="Auto 2 Regular" charset="0"/>
            </a:endParaRPr>
          </a:p>
          <a:p>
            <a:pPr>
              <a:lnSpc>
                <a:spcPct val="150000"/>
              </a:lnSpc>
              <a:buFont typeface="Wingdings" pitchFamily="2" charset="2"/>
              <a:buChar char="§"/>
            </a:pPr>
            <a:r>
              <a:rPr lang="ru-RU" sz="2400" dirty="0" smtClean="0">
                <a:latin typeface="Segoe UI Light" pitchFamily="34" charset="0"/>
                <a:sym typeface="Auto 2 Regular" charset="0"/>
              </a:rPr>
              <a:t>как </a:t>
            </a:r>
            <a:r>
              <a:rPr lang="ru-RU" sz="2400" dirty="0">
                <a:latin typeface="Segoe UI Light" pitchFamily="34" charset="0"/>
                <a:sym typeface="Auto 2 Regular" charset="0"/>
              </a:rPr>
              <a:t>модифицировать строки и столбцы макета на основе сетки с помощью </a:t>
            </a:r>
            <a:r>
              <a:rPr lang="en-US" sz="2400" dirty="0" smtClean="0">
                <a:latin typeface="Segoe UI Light" pitchFamily="34" charset="0"/>
                <a:sym typeface="Auto 2 Regular" charset="0"/>
              </a:rPr>
              <a:t>Blend</a:t>
            </a:r>
            <a:r>
              <a:rPr lang="ru-RU" sz="2400" dirty="0" smtClean="0">
                <a:latin typeface="Segoe UI Light" pitchFamily="34" charset="0"/>
                <a:sym typeface="Auto 2 Regular" charset="0"/>
              </a:rPr>
              <a:t>;</a:t>
            </a:r>
            <a:endParaRPr lang="en-US" sz="2400" dirty="0">
              <a:latin typeface="Segoe UI Light" pitchFamily="34" charset="0"/>
              <a:sym typeface="Auto 2 Regular" charset="0"/>
            </a:endParaRPr>
          </a:p>
          <a:p>
            <a:pPr>
              <a:lnSpc>
                <a:spcPct val="150000"/>
              </a:lnSpc>
              <a:buFont typeface="Wingdings" pitchFamily="2" charset="2"/>
              <a:buChar char="§"/>
            </a:pPr>
            <a:r>
              <a:rPr lang="ru-RU" sz="2400" dirty="0" smtClean="0">
                <a:latin typeface="Segoe UI Light" pitchFamily="34" charset="0"/>
                <a:sym typeface="Auto 2 Regular" charset="0"/>
              </a:rPr>
              <a:t>как </a:t>
            </a:r>
            <a:r>
              <a:rPr lang="ru-RU" sz="2400" dirty="0">
                <a:latin typeface="Segoe UI Light" pitchFamily="34" charset="0"/>
                <a:sym typeface="Auto 2 Regular" charset="0"/>
              </a:rPr>
              <a:t>запустить проект находящийся в </a:t>
            </a:r>
            <a:r>
              <a:rPr lang="en-US" sz="2400" dirty="0">
                <a:latin typeface="Segoe UI Light" pitchFamily="34" charset="0"/>
                <a:sym typeface="Auto 2 Regular" charset="0"/>
              </a:rPr>
              <a:t>Blend </a:t>
            </a:r>
            <a:r>
              <a:rPr lang="ru-RU" sz="2400" dirty="0">
                <a:latin typeface="Segoe UI Light" pitchFamily="34" charset="0"/>
                <a:sym typeface="Auto 2 Regular" charset="0"/>
              </a:rPr>
              <a:t>для </a:t>
            </a:r>
            <a:r>
              <a:rPr lang="en-US" sz="2400" dirty="0">
                <a:latin typeface="Segoe UI Light" pitchFamily="34" charset="0"/>
                <a:sym typeface="Auto 2 Regular" charset="0"/>
              </a:rPr>
              <a:t>Visual Studio </a:t>
            </a:r>
            <a:r>
              <a:rPr lang="ru-RU" sz="2400" dirty="0">
                <a:latin typeface="Segoe UI Light" pitchFamily="34" charset="0"/>
                <a:sym typeface="Auto 2 Regular" charset="0"/>
              </a:rPr>
              <a:t>и работать с этим же кодом в </a:t>
            </a:r>
            <a:r>
              <a:rPr lang="ru-RU" sz="2400" dirty="0" err="1">
                <a:latin typeface="Segoe UI Light" pitchFamily="34" charset="0"/>
                <a:sym typeface="Auto 2 Regular" charset="0"/>
              </a:rPr>
              <a:t>Visual</a:t>
            </a:r>
            <a:r>
              <a:rPr lang="ru-RU" sz="2400" dirty="0">
                <a:latin typeface="Segoe UI Light" pitchFamily="34" charset="0"/>
                <a:sym typeface="Auto 2 Regular" charset="0"/>
              </a:rPr>
              <a:t> </a:t>
            </a:r>
            <a:r>
              <a:rPr lang="ru-RU" sz="2400" dirty="0" err="1">
                <a:latin typeface="Segoe UI Light" pitchFamily="34" charset="0"/>
                <a:sym typeface="Auto 2 Regular" charset="0"/>
              </a:rPr>
              <a:t>Studio</a:t>
            </a:r>
            <a:r>
              <a:rPr lang="ru-RU" sz="2400" dirty="0">
                <a:latin typeface="Segoe UI Light" pitchFamily="34" charset="0"/>
                <a:sym typeface="Auto 2 Regular" charset="0"/>
              </a:rPr>
              <a:t> 2012.</a:t>
            </a:r>
            <a:endParaRPr lang="en-US" sz="2400" dirty="0">
              <a:latin typeface="Segoe UI Light" pitchFamily="34" charset="0"/>
              <a:sym typeface="Auto 2 Regular" charset="0"/>
            </a:endParaRPr>
          </a:p>
          <a:p>
            <a:pPr>
              <a:lnSpc>
                <a:spcPct val="150000"/>
              </a:lnSpc>
              <a:buNone/>
            </a:pPr>
            <a:r>
              <a:rPr lang="ru-RU" sz="2800" dirty="0" smtClean="0">
                <a:latin typeface="Segoe UI Light" pitchFamily="34" charset="0"/>
                <a:sym typeface="Auto 2 Regular" charset="0"/>
              </a:rPr>
              <a:t>  Эти понятия заложили фундамент, чтобы в будущих проектах Вы могли начать работать с более сложными макетами на </a:t>
            </a:r>
            <a:r>
              <a:rPr lang="ru-RU" sz="2800" smtClean="0">
                <a:latin typeface="Segoe UI Light" pitchFamily="34" charset="0"/>
                <a:sym typeface="Auto 2 Regular" charset="0"/>
              </a:rPr>
              <a:t>основе сеток.</a:t>
            </a:r>
            <a:endParaRPr lang="en-US" sz="2800" dirty="0" smtClean="0">
              <a:latin typeface="Segoe UI Light" pitchFamily="34" charset="0"/>
              <a:sym typeface="Auto 2 Regular" charset="0"/>
            </a:endParaRPr>
          </a:p>
        </p:txBody>
      </p:sp>
    </p:spTree>
    <p:extLst>
      <p:ext uri="{BB962C8B-B14F-4D97-AF65-F5344CB8AC3E}">
        <p14:creationId xmlns:p14="http://schemas.microsoft.com/office/powerpoint/2010/main" val="364172499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Grp="1" noChangeArrowheads="1"/>
          </p:cNvSpPr>
          <p:nvPr>
            <p:ph type="title"/>
          </p:nvPr>
        </p:nvSpPr>
        <p:spPr/>
        <p:txBody>
          <a:bodyPr/>
          <a:lstStyle/>
          <a:p>
            <a:r>
              <a:rPr lang="ru-RU" sz="6000" dirty="0" smtClean="0"/>
              <a:t> Содержание презентации</a:t>
            </a:r>
            <a:r>
              <a:rPr lang="en-US" sz="6000" dirty="0" smtClean="0"/>
              <a:t>:</a:t>
            </a:r>
            <a:endParaRPr lang="en-US" sz="6000" dirty="0"/>
          </a:p>
        </p:txBody>
      </p:sp>
      <p:sp>
        <p:nvSpPr>
          <p:cNvPr id="7" name="Content Placeholder 6"/>
          <p:cNvSpPr>
            <a:spLocks noGrp="1"/>
          </p:cNvSpPr>
          <p:nvPr>
            <p:ph type="body" sz="quarter" idx="10"/>
          </p:nvPr>
        </p:nvSpPr>
        <p:spPr>
          <a:xfrm>
            <a:off x="774954" y="2215117"/>
            <a:ext cx="14833346" cy="6161687"/>
          </a:xfrm>
        </p:spPr>
        <p:txBody>
          <a:bodyPr/>
          <a:lstStyle/>
          <a:p>
            <a:pPr>
              <a:lnSpc>
                <a:spcPct val="150000"/>
              </a:lnSpc>
              <a:buFont typeface="Wingdings" pitchFamily="2" charset="2"/>
              <a:buChar char="§"/>
            </a:pPr>
            <a:r>
              <a:rPr lang="ru-RU" sz="2800" dirty="0" smtClean="0">
                <a:latin typeface="Segoe UI Light" pitchFamily="34" charset="0"/>
                <a:sym typeface="Auto 2 Regular" charset="0"/>
              </a:rPr>
              <a:t>Преимущества использования макета на основе сетки</a:t>
            </a:r>
            <a:r>
              <a:rPr lang="en-US" sz="2800" dirty="0" smtClean="0">
                <a:latin typeface="Segoe UI Light" pitchFamily="34" charset="0"/>
                <a:sym typeface="Auto 2 Regular" charset="0"/>
              </a:rPr>
              <a:t> </a:t>
            </a:r>
            <a:r>
              <a:rPr lang="ru-RU" sz="2800" dirty="0" smtClean="0">
                <a:latin typeface="Segoe UI Light" pitchFamily="34" charset="0"/>
                <a:sym typeface="Auto 2 Regular" charset="0"/>
              </a:rPr>
              <a:t>в приложениях для </a:t>
            </a:r>
            <a:r>
              <a:rPr lang="en-US" sz="2800" dirty="0" smtClean="0">
                <a:latin typeface="Segoe UI Light" pitchFamily="34" charset="0"/>
                <a:sym typeface="Auto 2 Regular" charset="0"/>
              </a:rPr>
              <a:t>Windows Store</a:t>
            </a:r>
            <a:r>
              <a:rPr lang="ru-RU" sz="2800" dirty="0" smtClean="0">
                <a:latin typeface="Segoe UI Light" pitchFamily="34" charset="0"/>
                <a:sym typeface="Auto 2 Regular" charset="0"/>
              </a:rPr>
              <a:t>.</a:t>
            </a:r>
            <a:endParaRPr lang="en-US" sz="2800" dirty="0" smtClean="0">
              <a:latin typeface="Segoe UI Light" pitchFamily="34" charset="0"/>
              <a:sym typeface="Auto 2 Regular" charset="0"/>
            </a:endParaRPr>
          </a:p>
          <a:p>
            <a:pPr>
              <a:lnSpc>
                <a:spcPct val="150000"/>
              </a:lnSpc>
              <a:buFont typeface="Wingdings" pitchFamily="2" charset="2"/>
              <a:buChar char="§"/>
            </a:pPr>
            <a:r>
              <a:rPr lang="ru-RU" sz="2800" dirty="0" smtClean="0">
                <a:latin typeface="Segoe UI Light" pitchFamily="34" charset="0"/>
                <a:sym typeface="Auto 2 Regular" charset="0"/>
              </a:rPr>
              <a:t>Как создать проект</a:t>
            </a:r>
            <a:r>
              <a:rPr lang="en-US" sz="2800" dirty="0" smtClean="0">
                <a:latin typeface="Segoe UI Light" pitchFamily="34" charset="0"/>
                <a:sym typeface="Auto 2 Regular" charset="0"/>
              </a:rPr>
              <a:t> </a:t>
            </a:r>
            <a:r>
              <a:rPr lang="en-US" sz="2800" dirty="0" err="1" smtClean="0">
                <a:latin typeface="Segoe UI Light" pitchFamily="34" charset="0"/>
                <a:sym typeface="Auto 2 Regular" charset="0"/>
              </a:rPr>
              <a:t>WinRT</a:t>
            </a:r>
            <a:r>
              <a:rPr lang="en-US" sz="2800" dirty="0" smtClean="0">
                <a:latin typeface="Segoe UI Light" pitchFamily="34" charset="0"/>
                <a:sym typeface="Auto 2 Regular" charset="0"/>
              </a:rPr>
              <a:t>-</a:t>
            </a:r>
            <a:r>
              <a:rPr lang="ru-RU" sz="2800" dirty="0" smtClean="0">
                <a:latin typeface="Segoe UI Light" pitchFamily="34" charset="0"/>
                <a:sym typeface="Auto 2 Regular" charset="0"/>
              </a:rPr>
              <a:t>приложения, использующего </a:t>
            </a:r>
            <a:r>
              <a:rPr lang="en-US" sz="2800" dirty="0" smtClean="0">
                <a:latin typeface="Segoe UI Light" pitchFamily="34" charset="0"/>
                <a:sym typeface="Auto 2 Regular" charset="0"/>
              </a:rPr>
              <a:t>JavaScript</a:t>
            </a:r>
            <a:r>
              <a:rPr lang="ru-RU" sz="2800" dirty="0" smtClean="0">
                <a:latin typeface="Segoe UI Light" pitchFamily="34" charset="0"/>
                <a:sym typeface="Auto 2 Regular" charset="0"/>
              </a:rPr>
              <a:t> в </a:t>
            </a:r>
            <a:r>
              <a:rPr lang="en-US" sz="2800" dirty="0" smtClean="0">
                <a:latin typeface="Segoe UI Light" pitchFamily="34" charset="0"/>
                <a:sym typeface="Auto 2 Regular" charset="0"/>
              </a:rPr>
              <a:t>Blend </a:t>
            </a:r>
            <a:r>
              <a:rPr lang="ru-RU" sz="2800" dirty="0" smtClean="0">
                <a:latin typeface="Segoe UI Light" pitchFamily="34" charset="0"/>
                <a:sym typeface="Auto 2 Regular" charset="0"/>
              </a:rPr>
              <a:t>для</a:t>
            </a:r>
            <a:r>
              <a:rPr lang="en-US" sz="2800" dirty="0" smtClean="0">
                <a:latin typeface="Segoe UI Light" pitchFamily="34" charset="0"/>
                <a:sym typeface="Auto 2 Regular" charset="0"/>
              </a:rPr>
              <a:t> Visual Studio</a:t>
            </a:r>
            <a:r>
              <a:rPr lang="ru-RU" sz="2800" dirty="0" smtClean="0">
                <a:latin typeface="Segoe UI Light" pitchFamily="34" charset="0"/>
                <a:sym typeface="Auto 2 Regular" charset="0"/>
              </a:rPr>
              <a:t>.</a:t>
            </a:r>
            <a:endParaRPr lang="en-US" sz="2800" dirty="0" smtClean="0">
              <a:latin typeface="Segoe UI Light" pitchFamily="34" charset="0"/>
              <a:sym typeface="Auto 2 Regular" charset="0"/>
            </a:endParaRPr>
          </a:p>
          <a:p>
            <a:pPr>
              <a:lnSpc>
                <a:spcPct val="150000"/>
              </a:lnSpc>
              <a:buFont typeface="Wingdings" pitchFamily="2" charset="2"/>
              <a:buChar char="§"/>
            </a:pPr>
            <a:r>
              <a:rPr lang="ru-RU" sz="2800" dirty="0" smtClean="0">
                <a:latin typeface="Segoe UI Light" pitchFamily="34" charset="0"/>
                <a:sym typeface="Auto 2 Regular" charset="0"/>
              </a:rPr>
              <a:t>Как создавать и изменять макеты страниц</a:t>
            </a:r>
            <a:r>
              <a:rPr lang="en-US" sz="2800" dirty="0" smtClean="0">
                <a:latin typeface="Segoe UI Light" pitchFamily="34" charset="0"/>
                <a:sym typeface="Auto 2 Regular" charset="0"/>
              </a:rPr>
              <a:t> </a:t>
            </a:r>
            <a:r>
              <a:rPr lang="ru-RU" sz="2800" dirty="0" smtClean="0">
                <a:latin typeface="Segoe UI Light" pitchFamily="34" charset="0"/>
                <a:sym typeface="Auto 2 Regular" charset="0"/>
              </a:rPr>
              <a:t>в </a:t>
            </a:r>
            <a:r>
              <a:rPr lang="en-US" sz="2800" dirty="0" err="1" smtClean="0">
                <a:latin typeface="Segoe UI Light" pitchFamily="34" charset="0"/>
                <a:sym typeface="Auto 2 Regular" charset="0"/>
              </a:rPr>
              <a:t>WinRT</a:t>
            </a:r>
            <a:r>
              <a:rPr lang="en-US" sz="2800" dirty="0" smtClean="0">
                <a:latin typeface="Segoe UI Light" pitchFamily="34" charset="0"/>
                <a:sym typeface="Auto 2 Regular" charset="0"/>
              </a:rPr>
              <a:t>-</a:t>
            </a:r>
            <a:r>
              <a:rPr lang="ru-RU" sz="2800" dirty="0" smtClean="0">
                <a:latin typeface="Segoe UI Light" pitchFamily="34" charset="0"/>
                <a:sym typeface="Auto 2 Regular" charset="0"/>
              </a:rPr>
              <a:t>приложениях, использующих</a:t>
            </a:r>
            <a:r>
              <a:rPr lang="en-US" sz="2800" dirty="0" smtClean="0">
                <a:latin typeface="Segoe UI Light" pitchFamily="34" charset="0"/>
                <a:sym typeface="Auto 2 Regular" charset="0"/>
              </a:rPr>
              <a:t> JavaScript.</a:t>
            </a:r>
          </a:p>
          <a:p>
            <a:pPr>
              <a:lnSpc>
                <a:spcPct val="150000"/>
              </a:lnSpc>
              <a:buFont typeface="Wingdings" pitchFamily="2" charset="2"/>
              <a:buChar char="§"/>
            </a:pPr>
            <a:r>
              <a:rPr lang="ru-RU" sz="2800" dirty="0" smtClean="0">
                <a:latin typeface="Segoe UI Light" pitchFamily="34" charset="0"/>
                <a:sym typeface="Auto 2 Regular" charset="0"/>
              </a:rPr>
              <a:t>Как модифицировать строки и столбцы макета на основе сетки с помощью </a:t>
            </a:r>
            <a:r>
              <a:rPr lang="en-US" sz="2800" dirty="0" smtClean="0">
                <a:latin typeface="Segoe UI Light" pitchFamily="34" charset="0"/>
                <a:sym typeface="Auto 2 Regular" charset="0"/>
              </a:rPr>
              <a:t>Blend.</a:t>
            </a:r>
          </a:p>
          <a:p>
            <a:pPr>
              <a:lnSpc>
                <a:spcPct val="150000"/>
              </a:lnSpc>
              <a:buFont typeface="Wingdings" pitchFamily="2" charset="2"/>
              <a:buChar char="§"/>
            </a:pPr>
            <a:r>
              <a:rPr lang="ru-RU" sz="2800" dirty="0" smtClean="0">
                <a:latin typeface="Segoe UI Light" pitchFamily="34" charset="0"/>
                <a:sym typeface="Auto 2 Regular" charset="0"/>
              </a:rPr>
              <a:t>Как запустить проект, находящийся в </a:t>
            </a:r>
            <a:r>
              <a:rPr lang="en-US" sz="2800" dirty="0" smtClean="0">
                <a:latin typeface="Segoe UI Light" pitchFamily="34" charset="0"/>
                <a:sym typeface="Auto 2 Regular" charset="0"/>
              </a:rPr>
              <a:t>Blend</a:t>
            </a:r>
            <a:r>
              <a:rPr lang="ru-RU" sz="2800" dirty="0" smtClean="0">
                <a:latin typeface="Segoe UI Light" pitchFamily="34" charset="0"/>
                <a:sym typeface="Auto 2 Regular" charset="0"/>
              </a:rPr>
              <a:t>,</a:t>
            </a:r>
            <a:r>
              <a:rPr lang="en-US" sz="2800" dirty="0" smtClean="0">
                <a:latin typeface="Segoe UI Light" pitchFamily="34" charset="0"/>
                <a:sym typeface="Auto 2 Regular" charset="0"/>
              </a:rPr>
              <a:t> </a:t>
            </a:r>
            <a:r>
              <a:rPr lang="ru-RU" sz="2800" dirty="0" smtClean="0">
                <a:latin typeface="Segoe UI Light" pitchFamily="34" charset="0"/>
                <a:sym typeface="Auto 2 Regular" charset="0"/>
              </a:rPr>
              <a:t>для </a:t>
            </a:r>
            <a:r>
              <a:rPr lang="en-US" sz="2800" dirty="0" smtClean="0">
                <a:latin typeface="Segoe UI Light" pitchFamily="34" charset="0"/>
                <a:sym typeface="Auto 2 Regular" charset="0"/>
              </a:rPr>
              <a:t>Visual Studio </a:t>
            </a:r>
            <a:r>
              <a:rPr lang="ru-RU" sz="2800" dirty="0" smtClean="0">
                <a:latin typeface="Segoe UI Light" pitchFamily="34" charset="0"/>
                <a:sym typeface="Auto 2 Regular" charset="0"/>
              </a:rPr>
              <a:t>и работать с этим же кодом в Visual Studio 2012.</a:t>
            </a:r>
            <a:endParaRPr lang="en-US" sz="2800" dirty="0" smtClean="0">
              <a:latin typeface="Segoe UI Light" pitchFamily="34" charset="0"/>
              <a:sym typeface="Auto 2 Regular" charset="0"/>
            </a:endParaRPr>
          </a:p>
        </p:txBody>
      </p:sp>
    </p:spTree>
    <p:extLst>
      <p:ext uri="{BB962C8B-B14F-4D97-AF65-F5344CB8AC3E}">
        <p14:creationId xmlns:p14="http://schemas.microsoft.com/office/powerpoint/2010/main" val="349438683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28352" y="311678"/>
            <a:ext cx="14276777" cy="1448251"/>
          </a:xfrm>
        </p:spPr>
        <p:txBody>
          <a:bodyPr/>
          <a:lstStyle/>
          <a:p>
            <a:r>
              <a:rPr sz="6000" dirty="0" smtClean="0"/>
              <a:t>CSS3</a:t>
            </a:r>
            <a:r>
              <a:rPr lang="ru-RU" sz="6000" dirty="0" smtClean="0"/>
              <a:t>-макет на основе сетки</a:t>
            </a:r>
            <a:endParaRPr lang="en-US" sz="6000" dirty="0"/>
          </a:p>
        </p:txBody>
      </p:sp>
      <p:sp>
        <p:nvSpPr>
          <p:cNvPr id="18433" name="Rectangle 1"/>
          <p:cNvSpPr>
            <a:spLocks noGrp="1" noChangeArrowheads="1"/>
          </p:cNvSpPr>
          <p:nvPr>
            <p:ph type="body" sz="quarter" idx="10"/>
          </p:nvPr>
        </p:nvSpPr>
        <p:spPr>
          <a:xfrm>
            <a:off x="774954" y="1863427"/>
            <a:ext cx="14276777" cy="7562070"/>
          </a:xfrm>
        </p:spPr>
        <p:txBody>
          <a:bodyPr/>
          <a:lstStyle/>
          <a:p>
            <a:pPr>
              <a:lnSpc>
                <a:spcPct val="150000"/>
              </a:lnSpc>
            </a:pPr>
            <a:r>
              <a:rPr lang="en-US" sz="2700" dirty="0" smtClean="0">
                <a:latin typeface="Segoe UI Light" pitchFamily="34" charset="0"/>
              </a:rPr>
              <a:t>CSS3</a:t>
            </a:r>
            <a:r>
              <a:rPr lang="ru-RU" sz="2700" dirty="0" smtClean="0">
                <a:latin typeface="Segoe UI Light" pitchFamily="34" charset="0"/>
              </a:rPr>
              <a:t>-макет на основе сетки позволяет разделить доступные столбцы и строки, используя набор предопределенных размеров</a:t>
            </a:r>
            <a:r>
              <a:rPr lang="en-US" sz="2700" dirty="0" smtClean="0">
                <a:latin typeface="Segoe UI Light" pitchFamily="34" charset="0"/>
              </a:rPr>
              <a:t>. </a:t>
            </a:r>
            <a:r>
              <a:rPr lang="ru-RU" sz="2700" dirty="0" smtClean="0">
                <a:latin typeface="Segoe UI Light" pitchFamily="34" charset="0"/>
              </a:rPr>
              <a:t>Затем можно точно расположить и задать размер элементам строительных блоков с помощью линий сетки, образующих строки и столбцы, или путем определения и указывания на ячейки сетки, которые представляют собой прямоугольное пространство, охватывающее пересечение строк и столбцов</a:t>
            </a:r>
            <a:r>
              <a:rPr lang="en-US" sz="2700" dirty="0" smtClean="0">
                <a:latin typeface="Segoe UI Light" pitchFamily="34" charset="0"/>
              </a:rPr>
              <a:t>.</a:t>
            </a:r>
            <a:endParaRPr lang="ru-RU" sz="2700" dirty="0" smtClean="0">
              <a:latin typeface="Segoe UI Light" pitchFamily="34" charset="0"/>
            </a:endParaRPr>
          </a:p>
          <a:p>
            <a:pPr>
              <a:lnSpc>
                <a:spcPct val="150000"/>
              </a:lnSpc>
            </a:pPr>
            <a:r>
              <a:rPr lang="ru-RU" sz="2700" dirty="0" smtClean="0">
                <a:latin typeface="Segoe UI Light" pitchFamily="34" charset="0"/>
              </a:rPr>
              <a:t>Они имеют отношение к </a:t>
            </a:r>
            <a:r>
              <a:rPr lang="en-US" sz="2700" dirty="0" err="1" smtClean="0">
                <a:latin typeface="Segoe UI Light" pitchFamily="34" charset="0"/>
              </a:rPr>
              <a:t>WinRT</a:t>
            </a:r>
            <a:r>
              <a:rPr lang="en-US" sz="2700" dirty="0" smtClean="0">
                <a:latin typeface="Segoe UI Light" pitchFamily="34" charset="0"/>
              </a:rPr>
              <a:t>-</a:t>
            </a:r>
            <a:r>
              <a:rPr lang="ru-RU" sz="2700" dirty="0" smtClean="0">
                <a:latin typeface="Segoe UI Light" pitchFamily="34" charset="0"/>
              </a:rPr>
              <a:t>приложениям, потому что способность определять строку и столбец сетки позволяет создавать пропорциональный дизайн приложений, которые могут легко адаптироваться к нескольким разрешениям экрана. Среди других преимуществ особый интерес представляет возможность указывать позиции независимо от порядка контента. </a:t>
            </a:r>
            <a:r>
              <a:rPr lang="en-US" sz="2700" dirty="0" smtClean="0">
                <a:latin typeface="Segoe UI Light" pitchFamily="34" charset="0"/>
                <a:hlinkClick r:id="rId2"/>
              </a:rPr>
              <a:t>http://ie.microsoft.com/testdrive/Graphics/hands-on-css3/hands-on_grid.htm</a:t>
            </a:r>
            <a:r>
              <a:rPr lang="en-US" sz="2700" dirty="0" smtClean="0">
                <a:latin typeface="Segoe UI Light" pitchFamily="34" charset="0"/>
              </a:rPr>
              <a:t> </a:t>
            </a:r>
          </a:p>
        </p:txBody>
      </p:sp>
    </p:spTree>
    <p:extLst>
      <p:ext uri="{BB962C8B-B14F-4D97-AF65-F5344CB8AC3E}">
        <p14:creationId xmlns:p14="http://schemas.microsoft.com/office/powerpoint/2010/main" val="403640225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t>Преимущества </a:t>
            </a:r>
            <a:r>
              <a:rPr lang="ru-RU" sz="6000" dirty="0" smtClean="0"/>
              <a:t>макета на основе </a:t>
            </a:r>
            <a:r>
              <a:rPr lang="ru-RU" sz="6000" dirty="0"/>
              <a:t>сетки</a:t>
            </a:r>
            <a:endParaRPr lang="en-US" sz="6000" dirty="0">
              <a:cs typeface="Courier New" pitchFamily="49" charset="0"/>
            </a:endParaRPr>
          </a:p>
        </p:txBody>
      </p:sp>
      <p:sp>
        <p:nvSpPr>
          <p:cNvPr id="27" name="Content Placeholder 26"/>
          <p:cNvSpPr>
            <a:spLocks noGrp="1"/>
          </p:cNvSpPr>
          <p:nvPr>
            <p:ph type="body" sz="quarter" idx="10"/>
          </p:nvPr>
        </p:nvSpPr>
        <p:spPr>
          <a:xfrm>
            <a:off x="774954" y="2473023"/>
            <a:ext cx="14276777" cy="6024726"/>
          </a:xfrm>
        </p:spPr>
        <p:txBody>
          <a:bodyPr/>
          <a:lstStyle/>
          <a:p>
            <a:pPr>
              <a:lnSpc>
                <a:spcPct val="150000"/>
              </a:lnSpc>
            </a:pPr>
            <a:r>
              <a:rPr lang="ru-RU" sz="2900" dirty="0">
                <a:latin typeface="Segoe UI Light" pitchFamily="34" charset="0"/>
              </a:rPr>
              <a:t>Макет CSS на основе сетки обеспечивает точный контроль над поведением сетки при изменении размеров экрана. Строки и столбцы могут иметь фиксированные размеры, иначе говоря, такие размеры, которые не меняются при изменении размеров сетки. Кроме того, строки или столбцы могут иметь размер, выраженный в долях от целого, позволяющий им меняться в размерах в зависимости от изменений размеров сетки. Поскольку размер строк и столбцов может быть фиксированным (</a:t>
            </a:r>
            <a:r>
              <a:rPr lang="en-US" sz="2900" dirty="0">
                <a:latin typeface="Segoe UI Light" pitchFamily="34" charset="0"/>
              </a:rPr>
              <a:t>fixed</a:t>
            </a:r>
            <a:r>
              <a:rPr lang="ru-RU" sz="2900" dirty="0">
                <a:latin typeface="Segoe UI Light" pitchFamily="34" charset="0"/>
              </a:rPr>
              <a:t>), гибким, или «резиновым» (</a:t>
            </a:r>
            <a:r>
              <a:rPr lang="ru-RU" sz="2900" dirty="0" err="1">
                <a:latin typeface="Segoe UI Light" pitchFamily="34" charset="0"/>
              </a:rPr>
              <a:t>flexible</a:t>
            </a:r>
            <a:r>
              <a:rPr lang="ru-RU" sz="2900" dirty="0">
                <a:latin typeface="Segoe UI Light" pitchFamily="34" charset="0"/>
              </a:rPr>
              <a:t>) или изменяющимся в соответствии с размером содержимого (</a:t>
            </a:r>
            <a:r>
              <a:rPr lang="ru-RU" sz="2900" dirty="0" err="1">
                <a:latin typeface="Segoe UI Light" pitchFamily="34" charset="0"/>
              </a:rPr>
              <a:t>size-to-content</a:t>
            </a:r>
            <a:r>
              <a:rPr lang="ru-RU" sz="2900" dirty="0">
                <a:latin typeface="Segoe UI Light" pitchFamily="34" charset="0"/>
              </a:rPr>
              <a:t>), </a:t>
            </a:r>
            <a:r>
              <a:rPr lang="ru-RU" sz="2900" dirty="0" smtClean="0">
                <a:latin typeface="Segoe UI Light" pitchFamily="34" charset="0"/>
              </a:rPr>
              <a:t>легко </a:t>
            </a:r>
            <a:r>
              <a:rPr lang="ru-RU" sz="2900" dirty="0">
                <a:latin typeface="Segoe UI Light" pitchFamily="34" charset="0"/>
              </a:rPr>
              <a:t>построить макет, который полностью заполняет весь экран, независимо от </a:t>
            </a:r>
            <a:r>
              <a:rPr lang="ru-RU" sz="2900" dirty="0" smtClean="0">
                <a:latin typeface="Segoe UI Light" pitchFamily="34" charset="0"/>
              </a:rPr>
              <a:t>размеров экрана.</a:t>
            </a:r>
            <a:endParaRPr lang="ru-RU" sz="2900" dirty="0">
              <a:latin typeface="Segoe UI Light" pitchFamily="34" charset="0"/>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a:t>Задание: Создать </a:t>
            </a:r>
            <a:r>
              <a:rPr lang="ru-RU" sz="6000" dirty="0" smtClean="0"/>
              <a:t>макет на основе </a:t>
            </a:r>
            <a:r>
              <a:rPr lang="ru-RU" sz="6000" dirty="0"/>
              <a:t>сетки, используя Blend</a:t>
            </a:r>
            <a:endParaRPr lang="en-US" sz="6000" dirty="0">
              <a:cs typeface="Courier New" pitchFamily="49" charset="0"/>
            </a:endParaRPr>
          </a:p>
        </p:txBody>
      </p:sp>
      <p:sp>
        <p:nvSpPr>
          <p:cNvPr id="27" name="Content Placeholder 26"/>
          <p:cNvSpPr>
            <a:spLocks noGrp="1"/>
          </p:cNvSpPr>
          <p:nvPr>
            <p:ph type="body" sz="quarter" idx="10"/>
          </p:nvPr>
        </p:nvSpPr>
        <p:spPr>
          <a:xfrm>
            <a:off x="774954" y="2144779"/>
            <a:ext cx="14276777" cy="4579715"/>
          </a:xfrm>
        </p:spPr>
        <p:txBody>
          <a:bodyPr/>
          <a:lstStyle/>
          <a:p>
            <a:pPr>
              <a:lnSpc>
                <a:spcPct val="150000"/>
              </a:lnSpc>
            </a:pPr>
            <a:r>
              <a:rPr lang="ru-RU" sz="2400" dirty="0">
                <a:latin typeface="Segoe UI Light" pitchFamily="34" charset="0"/>
              </a:rPr>
              <a:t>Преимущество </a:t>
            </a:r>
            <a:r>
              <a:rPr lang="ru-RU" sz="2400" dirty="0" err="1">
                <a:latin typeface="Segoe UI Light" pitchFamily="34" charset="0"/>
              </a:rPr>
              <a:t>Blend</a:t>
            </a:r>
            <a:r>
              <a:rPr lang="ru-RU" sz="2400" dirty="0">
                <a:latin typeface="Segoe UI Light" pitchFamily="34" charset="0"/>
              </a:rPr>
              <a:t> заключается в инструменте визуальной разметки </a:t>
            </a:r>
            <a:r>
              <a:rPr lang="ru-RU" sz="2400" dirty="0" smtClean="0">
                <a:latin typeface="Segoe UI Light" pitchFamily="34" charset="0"/>
              </a:rPr>
              <a:t>— он </a:t>
            </a:r>
            <a:r>
              <a:rPr lang="ru-RU" sz="2400" dirty="0">
                <a:latin typeface="Segoe UI Light" pitchFamily="34" charset="0"/>
              </a:rPr>
              <a:t>имеет конструктор, который позволяет Вам видеть визуальные изменения в режиме реального времени, тогда как </a:t>
            </a:r>
            <a:r>
              <a:rPr lang="ru-RU" sz="2400" dirty="0" err="1">
                <a:latin typeface="Segoe UI Light" pitchFamily="34" charset="0"/>
              </a:rPr>
              <a:t>Visual</a:t>
            </a:r>
            <a:r>
              <a:rPr lang="ru-RU" sz="2400" dirty="0">
                <a:latin typeface="Segoe UI Light" pitchFamily="34" charset="0"/>
              </a:rPr>
              <a:t> </a:t>
            </a:r>
            <a:r>
              <a:rPr lang="ru-RU" sz="2400" dirty="0" err="1">
                <a:latin typeface="Segoe UI Light" pitchFamily="34" charset="0"/>
              </a:rPr>
              <a:t>Studio</a:t>
            </a:r>
            <a:r>
              <a:rPr lang="ru-RU" sz="2400" dirty="0">
                <a:latin typeface="Segoe UI Light" pitchFamily="34" charset="0"/>
              </a:rPr>
              <a:t> не имеет конструктора для </a:t>
            </a:r>
            <a:r>
              <a:rPr lang="en-US" sz="2400" dirty="0" err="1">
                <a:latin typeface="Segoe UI Light" pitchFamily="34" charset="0"/>
              </a:rPr>
              <a:t>WinRT</a:t>
            </a:r>
            <a:r>
              <a:rPr lang="ru-RU" sz="2400" dirty="0">
                <a:latin typeface="Segoe UI Light" pitchFamily="34" charset="0"/>
              </a:rPr>
              <a:t>-приложений, основанных на </a:t>
            </a:r>
            <a:r>
              <a:rPr lang="ru-RU" sz="2400" dirty="0" err="1">
                <a:latin typeface="Segoe UI Light" pitchFamily="34" charset="0"/>
              </a:rPr>
              <a:t>JavaScript</a:t>
            </a:r>
            <a:r>
              <a:rPr lang="ru-RU" sz="2400" dirty="0">
                <a:latin typeface="Segoe UI Light" pitchFamily="34" charset="0"/>
              </a:rPr>
              <a:t>.</a:t>
            </a:r>
          </a:p>
          <a:p>
            <a:pPr>
              <a:lnSpc>
                <a:spcPct val="150000"/>
              </a:lnSpc>
            </a:pPr>
            <a:r>
              <a:rPr lang="ru-RU" sz="2400" dirty="0">
                <a:latin typeface="Segoe UI Light" pitchFamily="34" charset="0"/>
              </a:rPr>
              <a:t>В следующем упражнении вы используете </a:t>
            </a:r>
            <a:r>
              <a:rPr lang="ru-RU" sz="2400" dirty="0" err="1">
                <a:latin typeface="Segoe UI Light" pitchFamily="34" charset="0"/>
              </a:rPr>
              <a:t>Blend</a:t>
            </a:r>
            <a:r>
              <a:rPr lang="ru-RU" sz="2400" dirty="0">
                <a:latin typeface="Segoe UI Light" pitchFamily="34" charset="0"/>
              </a:rPr>
              <a:t> для </a:t>
            </a:r>
            <a:r>
              <a:rPr lang="ru-RU" sz="2400" dirty="0" err="1">
                <a:latin typeface="Segoe UI Light" pitchFamily="34" charset="0"/>
              </a:rPr>
              <a:t>Visual</a:t>
            </a:r>
            <a:r>
              <a:rPr lang="ru-RU" sz="2400" dirty="0">
                <a:latin typeface="Segoe UI Light" pitchFamily="34" charset="0"/>
              </a:rPr>
              <a:t> </a:t>
            </a:r>
            <a:r>
              <a:rPr lang="ru-RU" sz="2400" dirty="0" err="1">
                <a:latin typeface="Segoe UI Light" pitchFamily="34" charset="0"/>
              </a:rPr>
              <a:t>Studio</a:t>
            </a:r>
            <a:r>
              <a:rPr lang="ru-RU" sz="2400" dirty="0">
                <a:latin typeface="Segoe UI Light" pitchFamily="34" charset="0"/>
              </a:rPr>
              <a:t> </a:t>
            </a:r>
            <a:r>
              <a:rPr lang="ru-RU" sz="2400" dirty="0" smtClean="0">
                <a:latin typeface="Segoe UI Light" pitchFamily="34" charset="0"/>
              </a:rPr>
              <a:t>, </a:t>
            </a:r>
            <a:r>
              <a:rPr lang="ru-RU" sz="2400" dirty="0">
                <a:latin typeface="Segoe UI Light" pitchFamily="34" charset="0"/>
              </a:rPr>
              <a:t>чтобы визуально изучить структуру сеток, а </a:t>
            </a:r>
            <a:r>
              <a:rPr lang="ru-RU" sz="2400" dirty="0" smtClean="0">
                <a:latin typeface="Segoe UI Light" pitchFamily="34" charset="0"/>
              </a:rPr>
              <a:t>также узнаете</a:t>
            </a:r>
            <a:r>
              <a:rPr lang="ru-RU" sz="2400" dirty="0">
                <a:latin typeface="Segoe UI Light" pitchFamily="34" charset="0"/>
              </a:rPr>
              <a:t>, как выровнять содержимое по строке и столбцу сетки. </a:t>
            </a:r>
          </a:p>
          <a:p>
            <a:pPr>
              <a:lnSpc>
                <a:spcPct val="150000"/>
              </a:lnSpc>
            </a:pPr>
            <a:r>
              <a:rPr lang="ru-RU" sz="2400" dirty="0">
                <a:latin typeface="Segoe UI Light" pitchFamily="34" charset="0"/>
              </a:rPr>
              <a:t>Теперь вы пройдете простое задание, которое познакомит вас с основами разметки макета на основе сетки: вы создадите в </a:t>
            </a:r>
            <a:r>
              <a:rPr lang="ru-RU" sz="2400" dirty="0" err="1">
                <a:latin typeface="Segoe UI Light" pitchFamily="34" charset="0"/>
              </a:rPr>
              <a:t>Blend</a:t>
            </a:r>
            <a:r>
              <a:rPr lang="ru-RU" sz="2400" dirty="0">
                <a:latin typeface="Segoe UI Light" pitchFamily="34" charset="0"/>
              </a:rPr>
              <a:t> пустой проект </a:t>
            </a:r>
            <a:r>
              <a:rPr lang="en-US" sz="2400" dirty="0" err="1">
                <a:latin typeface="Segoe UI Light" pitchFamily="34" charset="0"/>
              </a:rPr>
              <a:t>WinRT</a:t>
            </a:r>
            <a:r>
              <a:rPr lang="ru-RU" sz="2400" dirty="0">
                <a:latin typeface="Segoe UI Light" pitchFamily="34" charset="0"/>
              </a:rPr>
              <a:t>-приложения, добавите сеточный макет, добавите содержимое, а затем узнаете, как выровнять это содержимое по строкам и столбцам</a:t>
            </a:r>
            <a:r>
              <a:rPr lang="ru-RU" sz="2400" dirty="0" smtClean="0">
                <a:latin typeface="Segoe UI Light" pitchFamily="34" charset="0"/>
              </a:rPr>
              <a:t>.</a:t>
            </a:r>
            <a:endParaRPr lang="ru-RU" sz="2400" dirty="0">
              <a:latin typeface="Segoe UI Light" pitchFamily="34" charset="0"/>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Создание нового проекта в </a:t>
            </a:r>
            <a:r>
              <a:rPr sz="6000" dirty="0" smtClean="0">
                <a:cs typeface="Courier New" pitchFamily="49" charset="0"/>
              </a:rPr>
              <a:t>Blend </a:t>
            </a:r>
            <a:r>
              <a:rPr lang="ru-RU" sz="6000" dirty="0" smtClean="0">
                <a:cs typeface="Courier New" pitchFamily="49" charset="0"/>
              </a:rPr>
              <a:t>для </a:t>
            </a:r>
            <a:r>
              <a:rPr sz="6000" dirty="0" smtClean="0">
                <a:cs typeface="Courier New" pitchFamily="49" charset="0"/>
              </a:rPr>
              <a:t>Visual </a:t>
            </a:r>
            <a:r>
              <a:rPr sz="6000" dirty="0">
                <a:cs typeface="Courier New" pitchFamily="49" charset="0"/>
              </a:rPr>
              <a:t>Studio</a:t>
            </a:r>
            <a:endParaRPr lang="en-US" sz="6000" dirty="0">
              <a:cs typeface="Courier New" pitchFamily="49" charset="0"/>
            </a:endParaRPr>
          </a:p>
        </p:txBody>
      </p:sp>
      <p:sp>
        <p:nvSpPr>
          <p:cNvPr id="27" name="Content Placeholder 26"/>
          <p:cNvSpPr>
            <a:spLocks noGrp="1"/>
          </p:cNvSpPr>
          <p:nvPr>
            <p:ph type="body" sz="quarter" idx="10"/>
          </p:nvPr>
        </p:nvSpPr>
        <p:spPr>
          <a:xfrm>
            <a:off x="774954" y="1957210"/>
            <a:ext cx="14276777" cy="5784660"/>
          </a:xfrm>
        </p:spPr>
        <p:txBody>
          <a:bodyPr/>
          <a:lstStyle/>
          <a:p>
            <a:pPr>
              <a:lnSpc>
                <a:spcPct val="150000"/>
              </a:lnSpc>
            </a:pPr>
            <a:r>
              <a:rPr lang="ru-RU" sz="2800" dirty="0"/>
              <a:t>Откройте </a:t>
            </a:r>
            <a:r>
              <a:rPr lang="ru-RU" sz="2800" dirty="0" err="1"/>
              <a:t>Blend</a:t>
            </a:r>
            <a:r>
              <a:rPr lang="ru-RU" sz="2800" dirty="0"/>
              <a:t> для </a:t>
            </a:r>
            <a:r>
              <a:rPr lang="ru-RU" sz="2800" dirty="0" err="1"/>
              <a:t>Visual</a:t>
            </a:r>
            <a:r>
              <a:rPr lang="ru-RU" sz="2800" dirty="0"/>
              <a:t> </a:t>
            </a:r>
            <a:r>
              <a:rPr lang="ru-RU" sz="2800" dirty="0" err="1"/>
              <a:t>Studio</a:t>
            </a:r>
            <a:r>
              <a:rPr lang="ru-RU" sz="2800" dirty="0"/>
              <a:t> и выберите Файл&gt; Создать проект (</a:t>
            </a:r>
            <a:r>
              <a:rPr lang="ru-RU" sz="2800" dirty="0" err="1"/>
              <a:t>File</a:t>
            </a:r>
            <a:r>
              <a:rPr lang="ru-RU" sz="2800" dirty="0"/>
              <a:t> &gt; </a:t>
            </a:r>
            <a:r>
              <a:rPr lang="ru-RU" sz="2800" dirty="0" err="1"/>
              <a:t>New</a:t>
            </a:r>
            <a:r>
              <a:rPr lang="ru-RU" sz="2800" dirty="0"/>
              <a:t> </a:t>
            </a:r>
            <a:r>
              <a:rPr lang="ru-RU" sz="2800" dirty="0" err="1"/>
              <a:t>Project</a:t>
            </a:r>
            <a:r>
              <a:rPr lang="ru-RU" sz="2800" dirty="0"/>
              <a:t>). Щелкните пункт HTML (Магазина </a:t>
            </a:r>
            <a:r>
              <a:rPr lang="ru-RU" sz="2800" dirty="0" err="1"/>
              <a:t>Windows</a:t>
            </a:r>
            <a:r>
              <a:rPr lang="ru-RU" sz="2800" dirty="0"/>
              <a:t>), а затем кликните Пустое Приложение. Назовите свой проект "module_2_grid" и кликните OK</a:t>
            </a:r>
            <a:endParaRPr lang="en-US" sz="2700" dirty="0" smtClean="0">
              <a:latin typeface="Segoe UI Light" pitchFamily="34" charset="0"/>
            </a:endParaRPr>
          </a:p>
          <a:p>
            <a:pPr lvl="1">
              <a:lnSpc>
                <a:spcPct val="150000"/>
              </a:lnSpc>
            </a:pPr>
            <a:endParaRPr lang="en-US" sz="2700" dirty="0" smtClean="0">
              <a:latin typeface="Segoe UI Light" pitchFamily="34" charset="0"/>
            </a:endParaRPr>
          </a:p>
          <a:p>
            <a:pPr lvl="1">
              <a:lnSpc>
                <a:spcPct val="150000"/>
              </a:lnSpc>
              <a:buNone/>
            </a:pPr>
            <a:r>
              <a:rPr lang="en-US" sz="2700" dirty="0" smtClean="0">
                <a:latin typeface="Segoe UI Light" pitchFamily="34" charset="0"/>
              </a:rPr>
              <a:t/>
            </a:r>
            <a:br>
              <a:rPr lang="en-US" sz="2700" dirty="0" smtClean="0">
                <a:latin typeface="Segoe UI Light" pitchFamily="34" charset="0"/>
              </a:rPr>
            </a:br>
            <a:endParaRPr lang="en-US" sz="2700" dirty="0" smtClean="0">
              <a:latin typeface="Segoe UI Light" pitchFamily="34" charset="0"/>
            </a:endParaRPr>
          </a:p>
          <a:p>
            <a:endParaRPr lang="ru-RU" sz="2800" dirty="0" smtClean="0"/>
          </a:p>
          <a:p>
            <a:endParaRPr lang="ru-RU" sz="2800" dirty="0"/>
          </a:p>
          <a:p>
            <a:r>
              <a:rPr lang="ru-RU" sz="2800" dirty="0" smtClean="0"/>
              <a:t>Вы </a:t>
            </a:r>
            <a:r>
              <a:rPr lang="ru-RU" sz="2800" dirty="0"/>
              <a:t>увидите </a:t>
            </a:r>
            <a:r>
              <a:rPr lang="ru-RU" sz="2800" dirty="0" err="1" smtClean="0"/>
              <a:t>default.html-страницу</a:t>
            </a:r>
            <a:r>
              <a:rPr lang="ru-RU" sz="2800" dirty="0"/>
              <a:t>, заполненную шаблонными данными. Теперь надо будет удалить этот контент, а затем добавить сетку. </a:t>
            </a:r>
          </a:p>
        </p:txBody>
      </p:sp>
      <p:pic>
        <p:nvPicPr>
          <p:cNvPr id="5" name="Picture 4" descr="01.png"/>
          <p:cNvPicPr/>
          <p:nvPr/>
        </p:nvPicPr>
        <p:blipFill>
          <a:blip r:embed="rId3" cstate="print"/>
          <a:srcRect b="72624"/>
          <a:stretch>
            <a:fillRect/>
          </a:stretch>
        </p:blipFill>
        <p:spPr>
          <a:xfrm>
            <a:off x="1892300" y="3845172"/>
            <a:ext cx="11451772" cy="2438400"/>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Добавление сетки на страницу</a:t>
            </a:r>
            <a:endParaRPr lang="en-US" sz="6000" dirty="0">
              <a:cs typeface="Courier New" pitchFamily="49" charset="0"/>
            </a:endParaRPr>
          </a:p>
        </p:txBody>
      </p:sp>
      <p:sp>
        <p:nvSpPr>
          <p:cNvPr id="27" name="Content Placeholder 26"/>
          <p:cNvSpPr>
            <a:spLocks noGrp="1"/>
          </p:cNvSpPr>
          <p:nvPr>
            <p:ph type="body" sz="quarter" idx="10"/>
          </p:nvPr>
        </p:nvSpPr>
        <p:spPr>
          <a:xfrm>
            <a:off x="798400" y="1754855"/>
            <a:ext cx="14276777" cy="6931128"/>
          </a:xfrm>
        </p:spPr>
        <p:txBody>
          <a:bodyPr/>
          <a:lstStyle/>
          <a:p>
            <a:pPr marL="0" lvl="1" indent="0">
              <a:lnSpc>
                <a:spcPct val="150000"/>
              </a:lnSpc>
              <a:buNone/>
            </a:pPr>
            <a:r>
              <a:rPr lang="ru-RU" sz="3200" dirty="0" smtClean="0">
                <a:latin typeface="Segoe UI Light" pitchFamily="34" charset="0"/>
              </a:rPr>
              <a:t>Вы можете добавить сетку на свою страницу, кликнув раздел Элементы (</a:t>
            </a:r>
            <a:r>
              <a:rPr lang="en-US" sz="3200" dirty="0" smtClean="0">
                <a:latin typeface="Segoe UI Light" pitchFamily="34" charset="0"/>
              </a:rPr>
              <a:t>Elements)</a:t>
            </a:r>
            <a:r>
              <a:rPr lang="ru-RU" sz="3200" dirty="0" smtClean="0">
                <a:latin typeface="Segoe UI Light" pitchFamily="34" charset="0"/>
              </a:rPr>
              <a:t> в панели Активы</a:t>
            </a:r>
            <a:r>
              <a:rPr lang="en-US" sz="3200" dirty="0" smtClean="0">
                <a:latin typeface="Segoe UI Light" pitchFamily="34" charset="0"/>
              </a:rPr>
              <a:t> (Assets)</a:t>
            </a:r>
            <a:r>
              <a:rPr lang="ru-RU" sz="3200" dirty="0" smtClean="0">
                <a:latin typeface="Segoe UI Light" pitchFamily="34" charset="0"/>
              </a:rPr>
              <a:t> и затем дважды кликнув на объект Сетка</a:t>
            </a:r>
            <a:r>
              <a:rPr lang="en-US" sz="3200" dirty="0" smtClean="0">
                <a:latin typeface="Segoe UI Light" pitchFamily="34" charset="0"/>
              </a:rPr>
              <a:t> (grid).</a:t>
            </a:r>
          </a:p>
          <a:p>
            <a:pPr lvl="1">
              <a:lnSpc>
                <a:spcPct val="150000"/>
              </a:lnSpc>
            </a:pPr>
            <a:endParaRPr lang="en-US" sz="2700" dirty="0" smtClean="0">
              <a:latin typeface="Segoe UI Light" pitchFamily="34" charset="0"/>
            </a:endParaRPr>
          </a:p>
          <a:p>
            <a:pPr lvl="1">
              <a:lnSpc>
                <a:spcPct val="150000"/>
              </a:lnSpc>
            </a:pPr>
            <a:endParaRPr lang="en-US" sz="2700" dirty="0" smtClean="0">
              <a:latin typeface="Segoe UI Light" pitchFamily="34" charset="0"/>
            </a:endParaRPr>
          </a:p>
          <a:p>
            <a:pPr lvl="1">
              <a:lnSpc>
                <a:spcPct val="150000"/>
              </a:lnSpc>
            </a:pPr>
            <a:endParaRPr lang="en-US" sz="2700" dirty="0" smtClean="0">
              <a:latin typeface="Segoe UI Light" pitchFamily="34" charset="0"/>
            </a:endParaRPr>
          </a:p>
          <a:p>
            <a:pPr marL="589418" lvl="1" indent="0">
              <a:lnSpc>
                <a:spcPct val="150000"/>
              </a:lnSpc>
              <a:buNone/>
            </a:pPr>
            <a:endParaRPr lang="en-US" sz="2700" dirty="0" smtClean="0">
              <a:latin typeface="Segoe UI Light" pitchFamily="34" charset="0"/>
            </a:endParaRPr>
          </a:p>
          <a:p>
            <a:pPr marL="589418" lvl="1" indent="0">
              <a:lnSpc>
                <a:spcPct val="150000"/>
              </a:lnSpc>
              <a:buNone/>
            </a:pPr>
            <a:endParaRPr lang="en-US" sz="1200" dirty="0" smtClean="0">
              <a:latin typeface="Segoe UI Light" pitchFamily="34" charset="0"/>
            </a:endParaRPr>
          </a:p>
          <a:p>
            <a:pPr marL="0" lvl="1" indent="0">
              <a:lnSpc>
                <a:spcPct val="150000"/>
              </a:lnSpc>
              <a:buNone/>
            </a:pPr>
            <a:r>
              <a:rPr lang="ru-RU" sz="3200" dirty="0" smtClean="0">
                <a:latin typeface="Segoe UI Light" pitchFamily="34" charset="0"/>
              </a:rPr>
              <a:t>Сетка в </a:t>
            </a:r>
            <a:r>
              <a:rPr lang="en-US" sz="3200" dirty="0" smtClean="0">
                <a:latin typeface="Segoe UI Light" pitchFamily="34" charset="0"/>
              </a:rPr>
              <a:t>Blend </a:t>
            </a:r>
            <a:r>
              <a:rPr lang="ru-RU" sz="3200" dirty="0" smtClean="0">
                <a:latin typeface="Segoe UI Light" pitchFamily="34" charset="0"/>
              </a:rPr>
              <a:t>— это просто </a:t>
            </a:r>
            <a:r>
              <a:rPr lang="en-US" sz="3200" dirty="0" smtClean="0">
                <a:latin typeface="Segoe UI Light" pitchFamily="34" charset="0"/>
              </a:rPr>
              <a:t>div</a:t>
            </a:r>
            <a:r>
              <a:rPr lang="ru-RU" sz="3200" dirty="0" smtClean="0">
                <a:latin typeface="Segoe UI Light" pitchFamily="34" charset="0"/>
              </a:rPr>
              <a:t>-элемент </a:t>
            </a:r>
            <a:r>
              <a:rPr lang="en-US" sz="3200" dirty="0" smtClean="0">
                <a:latin typeface="Segoe UI Light" pitchFamily="34" charset="0"/>
              </a:rPr>
              <a:t>HTML</a:t>
            </a:r>
            <a:r>
              <a:rPr lang="ru-RU" sz="3200" dirty="0" smtClean="0">
                <a:latin typeface="Segoe UI Light" pitchFamily="34" charset="0"/>
              </a:rPr>
              <a:t>, который автоматически обозначается </a:t>
            </a:r>
            <a:r>
              <a:rPr lang="en-US" sz="3200" dirty="0" smtClean="0">
                <a:latin typeface="Segoe UI Light" pitchFamily="34" charset="0"/>
              </a:rPr>
              <a:t>“ms-grid”</a:t>
            </a:r>
            <a:r>
              <a:rPr lang="ru-RU" sz="3200" dirty="0" smtClean="0">
                <a:latin typeface="Segoe UI Light" pitchFamily="34" charset="0"/>
              </a:rPr>
              <a:t> классом</a:t>
            </a:r>
            <a:r>
              <a:rPr lang="en-US" sz="3200" dirty="0" smtClean="0">
                <a:latin typeface="Segoe UI Light" pitchFamily="34" charset="0"/>
              </a:rPr>
              <a:t> CSS</a:t>
            </a:r>
            <a:r>
              <a:rPr lang="ru-RU" sz="3200" dirty="0" smtClean="0">
                <a:latin typeface="Segoe UI Light" pitchFamily="34" charset="0"/>
              </a:rPr>
              <a:t>.</a:t>
            </a:r>
            <a:endParaRPr lang="en-US" sz="3200" dirty="0" smtClean="0">
              <a:latin typeface="Segoe UI Light" pitchFamily="34" charset="0"/>
            </a:endParaRPr>
          </a:p>
        </p:txBody>
      </p:sp>
      <p:pic>
        <p:nvPicPr>
          <p:cNvPr id="6" name="Picture 5" descr="2.png"/>
          <p:cNvPicPr/>
          <p:nvPr/>
        </p:nvPicPr>
        <p:blipFill>
          <a:blip r:embed="rId3" cstate="print"/>
          <a:srcRect l="40978" t="11138" b="50991"/>
          <a:stretch>
            <a:fillRect/>
          </a:stretch>
        </p:blipFill>
        <p:spPr>
          <a:xfrm>
            <a:off x="4991660" y="3418008"/>
            <a:ext cx="3401402" cy="2982791"/>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Свойства класса </a:t>
            </a:r>
            <a:r>
              <a:rPr sz="6000" dirty="0" smtClean="0">
                <a:cs typeface="Courier New" pitchFamily="49" charset="0"/>
              </a:rPr>
              <a:t>.ms-grid</a:t>
            </a:r>
            <a:endParaRPr lang="en-US" sz="6000" dirty="0">
              <a:cs typeface="Courier New" pitchFamily="49" charset="0"/>
            </a:endParaRPr>
          </a:p>
        </p:txBody>
      </p:sp>
      <p:sp>
        <p:nvSpPr>
          <p:cNvPr id="27" name="Content Placeholder 26"/>
          <p:cNvSpPr>
            <a:spLocks noGrp="1"/>
          </p:cNvSpPr>
          <p:nvPr>
            <p:ph type="body" sz="quarter" idx="10"/>
          </p:nvPr>
        </p:nvSpPr>
        <p:spPr>
          <a:xfrm>
            <a:off x="774954" y="2121333"/>
            <a:ext cx="14276777" cy="3231654"/>
          </a:xfrm>
        </p:spPr>
        <p:txBody>
          <a:bodyPr/>
          <a:lstStyle/>
          <a:p>
            <a:pPr marL="0" lvl="1" indent="0">
              <a:lnSpc>
                <a:spcPct val="150000"/>
              </a:lnSpc>
              <a:buNone/>
            </a:pPr>
            <a:r>
              <a:rPr lang="ru-RU" sz="2800" dirty="0" smtClean="0">
                <a:latin typeface="Segoe UI Light" pitchFamily="34" charset="0"/>
              </a:rPr>
              <a:t>Класс </a:t>
            </a:r>
            <a:r>
              <a:rPr lang="en-US" sz="2800" dirty="0" smtClean="0">
                <a:latin typeface="Segoe UI Light" pitchFamily="34" charset="0"/>
              </a:rPr>
              <a:t>.</a:t>
            </a:r>
            <a:r>
              <a:rPr lang="en-US" sz="2800" dirty="0">
                <a:latin typeface="Segoe UI Light" pitchFamily="34" charset="0"/>
              </a:rPr>
              <a:t>ms-grid </a:t>
            </a:r>
            <a:r>
              <a:rPr lang="ru-RU" sz="2800" dirty="0">
                <a:latin typeface="Segoe UI Light" pitchFamily="34" charset="0"/>
              </a:rPr>
              <a:t>имеет два важных свойства</a:t>
            </a:r>
            <a:r>
              <a:rPr lang="en-US" sz="2800" dirty="0">
                <a:latin typeface="Segoe UI Light" pitchFamily="34" charset="0"/>
              </a:rPr>
              <a:t>: </a:t>
            </a:r>
            <a:r>
              <a:rPr lang="ru-RU" sz="2800" dirty="0" err="1">
                <a:latin typeface="Segoe UI Light" pitchFamily="34" charset="0"/>
              </a:rPr>
              <a:t>ms-grid-columns</a:t>
            </a:r>
            <a:r>
              <a:rPr lang="ru-RU" sz="2800" dirty="0">
                <a:latin typeface="Segoe UI Light" pitchFamily="34" charset="0"/>
              </a:rPr>
              <a:t> (</a:t>
            </a:r>
            <a:r>
              <a:rPr lang="ru-RU" sz="2800" dirty="0" err="1">
                <a:latin typeface="Segoe UI Light" pitchFamily="34" charset="0"/>
              </a:rPr>
              <a:t>стоблцы</a:t>
            </a:r>
            <a:r>
              <a:rPr lang="ru-RU" sz="2800" dirty="0">
                <a:latin typeface="Segoe UI Light" pitchFamily="34" charset="0"/>
              </a:rPr>
              <a:t>), </a:t>
            </a:r>
            <a:r>
              <a:rPr lang="ru-RU" sz="2800" dirty="0" err="1">
                <a:latin typeface="Segoe UI Light" pitchFamily="34" charset="0"/>
              </a:rPr>
              <a:t>ms-grid-rows</a:t>
            </a:r>
            <a:r>
              <a:rPr lang="ru-RU" sz="2800" dirty="0">
                <a:latin typeface="Segoe UI Light" pitchFamily="34" charset="0"/>
              </a:rPr>
              <a:t> (строки)</a:t>
            </a:r>
            <a:r>
              <a:rPr lang="en-US" sz="2800" dirty="0">
                <a:latin typeface="Segoe UI Light" pitchFamily="34" charset="0"/>
              </a:rPr>
              <a:t>. </a:t>
            </a:r>
            <a:r>
              <a:rPr lang="ru-RU" sz="2800" dirty="0">
                <a:latin typeface="Segoe UI Light" pitchFamily="34" charset="0"/>
              </a:rPr>
              <a:t>Свойство </a:t>
            </a:r>
            <a:r>
              <a:rPr lang="ru-RU" sz="2800" dirty="0" err="1">
                <a:latin typeface="Segoe UI Light" pitchFamily="34" charset="0"/>
              </a:rPr>
              <a:t>ms-grid-columns</a:t>
            </a:r>
            <a:r>
              <a:rPr lang="ru-RU" sz="2800" dirty="0">
                <a:latin typeface="Segoe UI Light" pitchFamily="34" charset="0"/>
              </a:rPr>
              <a:t> (</a:t>
            </a:r>
            <a:r>
              <a:rPr lang="ru-RU" sz="2800" dirty="0" err="1">
                <a:latin typeface="Segoe UI Light" pitchFamily="34" charset="0"/>
              </a:rPr>
              <a:t>стоблцы</a:t>
            </a:r>
            <a:r>
              <a:rPr lang="ru-RU" sz="2800" dirty="0" smtClean="0">
                <a:latin typeface="Segoe UI Light" pitchFamily="34" charset="0"/>
              </a:rPr>
              <a:t>)</a:t>
            </a:r>
            <a:r>
              <a:rPr lang="en-US" sz="2800" dirty="0" smtClean="0">
                <a:latin typeface="Segoe UI Light" pitchFamily="34" charset="0"/>
              </a:rPr>
              <a:t> </a:t>
            </a:r>
            <a:r>
              <a:rPr lang="ru-RU" sz="2800" dirty="0" smtClean="0">
                <a:latin typeface="Segoe UI Light" pitchFamily="34" charset="0"/>
              </a:rPr>
              <a:t>задает </a:t>
            </a:r>
            <a:r>
              <a:rPr lang="ru-RU" sz="2800" dirty="0">
                <a:latin typeface="Segoe UI Light" pitchFamily="34" charset="0"/>
              </a:rPr>
              <a:t>значение, определяющее ширину столбца </a:t>
            </a:r>
            <a:r>
              <a:rPr lang="ru-RU" sz="2800" dirty="0" smtClean="0">
                <a:latin typeface="Segoe UI Light" pitchFamily="34" charset="0"/>
              </a:rPr>
              <a:t>сетки, </a:t>
            </a:r>
            <a:r>
              <a:rPr lang="ru-RU" sz="2800" dirty="0">
                <a:latin typeface="Segoe UI Light" pitchFamily="34" charset="0"/>
              </a:rPr>
              <a:t>и сейчас </a:t>
            </a:r>
            <a:r>
              <a:rPr lang="ru-RU" sz="2800" dirty="0" smtClean="0">
                <a:latin typeface="Segoe UI Light" pitchFamily="34" charset="0"/>
              </a:rPr>
              <a:t>содержит значение </a:t>
            </a:r>
            <a:r>
              <a:rPr lang="ru-RU" sz="2800" dirty="0" smtClean="0">
                <a:latin typeface="Segoe UI Light" pitchFamily="34" charset="0"/>
              </a:rPr>
              <a:t>равное</a:t>
            </a:r>
            <a:r>
              <a:rPr lang="en-US" sz="2800" dirty="0" smtClean="0">
                <a:latin typeface="Segoe UI Light" pitchFamily="34" charset="0"/>
              </a:rPr>
              <a:t> 1fr. </a:t>
            </a:r>
            <a:r>
              <a:rPr lang="ru-RU" sz="2800" dirty="0" smtClean="0">
                <a:latin typeface="Segoe UI Light" pitchFamily="34" charset="0"/>
              </a:rPr>
              <a:t>Свойство </a:t>
            </a:r>
            <a:r>
              <a:rPr lang="ru-RU" sz="2800" dirty="0" err="1">
                <a:latin typeface="Segoe UI Light" pitchFamily="34" charset="0"/>
              </a:rPr>
              <a:t>ms-grid-rows</a:t>
            </a:r>
            <a:r>
              <a:rPr lang="ru-RU" sz="2800" dirty="0">
                <a:latin typeface="Segoe UI Light" pitchFamily="34" charset="0"/>
              </a:rPr>
              <a:t> (строки) задает </a:t>
            </a:r>
            <a:r>
              <a:rPr lang="ru-RU" sz="2800" dirty="0" smtClean="0">
                <a:latin typeface="Segoe UI Light" pitchFamily="34" charset="0"/>
              </a:rPr>
              <a:t>значение, определяющее ширину строки сетки, и сейчас </a:t>
            </a:r>
            <a:r>
              <a:rPr lang="ru-RU" sz="2800" dirty="0" smtClean="0">
                <a:latin typeface="Segoe UI Light" pitchFamily="34" charset="0"/>
              </a:rPr>
              <a:t>содержит значение </a:t>
            </a:r>
            <a:r>
              <a:rPr lang="ru-RU" sz="2800" dirty="0" smtClean="0">
                <a:latin typeface="Segoe UI Light" pitchFamily="34" charset="0"/>
              </a:rPr>
              <a:t>равное</a:t>
            </a:r>
            <a:r>
              <a:rPr lang="en-US" sz="2800" dirty="0" smtClean="0">
                <a:latin typeface="Segoe UI Light" pitchFamily="34" charset="0"/>
              </a:rPr>
              <a:t> 1fr.</a:t>
            </a:r>
          </a:p>
        </p:txBody>
      </p:sp>
      <p:pic>
        <p:nvPicPr>
          <p:cNvPr id="4" name="Picture 3" descr="3.png"/>
          <p:cNvPicPr/>
          <p:nvPr/>
        </p:nvPicPr>
        <p:blipFill>
          <a:blip r:embed="rId3" cstate="print"/>
          <a:srcRect t="60258"/>
          <a:stretch>
            <a:fillRect/>
          </a:stretch>
        </p:blipFill>
        <p:spPr>
          <a:xfrm>
            <a:off x="2694593" y="4938737"/>
            <a:ext cx="9220200" cy="3296482"/>
          </a:xfrm>
          <a:prstGeom prst="rect">
            <a:avLst/>
          </a:prstGeom>
        </p:spPr>
      </p:pic>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a:xfrm>
            <a:off x="766452" y="292628"/>
            <a:ext cx="14276777" cy="1448251"/>
          </a:xfrm>
        </p:spPr>
        <p:txBody>
          <a:bodyPr/>
          <a:lstStyle/>
          <a:p>
            <a:r>
              <a:rPr lang="ru-RU" sz="6000" dirty="0" smtClean="0">
                <a:cs typeface="Courier New" pitchFamily="49" charset="0"/>
              </a:rPr>
              <a:t>Дробный размер</a:t>
            </a:r>
            <a:endParaRPr lang="en-US" sz="6000" dirty="0">
              <a:cs typeface="Courier New" pitchFamily="49" charset="0"/>
            </a:endParaRPr>
          </a:p>
        </p:txBody>
      </p:sp>
      <p:sp>
        <p:nvSpPr>
          <p:cNvPr id="27" name="Content Placeholder 26"/>
          <p:cNvSpPr>
            <a:spLocks noGrp="1"/>
          </p:cNvSpPr>
          <p:nvPr>
            <p:ph type="body" sz="quarter" idx="10"/>
          </p:nvPr>
        </p:nvSpPr>
        <p:spPr>
          <a:xfrm>
            <a:off x="751508" y="1910315"/>
            <a:ext cx="14276777" cy="6635663"/>
          </a:xfrm>
        </p:spPr>
        <p:txBody>
          <a:bodyPr/>
          <a:lstStyle/>
          <a:p>
            <a:pPr marL="457200" indent="-457200">
              <a:lnSpc>
                <a:spcPct val="150000"/>
              </a:lnSpc>
              <a:buFont typeface="Arial" pitchFamily="34" charset="0"/>
              <a:buChar char="•"/>
            </a:pPr>
            <a:r>
              <a:rPr lang="ru-RU" sz="2800" dirty="0" smtClean="0">
                <a:latin typeface="Segoe UI Light" pitchFamily="34" charset="0"/>
              </a:rPr>
              <a:t>Типичные значения таких свойств,</a:t>
            </a:r>
            <a:r>
              <a:rPr lang="en-US" sz="2800" dirty="0" smtClean="0">
                <a:latin typeface="Segoe UI Light" pitchFamily="34" charset="0"/>
              </a:rPr>
              <a:t> </a:t>
            </a:r>
            <a:r>
              <a:rPr lang="ru-RU" sz="2800" dirty="0" smtClean="0">
                <a:latin typeface="Segoe UI Light" pitchFamily="34" charset="0"/>
              </a:rPr>
              <a:t>как ширина и высота, в </a:t>
            </a:r>
            <a:r>
              <a:rPr lang="en-US" sz="2800" dirty="0" smtClean="0">
                <a:latin typeface="Segoe UI Light" pitchFamily="34" charset="0"/>
              </a:rPr>
              <a:t>CSS </a:t>
            </a:r>
            <a:r>
              <a:rPr lang="ru-RU" sz="2800" dirty="0" smtClean="0">
                <a:latin typeface="Segoe UI Light" pitchFamily="34" charset="0"/>
              </a:rPr>
              <a:t>чаще всего задаются</a:t>
            </a:r>
            <a:r>
              <a:rPr lang="en-US" sz="2800" dirty="0" smtClean="0">
                <a:latin typeface="Segoe UI Light" pitchFamily="34" charset="0"/>
              </a:rPr>
              <a:t> </a:t>
            </a:r>
            <a:r>
              <a:rPr lang="ru-RU" sz="2800" dirty="0" smtClean="0">
                <a:latin typeface="Segoe UI Light" pitchFamily="34" charset="0"/>
              </a:rPr>
              <a:t>в пикселях</a:t>
            </a:r>
            <a:r>
              <a:rPr lang="en-US" sz="2800" dirty="0" smtClean="0">
                <a:latin typeface="Segoe UI Light" pitchFamily="34" charset="0"/>
              </a:rPr>
              <a:t> (</a:t>
            </a:r>
            <a:r>
              <a:rPr lang="en-US" sz="2800" dirty="0" err="1" smtClean="0">
                <a:latin typeface="Segoe UI Light" pitchFamily="34" charset="0"/>
              </a:rPr>
              <a:t>px</a:t>
            </a:r>
            <a:r>
              <a:rPr lang="en-US" sz="2800" dirty="0" smtClean="0">
                <a:latin typeface="Segoe UI Light" pitchFamily="34" charset="0"/>
              </a:rPr>
              <a:t>) </a:t>
            </a:r>
            <a:r>
              <a:rPr lang="ru-RU" sz="2800" dirty="0" smtClean="0">
                <a:latin typeface="Segoe UI Light" pitchFamily="34" charset="0"/>
              </a:rPr>
              <a:t>или</a:t>
            </a:r>
            <a:r>
              <a:rPr lang="en-US" sz="2800" dirty="0" smtClean="0">
                <a:latin typeface="Segoe UI Light" pitchFamily="34" charset="0"/>
              </a:rPr>
              <a:t> </a:t>
            </a:r>
            <a:r>
              <a:rPr lang="ru-RU" sz="2800" dirty="0" err="1" smtClean="0">
                <a:latin typeface="Segoe UI Light" pitchFamily="34" charset="0"/>
              </a:rPr>
              <a:t>эмах</a:t>
            </a:r>
            <a:r>
              <a:rPr lang="en-US" sz="2800" dirty="0" smtClean="0">
                <a:latin typeface="Segoe UI Light" pitchFamily="34" charset="0"/>
              </a:rPr>
              <a:t> (</a:t>
            </a:r>
            <a:r>
              <a:rPr lang="en-US" sz="2800" dirty="0" err="1" smtClean="0">
                <a:latin typeface="Segoe UI Light" pitchFamily="34" charset="0"/>
              </a:rPr>
              <a:t>em</a:t>
            </a:r>
            <a:r>
              <a:rPr lang="en-US" sz="2800" dirty="0" smtClean="0">
                <a:latin typeface="Segoe UI Light" pitchFamily="34" charset="0"/>
              </a:rPr>
              <a:t>), </a:t>
            </a:r>
            <a:r>
              <a:rPr lang="ru-RU" sz="2800" dirty="0" smtClean="0">
                <a:latin typeface="Segoe UI Light" pitchFamily="34" charset="0"/>
              </a:rPr>
              <a:t>хотя есть и другие единицы измерения</a:t>
            </a:r>
            <a:r>
              <a:rPr lang="en-US" sz="2800" dirty="0" smtClean="0">
                <a:latin typeface="Segoe UI Light" pitchFamily="34" charset="0"/>
              </a:rPr>
              <a:t>. </a:t>
            </a:r>
            <a:r>
              <a:rPr lang="ru-RU" sz="2800" dirty="0" smtClean="0">
                <a:latin typeface="Segoe UI Light" pitchFamily="34" charset="0"/>
              </a:rPr>
              <a:t>Сетки в приложениях</a:t>
            </a:r>
            <a:r>
              <a:rPr lang="en-US" sz="2800" dirty="0" smtClean="0">
                <a:latin typeface="Segoe UI Light" pitchFamily="34" charset="0"/>
              </a:rPr>
              <a:t> </a:t>
            </a:r>
            <a:r>
              <a:rPr lang="ru-RU" sz="2800" dirty="0" smtClean="0">
                <a:latin typeface="Segoe UI Light" pitchFamily="34" charset="0"/>
              </a:rPr>
              <a:t>для </a:t>
            </a:r>
            <a:r>
              <a:rPr lang="en-US" sz="2800" dirty="0" smtClean="0">
                <a:latin typeface="Segoe UI Light" pitchFamily="34" charset="0"/>
              </a:rPr>
              <a:t>Windows Store </a:t>
            </a:r>
            <a:r>
              <a:rPr lang="ru-RU" sz="2800" dirty="0" smtClean="0">
                <a:latin typeface="Segoe UI Light" pitchFamily="34" charset="0"/>
              </a:rPr>
              <a:t>задаются относительно новой единицей измерения – дробным размером, который  выражает долю, занимаемую элементом </a:t>
            </a:r>
            <a:r>
              <a:rPr lang="en-US" sz="2800" dirty="0" smtClean="0">
                <a:latin typeface="Segoe UI Light" pitchFamily="34" charset="0"/>
              </a:rPr>
              <a:t>(</a:t>
            </a:r>
            <a:r>
              <a:rPr lang="en-US" sz="2800" dirty="0" err="1" smtClean="0">
                <a:latin typeface="Segoe UI Light" pitchFamily="34" charset="0"/>
              </a:rPr>
              <a:t>fr</a:t>
            </a:r>
            <a:r>
              <a:rPr lang="en-US" sz="2800" dirty="0" smtClean="0">
                <a:latin typeface="Segoe UI Light" pitchFamily="34" charset="0"/>
              </a:rPr>
              <a:t>).</a:t>
            </a:r>
          </a:p>
          <a:p>
            <a:pPr marL="457200" indent="-457200">
              <a:lnSpc>
                <a:spcPct val="150000"/>
              </a:lnSpc>
              <a:buFont typeface="Arial" pitchFamily="34" charset="0"/>
              <a:buChar char="•"/>
            </a:pPr>
            <a:r>
              <a:rPr lang="ru-RU" sz="2800" dirty="0" smtClean="0">
                <a:latin typeface="Segoe UI Light" pitchFamily="34" charset="0"/>
              </a:rPr>
              <a:t>Строки и столбцы обычно определяются либо дробным размером </a:t>
            </a:r>
            <a:r>
              <a:rPr lang="en-US" sz="2800" dirty="0" smtClean="0">
                <a:latin typeface="Segoe UI Light" pitchFamily="34" charset="0"/>
              </a:rPr>
              <a:t>(</a:t>
            </a:r>
            <a:r>
              <a:rPr lang="ru-RU" sz="2800" dirty="0" smtClean="0">
                <a:latin typeface="Segoe UI Light" pitchFamily="34" charset="0"/>
              </a:rPr>
              <a:t>как </a:t>
            </a:r>
            <a:r>
              <a:rPr lang="en-US" sz="2800" dirty="0" smtClean="0">
                <a:latin typeface="Segoe UI Light" pitchFamily="34" charset="0"/>
              </a:rPr>
              <a:t>1fr)</a:t>
            </a:r>
            <a:r>
              <a:rPr lang="ru-RU" sz="2800" dirty="0" smtClean="0">
                <a:latin typeface="Segoe UI Light" pitchFamily="34" charset="0"/>
              </a:rPr>
              <a:t>, либо фиксированным размером</a:t>
            </a:r>
            <a:r>
              <a:rPr lang="en-US" sz="2800" dirty="0" smtClean="0">
                <a:latin typeface="Segoe UI Light" pitchFamily="34" charset="0"/>
              </a:rPr>
              <a:t> </a:t>
            </a:r>
            <a:r>
              <a:rPr lang="ru-RU" sz="2800" dirty="0" smtClean="0">
                <a:latin typeface="Segoe UI Light" pitchFamily="34" charset="0"/>
              </a:rPr>
              <a:t>(обычно это пиксели</a:t>
            </a:r>
            <a:r>
              <a:rPr lang="en-US" sz="2800" dirty="0" smtClean="0">
                <a:latin typeface="Segoe UI Light" pitchFamily="34" charset="0"/>
              </a:rPr>
              <a:t>). </a:t>
            </a:r>
          </a:p>
          <a:p>
            <a:pPr marL="457200" indent="-457200">
              <a:lnSpc>
                <a:spcPct val="150000"/>
              </a:lnSpc>
              <a:buFont typeface="Arial" pitchFamily="34" charset="0"/>
              <a:buChar char="•"/>
            </a:pPr>
            <a:r>
              <a:rPr lang="ru-RU" sz="2800" dirty="0" smtClean="0">
                <a:latin typeface="Segoe UI Light" pitchFamily="34" charset="0"/>
              </a:rPr>
              <a:t>Когда строки или столбцы задаются дробным размером, они могут меняться в размере в случае изменений размеров сетки. Когда строки или столбцы задаются фиксированным размером — они не изменятся, даже если сетка будет изменена.</a:t>
            </a:r>
            <a:endParaRPr lang="en-US" sz="2800" dirty="0" smtClean="0">
              <a:latin typeface="Segoe UI Light" pitchFamily="34" charset="0"/>
            </a:endParaRPr>
          </a:p>
        </p:txBody>
      </p:sp>
    </p:spTree>
    <p:extLst>
      <p:ext uri="{BB962C8B-B14F-4D97-AF65-F5344CB8AC3E}">
        <p14:creationId xmlns:p14="http://schemas.microsoft.com/office/powerpoint/2010/main" val="1816711013"/>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Win8_PPT_Template">
  <a:themeElements>
    <a:clrScheme name="New Windows Template 2">
      <a:dk1>
        <a:srgbClr val="292929"/>
      </a:dk1>
      <a:lt1>
        <a:srgbClr val="FFFFFF"/>
      </a:lt1>
      <a:dk2>
        <a:srgbClr val="072B60"/>
      </a:dk2>
      <a:lt2>
        <a:srgbClr val="EEECE1"/>
      </a:lt2>
      <a:accent1>
        <a:srgbClr val="557EB9"/>
      </a:accent1>
      <a:accent2>
        <a:srgbClr val="FFC211"/>
      </a:accent2>
      <a:accent3>
        <a:srgbClr val="6BBD46"/>
      </a:accent3>
      <a:accent4>
        <a:srgbClr val="FE5815"/>
      </a:accent4>
      <a:accent5>
        <a:srgbClr val="EB7C00"/>
      </a:accent5>
      <a:accent6>
        <a:srgbClr val="00DCFF"/>
      </a:accent6>
      <a:hlink>
        <a:srgbClr val="00B9F2"/>
      </a:hlink>
      <a:folHlink>
        <a:srgbClr val="008AB5"/>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a:defRPr sz="2200" dirty="0" smtClean="0">
            <a:solidFill>
              <a:schemeClr val="bg1"/>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solidFill>
              <a:schemeClr val="tx1">
                <a:lumMod val="75000"/>
                <a:lumOff val="25000"/>
                <a:alpha val="99000"/>
              </a:schemeClr>
            </a:solidFill>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1ba418b2-d25a-4750-94ba-b9e42b42716b">Final</Statu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F3A473F469C524B98A00E41D68EB517" ma:contentTypeVersion="1" ma:contentTypeDescription="Create a new document." ma:contentTypeScope="" ma:versionID="55535fa4b6b301620755396e2f6ec2cb">
  <xsd:schema xmlns:xsd="http://www.w3.org/2001/XMLSchema" xmlns:xs="http://www.w3.org/2001/XMLSchema" xmlns:p="http://schemas.microsoft.com/office/2006/metadata/properties" xmlns:ns2="1ba418b2-d25a-4750-94ba-b9e42b42716b" targetNamespace="http://schemas.microsoft.com/office/2006/metadata/properties" ma:root="true" ma:fieldsID="201a5cace168dc1ce9b2aaabe05c4a7d" ns2:_="">
    <xsd:import namespace="1ba418b2-d25a-4750-94ba-b9e42b42716b"/>
    <xsd:element name="properties">
      <xsd:complexType>
        <xsd:sequence>
          <xsd:element name="documentManagement">
            <xsd:complexType>
              <xsd:all>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a418b2-d25a-4750-94ba-b9e42b42716b" elementFormDefault="qualified">
    <xsd:import namespace="http://schemas.microsoft.com/office/2006/documentManagement/types"/>
    <xsd:import namespace="http://schemas.microsoft.com/office/infopath/2007/PartnerControls"/>
    <xsd:element name="Status" ma:index="8" nillable="true" ma:displayName="Status" ma:default="Ready for review" ma:format="Dropdown" ma:internalName="Status">
      <xsd:simpleType>
        <xsd:restriction base="dms:Choice">
          <xsd:enumeration value="Ready for review"/>
          <xsd:enumeration value="Review completed"/>
          <xsd:enumeration value="Edits required"/>
          <xsd:enumeration value="Fina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33C7443-01E3-4E0D-AC31-8BD209C1C579}">
  <ds:schemaRefs>
    <ds:schemaRef ds:uri="http://schemas.microsoft.com/office/infopath/2007/PartnerControls"/>
    <ds:schemaRef ds:uri="http://purl.org/dc/terms/"/>
    <ds:schemaRef ds:uri="http://schemas.microsoft.com/office/2006/metadata/properties"/>
    <ds:schemaRef ds:uri="http://www.w3.org/XML/1998/namespace"/>
    <ds:schemaRef ds:uri="http://schemas.microsoft.com/office/2006/documentManagement/types"/>
    <ds:schemaRef ds:uri="http://purl.org/dc/elements/1.1/"/>
    <ds:schemaRef ds:uri="http://schemas.openxmlformats.org/package/2006/metadata/core-properties"/>
    <ds:schemaRef ds:uri="1ba418b2-d25a-4750-94ba-b9e42b42716b"/>
    <ds:schemaRef ds:uri="http://purl.org/dc/dcmitype/"/>
  </ds:schemaRefs>
</ds:datastoreItem>
</file>

<file path=customXml/itemProps2.xml><?xml version="1.0" encoding="utf-8"?>
<ds:datastoreItem xmlns:ds="http://schemas.openxmlformats.org/officeDocument/2006/customXml" ds:itemID="{16AC5392-C834-498C-B674-ABCC5D8E1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a418b2-d25a-4750-94ba-b9e42b42716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CEB2934-CB9D-4953-B340-FBE61D6714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Win8_PPT_Template</Template>
  <TotalTime>0</TotalTime>
  <Words>1658</Words>
  <Application>Microsoft Office PowerPoint</Application>
  <PresentationFormat>Произвольный</PresentationFormat>
  <Paragraphs>87</Paragraphs>
  <Slides>18</Slides>
  <Notes>16</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Win8_PPT_Template</vt:lpstr>
      <vt:lpstr>Глава 2: Создание макетов приложений и проектирование с использованием HTML5, CSS и JavaScript </vt:lpstr>
      <vt:lpstr> Содержание презентации:</vt:lpstr>
      <vt:lpstr>CSS3-макет на основе сетки</vt:lpstr>
      <vt:lpstr>Преимущества макета на основе сетки</vt:lpstr>
      <vt:lpstr>Задание: Создать макет на основе сетки, используя Blend</vt:lpstr>
      <vt:lpstr>Создание нового проекта в Blend для Visual Studio</vt:lpstr>
      <vt:lpstr>Добавление сетки на страницу</vt:lpstr>
      <vt:lpstr>Свойства класса .ms-grid</vt:lpstr>
      <vt:lpstr>Дробный размер</vt:lpstr>
      <vt:lpstr>Добавление и настройка элемента div в  макет сетки</vt:lpstr>
      <vt:lpstr> Свойства CSS </vt:lpstr>
      <vt:lpstr>Установка основных стилей для элемента div</vt:lpstr>
      <vt:lpstr>Деление сетки на строки и столбцы</vt:lpstr>
      <vt:lpstr>Выравнивание содержимого в сетке</vt:lpstr>
      <vt:lpstr>Работа с сетками в Visual Studio </vt:lpstr>
      <vt:lpstr>Отсутствие визуального конструктора  в Visual Studio 2012</vt:lpstr>
      <vt:lpstr>Сравнение пользовательских макетов с шаблонами</vt:lpstr>
      <vt:lpstr>Итоги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Embrace Metro style design principles and Leverage Metro style design</dc:title>
  <dc:creator/>
  <cp:lastModifiedBy/>
  <cp:revision>1</cp:revision>
  <dcterms:created xsi:type="dcterms:W3CDTF">2012-03-27T02:52:18Z</dcterms:created>
  <dcterms:modified xsi:type="dcterms:W3CDTF">2012-11-01T22:04:49Z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0x0101004F3A473F469C524B98A00E41D68EB517</vt:lpwstr>
  </property>
</Properties>
</file>