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7"/>
  </p:notesMasterIdLst>
  <p:sldIdLst>
    <p:sldId id="282" r:id="rId2"/>
    <p:sldId id="283" r:id="rId3"/>
    <p:sldId id="284" r:id="rId4"/>
    <p:sldId id="285" r:id="rId5"/>
    <p:sldId id="286" r:id="rId6"/>
  </p:sldIdLst>
  <p:sldSz cx="9144000" cy="5143500" type="screen16x9"/>
  <p:notesSz cx="6858000" cy="9144000"/>
  <p:embeddedFontLst>
    <p:embeddedFont>
      <p:font typeface="Nunito Sans" pitchFamily="2" charset="-52"/>
      <p:regular r:id="rId8"/>
      <p:bold r:id="rId9"/>
      <p:italic r:id="rId10"/>
      <p:boldItalic r:id="rId11"/>
    </p:embeddedFont>
    <p:embeddedFont>
      <p:font typeface="Nunito Sans Light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572eb30f3d_1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2572eb30f3d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572eb30f3d_1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Отладка — неотъемлемая часть жизненного цикла разработки программного обеспечения. Даже при самых надежных методах программирования возникают ошибки, и их отладка — не самое приятное занятие.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В целом, сбои в работе приложений можно разделить на три категории: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Ошибки программирования (синтаксические ошибки, семантические ошибки, ошибки времени выполнения).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Сбой системы (ошибки памяти, повреждение файла, сбой сети и т.д.).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Недействительные данные (некорректное имя файла, некорректные данные).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Некоторые ошибки трудно отнести к определенному классу, поскольку классификация может зависеть от точки отсчета. Например, повреждение данных в одном приложении может привести к тому, что зависимое приложение выдаст ошибку времени выполнения. В зависимости от типа сбоя применяются различные инструменты и методологии.</a:t>
            </a:r>
            <a:endParaRPr/>
          </a:p>
        </p:txBody>
      </p:sp>
      <p:sp>
        <p:nvSpPr>
          <p:cNvPr id="500" name="Google Shape;500;g2572eb30f3d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572eb30f3d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работе с инструментарием, настройке системы или разработке системного программного обеспечения часто используемые методы отладки можно разделить на четыре категории: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отладки на основе инструментирования — это методы вставки кода в программы вручную или программно. Есть три наиболее широко используемых подхода.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Простейшая техника отладки заключается в добавлении в программу набора операторов печати и наблюдении за выводимыми значениями. Вставка операторов печати в тщательно определенные точки программы может помочь отладить программу. Это один из самых ранних методов отладки, и он весьма полезен даже сегодня. Однако в ряде случаев этот подход не срабатывает, поскольку он плохо масштабируется.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установить пред- и постусловия в различных точках программы, обычно вставляются assertion’ы. Ошибка в assertion упрощает отладку. Это также помогает обнаруживать ошибки на ранней стадии разработки. Обычно assertion отключены в производственном коде, поэтому одним из первых шагов по отладке является включение assertion и запуск неудачного тестового сценария.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clang, и GCC предоставляют инструментарий (санитайзеры), который может обнаружить несколько известных классов ошибок, таких как переполнение буфера, повреждение памяти и многих других. Существуют санитайзеры адресов, памяти, неопределенного поведения, потоков и прочие. Это обеспечивает автоматизированный способ обнаружения ошибок. Санитайзеры также требуют поддержки времени выполнения для поиска ошибок, а она доступна не на всех платформах.</a:t>
            </a:r>
            <a:endParaRPr/>
          </a:p>
        </p:txBody>
      </p:sp>
      <p:sp>
        <p:nvSpPr>
          <p:cNvPr id="510" name="Google Shape;510;g2572eb30f3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572eb30f3d_1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работе с инструментарием, настройке системы или разработке системного программного обеспечения часто используемые методы отладки можно разделить на четыре категории: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отладки на основе инструментирования — это методы вставки кода в программы вручную или программно. Есть три наиболее широко используемых подхода.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Простейшая техника отладки заключается в добавлении в программу набора операторов печати и наблюдении за выводимыми значениями. Вставка операторов печати в тщательно определенные точки программы может помочь отладить программу. Это один из самых ранних методов отладки, и он весьма полезен даже сегодня. Однако в ряде случаев этот подход не срабатывает, поскольку он плохо масштабируется.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установить пред- и постусловия в различных точках программы, обычно вставляются assertion’ы. Ошибка в assertion упрощает отладку. Это также помогает обнаруживать ошибки на ранней стадии разработки. Обычно assertion отключены в производственном коде, поэтому одним из первых шагов по отладке является включение assertion и запуск неудачного тестового сценария.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clang, и GCC предоставляют инструментарий (санитайзеры), который может обнаружить несколько известных классов ошибок, таких как переполнение буфера, повреждение памяти и многих других. Существуют санитайзеры адресов, памяти, неопределенного поведения, потоков и прочие. Это обеспечивает автоматизированный способ обнаружения ошибок. Санитайзеры также требуют поддержки времени выполнения для поиска ошибок, а она доступна не на всех платформах.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есть отладчик, становится очень удобно проверять программы, получать backtrace’ы, значения объектов, состояние различных потоков и т.д. Обучение эффективному использованию отладчика, такого как gdb, значительно упрощает разработку программного обеспечения.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gdb можно использовать для отладки программ, запущенных на другой машине. На удаленной машине запускается программа gdbserver, которая отвечает на запросы gdb клиентской машины. В некоторых случаях удаленная отладка может быть более удобной; например, она позволяет проверить программу на машине, где произошла ошибка, вместо того, чтобы пытаться повторить сценарий на компьютере разработчика.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ранней стадии ввода в эксплуатацию аппаратного обеспечения отсутствуют программные возможности. Для отладки «голых» приложений или доступа к различным аппаратным блокам в качестве транспортного механизма используется JTAG (названный в честь Joint Test Action Group). Большинство современных аппаратных средств предоставляют возможность прямой трассировки инструкций и данных с помощью стандартного протокола JTAG, хотя у каждого производителя аппаратных средств может быть разный уровень поддержки. Он часто используется для отладки аппаратных неполадок. </a:t>
            </a:r>
            <a:endParaRPr/>
          </a:p>
        </p:txBody>
      </p:sp>
      <p:sp>
        <p:nvSpPr>
          <p:cNvPr id="520" name="Google Shape;520;g2572eb30f3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572eb30f3d_1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работе с инструментарием, настройке системы или разработке системного программного обеспечения часто используемые методы отладки можно разделить на четыре категории: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отладки на основе инструментирования — это методы вставки кода в программы вручную или программно. Есть три наиболее широко используемых подхода.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Простейшая техника отладки заключается в добавлении в программу набора операторов печати и наблюдении за выводимыми значениями. Вставка операторов печати в тщательно определенные точки программы может помочь отладить программу. Это один из самых ранних методов отладки, и он весьма полезен даже сегодня. Однако в ряде случаев этот подход не срабатывает, поскольку он плохо масштабируется.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установить пред- и постусловия в различных точках программы, обычно вставляются assertion’ы. Ошибка в assertion упрощает отладку. Это также помогает обнаруживать ошибки на ранней стадии разработки. Обычно assertion отключены в производственном коде, поэтому одним из первых шагов по отладке является включение assertion и запуск неудачного тестового сценария.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clang, и GCC предоставляют инструментарий (санитайзеры), который может обнаружить несколько известных классов ошибок, таких как переполнение буфера, повреждение памяти и многих других. Существуют санитайзеры адресов, памяти, неопределенного поведения, потоков и прочие. Это обеспечивает автоматизированный способ обнаружения ошибок. Санитайзеры также требуют поддержки времени выполнения для поиска ошибок, а она доступна не на всех платформах.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есть отладчик, становится очень удобно проверять программы, получать backtrace’ы, значения объектов, состояние различных потоков и т.д. Обучение эффективному использованию отладчика, такого как gdb, значительно упрощает разработку программного обеспечения.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gdb можно использовать для отладки программ, запущенных на другой машине. На удаленной машине запускается программа gdbserver, которая отвечает на запросы gdb клиентской машины. В некоторых случаях удаленная отладка может быть более удобной; например, она позволяет проверить программу на машине, где произошла ошибка, вместо того, чтобы пытаться повторить сценарий на компьютере разработчика.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ранней стадии ввода в эксплуатацию аппаратного обеспечения отсутствуют программные возможности. Для отладки «голых» приложений или доступа к различным аппаратным блокам в качестве транспортного механизма используется JTAG (названный в честь Joint Test Action Group). Большинство современных аппаратных средств предоставляют возможность прямой трассировки инструкций и данных с помощью стандартного протокола JTAG, хотя у каждого производителя аппаратных средств может быть разный уровень поддержки. Он часто используется для отладки аппаратных неполадок. </a:t>
            </a:r>
            <a:endParaRPr/>
          </a:p>
        </p:txBody>
      </p:sp>
      <p:sp>
        <p:nvSpPr>
          <p:cNvPr id="530" name="Google Shape;530;g2572eb30f3d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фон">
  <p:cSld name="Белый фон без лого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1/gdbserver.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usfca.edu/~parrt/course/601/lectures/programming.by.contract.html" TargetMode="External"/><Relationship Id="rId3" Type="http://schemas.openxmlformats.org/officeDocument/2006/relationships/hyperlink" Target="https://www.cs.cornell.edu/courses/cs312/2006fa/lectures/lec26.html" TargetMode="External"/><Relationship Id="rId7" Type="http://schemas.openxmlformats.org/officeDocument/2006/relationships/hyperlink" Target="https://five-embeddev.com/riscv-debug-spec/latest/introduction.html#sec:intr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iscv.org/wp-content/uploads/2019/03/riscv-debug-release.pdf" TargetMode="External"/><Relationship Id="rId5" Type="http://schemas.openxmlformats.org/officeDocument/2006/relationships/hyperlink" Target="https://riscv.org/wp-content/uploads/2016/01/Tues1030-RISC-V-External-Debug.pdf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sourceware.org/gdb/current/onlinedocs/gdb.html" TargetMode="External"/><Relationship Id="rId9" Type="http://schemas.openxmlformats.org/officeDocument/2006/relationships/hyperlink" Target="https://github.com/riscv/riscv-isa-sim#debugging-with-gd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 txBox="1"/>
          <p:nvPr/>
        </p:nvSpPr>
        <p:spPr>
          <a:xfrm>
            <a:off x="589650" y="2329375"/>
            <a:ext cx="796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Методы отладки</a:t>
            </a:r>
            <a:endParaRPr sz="27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6"/>
          <p:cNvSpPr txBox="1"/>
          <p:nvPr/>
        </p:nvSpPr>
        <p:spPr>
          <a:xfrm>
            <a:off x="507675" y="941500"/>
            <a:ext cx="816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Ошибки программирования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синтаксические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семантические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времени выполнения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Сбой системы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ошибки памяти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сбой сети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повреждение файлов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Недействительные данные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некорректное имя файла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некорректные данные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3" name="Google Shape;503;p46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04" name="Google Shape;504;p46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5" name="Google Shape;50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6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Типы ошибок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МЕТОДЫ ОТЛАДКИ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/>
          <p:nvPr/>
        </p:nvSpPr>
        <p:spPr>
          <a:xfrm>
            <a:off x="507675" y="941500"/>
            <a:ext cx="81672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Отладка на основе инструментирования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Отладочная печать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Отладка на основе assertion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Санитайзеры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Использование отладчика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Удалённая отладка с помощью gdb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gdbserver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Отладка на основе JTAG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3" name="Google Shape;513;p47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14" name="Google Shape;514;p47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Инструменты и методы отладки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17" name="Google Shape;517;p47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МЕТОДЫ ОТЛАДКИ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/>
        </p:nvSpPr>
        <p:spPr>
          <a:xfrm>
            <a:off x="507675" y="941500"/>
            <a:ext cx="81672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Часто используемые команды gdb: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gdb --args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запуска программы со списком аргументов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 FileName:linenum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установки точек останова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bt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получения трассировки стека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thread apply all bt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получения трассировки стека для всех потоков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 variableName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печати значения переменной/объекта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up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перехода вверх по кадру стека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down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перехода вниз по кадру стека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перечисления исходных строк кода вокруг текущего фрейма стека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disassemble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отображения ассемблерного кода текущей функции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выполнения следующей инструкции источника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выполнения следующей машинной инструкции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выхода из отладчика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для запуска программы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23" name="Google Shape;523;p48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24" name="Google Shape;524;p48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5" name="Google Shape;5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8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Инструменты и методы отладки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27" name="Google Shape;527;p48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МЕТОДЫ ОТЛАДКИ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9"/>
          <p:cNvSpPr txBox="1"/>
          <p:nvPr/>
        </p:nvSpPr>
        <p:spPr>
          <a:xfrm>
            <a:off x="507675" y="941500"/>
            <a:ext cx="81672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Корнельский университет, CS312 Лекция 26, Техники отладки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Отладка с помощью GDB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Тим Ньюсом — Внешняя отладка RISC-V (она же JTAG-отладка)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Тим Ньюсом и Меган Вакс — Поддержка внешней отладки RISC-V в версии 0.13.2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7"/>
              </a:rPr>
              <a:t>Five EmbedDev — Блог о встраиваемой RISC-V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8"/>
              </a:rPr>
              <a:t>Университет Сан-Франциско — Программирование "по контракту"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9"/>
              </a:rPr>
              <a:t>Отладка с помощью Gdb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3" name="Google Shape;533;p49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34" name="Google Shape;534;p49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5" name="Google Shape;535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9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Справочные материалы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7" name="Google Shape;537;p49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МЕТОДЫ ОТЛАДКИ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Экран (16:9)</PresentationFormat>
  <Paragraphs>98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Nunito Sans Light</vt:lpstr>
      <vt:lpstr>Nunito Sans</vt:lpstr>
      <vt:lpstr>Courier New</vt:lpstr>
      <vt:lpstr>Arial</vt:lpstr>
      <vt:lpstr>Calibri</vt:lpstr>
      <vt:lpstr>RISC-V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2024-11-17T15:53:54Z</dcterms:modified>
</cp:coreProperties>
</file>