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1"/>
  </p:notesMasterIdLst>
  <p:sldIdLst>
    <p:sldId id="280" r:id="rId2"/>
    <p:sldId id="281" r:id="rId3"/>
    <p:sldId id="282" r:id="rId4"/>
    <p:sldId id="283" r:id="rId5"/>
    <p:sldId id="284" r:id="rId6"/>
    <p:sldId id="285" r:id="rId7"/>
    <p:sldId id="286" r:id="rId8"/>
    <p:sldId id="287" r:id="rId9"/>
    <p:sldId id="288" r:id="rId10"/>
  </p:sldIdLst>
  <p:sldSz cx="9144000" cy="5143500" type="screen16x9"/>
  <p:notesSz cx="6858000" cy="9144000"/>
  <p:embeddedFontLst>
    <p:embeddedFont>
      <p:font typeface="Nunito Sans" pitchFamily="2" charset="-52"/>
      <p:regular r:id="rId12"/>
      <p:bold r:id="rId13"/>
      <p:italic r:id="rId14"/>
      <p:boldItalic r:id="rId15"/>
    </p:embeddedFont>
    <p:embeddedFont>
      <p:font typeface="Nunito Sans Light" pitchFamily="2" charset="-52"/>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8AF94E-DE85-4943-B6D8-A35DAA9C71F0}">
  <a:tblStyle styleId="{0C8AF94E-DE85-4943-B6D8-A35DAA9C71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87ce6ed9c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87ce6ed9c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87ce6ed9c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87ce6ed9c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RISC‑V — это новая архитектура наборов команд (ISA), которая изначально была определена для поддержки образования и исследований в области компьютерной архитектуры, но теперь превратилась в свободный стандарт и открытую архитектуру, принятую в промышленности для создания собственных процессоров.</a:t>
            </a:r>
            <a:endParaRPr/>
          </a:p>
          <a:p>
            <a:pPr marL="0" lvl="0" indent="0" algn="l" rtl="0">
              <a:spcBef>
                <a:spcPts val="0"/>
              </a:spcBef>
              <a:spcAft>
                <a:spcPts val="0"/>
              </a:spcAft>
              <a:buNone/>
            </a:pPr>
            <a:endParaRPr/>
          </a:p>
          <a:p>
            <a:pPr marL="0" lvl="0" indent="0" algn="l" rtl="0">
              <a:spcBef>
                <a:spcPts val="0"/>
              </a:spcBef>
              <a:spcAft>
                <a:spcPts val="0"/>
              </a:spcAft>
              <a:buNone/>
            </a:pPr>
            <a:r>
              <a:rPr lang="ru"/>
              <a:t>Это полностью открытая ISA, свободно доступная для академических и промышленных кругов.</a:t>
            </a:r>
            <a:endParaRPr/>
          </a:p>
          <a:p>
            <a:pPr marL="0" lvl="0" indent="0" algn="l" rtl="0">
              <a:spcBef>
                <a:spcPts val="0"/>
              </a:spcBef>
              <a:spcAft>
                <a:spcPts val="0"/>
              </a:spcAft>
              <a:buNone/>
            </a:pPr>
            <a:r>
              <a:rPr lang="ru"/>
              <a:t>Обладает модульной структурой с поддержкой расширяемости и специализации, так как состоит из небольшого базового набора команд с набором стандартных расширений.</a:t>
            </a:r>
            <a:endParaRPr/>
          </a:p>
          <a:p>
            <a:pPr marL="0" lvl="0" indent="0" algn="l" rtl="0">
              <a:spcBef>
                <a:spcPts val="0"/>
              </a:spcBef>
              <a:spcAft>
                <a:spcPts val="0"/>
              </a:spcAft>
              <a:buNone/>
            </a:pPr>
            <a:r>
              <a:rPr lang="ru"/>
              <a:t>Дополнительные инструкции переменной длины позволяют расширять доступное пространство кодирования инструкций.</a:t>
            </a:r>
            <a:endParaRPr/>
          </a:p>
          <a:p>
            <a:pPr marL="0" lvl="0" indent="0" algn="l" rtl="0">
              <a:spcBef>
                <a:spcPts val="0"/>
              </a:spcBef>
              <a:spcAft>
                <a:spcPts val="0"/>
              </a:spcAft>
              <a:buNone/>
            </a:pPr>
            <a:r>
              <a:rPr lang="ru"/>
              <a:t>Полностью виртуализируемая ISA, что облегчает разработку гипервизоров.</a:t>
            </a:r>
            <a:endParaRPr/>
          </a:p>
          <a:p>
            <a:pPr marL="0" lvl="0" indent="0" algn="l" rtl="0">
              <a:spcBef>
                <a:spcPts val="0"/>
              </a:spcBef>
              <a:spcAft>
                <a:spcPts val="0"/>
              </a:spcAft>
              <a:buNone/>
            </a:pPr>
            <a:endParaRPr/>
          </a:p>
          <a:p>
            <a:pPr marL="0" lvl="0" indent="0" algn="l" rtl="0">
              <a:spcBef>
                <a:spcPts val="0"/>
              </a:spcBef>
              <a:spcAft>
                <a:spcPts val="0"/>
              </a:spcAft>
              <a:buNone/>
            </a:pPr>
            <a:r>
              <a:rPr lang="ru"/>
              <a:t>Спецификация максимально избегает определения деталей реализации, поэтому её можно рассматривать как программно-видимый интерфейс для широкого спектра аппаратных реализаций</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867d0516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867d0516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Аппаратная платформа RISC‑V может содержать одно или несколько RISC‑V-совместимых вычислительных ядер, а также другие (несовместимые с RISC‑V) ядра, ускорители с фиксированной функциональностью, различные физические структуры памяти, устройства ввода-вывода и структуру межсоединений, которая позволяет компонентам взаимодействовать. </a:t>
            </a:r>
            <a:endParaRPr/>
          </a:p>
          <a:p>
            <a:pPr marL="0" lvl="0" indent="0" algn="l" rtl="0">
              <a:spcBef>
                <a:spcPts val="0"/>
              </a:spcBef>
              <a:spcAft>
                <a:spcPts val="0"/>
              </a:spcAft>
              <a:buNone/>
            </a:pPr>
            <a:endParaRPr/>
          </a:p>
          <a:p>
            <a:pPr marL="0" lvl="0" indent="0" algn="l" rtl="0">
              <a:spcBef>
                <a:spcPts val="0"/>
              </a:spcBef>
              <a:spcAft>
                <a:spcPts val="0"/>
              </a:spcAft>
              <a:buNone/>
            </a:pPr>
            <a:r>
              <a:rPr lang="ru"/>
              <a:t>Компонент называется ядром, если он содержит независимый блок выборки инструкций (IFU). RISC‑V-совместимое ядро может поддерживать несколько RISC‑V-совместимых аппаратных потоков, или hart’ов, посредством многопоточности. Ядро RISC‑V может иметь дополнительные специализированные расширения набора инструкций или дополнительный сопроцессор.</a:t>
            </a:r>
            <a:endParaRPr/>
          </a:p>
          <a:p>
            <a:pPr marL="0" lvl="0" indent="0" algn="l" rtl="0">
              <a:spcBef>
                <a:spcPts val="0"/>
              </a:spcBef>
              <a:spcAft>
                <a:spcPts val="0"/>
              </a:spcAft>
              <a:buNone/>
            </a:pPr>
            <a:endParaRPr/>
          </a:p>
          <a:p>
            <a:pPr marL="0" lvl="0" indent="0" algn="l" rtl="0">
              <a:spcBef>
                <a:spcPts val="0"/>
              </a:spcBef>
              <a:spcAft>
                <a:spcPts val="0"/>
              </a:spcAft>
              <a:buNone/>
            </a:pPr>
            <a:r>
              <a:rPr lang="ru"/>
              <a:t>Термин сопроцессор используется для обозначения блока, который присоединен к ядру RISC‑V и в основном управляется потоком инструкций RISC‑V, но содержит дополнительное архитектурное состояние и расширения набора инструкций, а также, возможно, имеет ограниченную автономность относительно основного потока инструкций RISC‑V.</a:t>
            </a:r>
            <a:endParaRPr/>
          </a:p>
          <a:p>
            <a:pPr marL="0" lvl="0" indent="0" algn="l" rtl="0">
              <a:spcBef>
                <a:spcPts val="0"/>
              </a:spcBef>
              <a:spcAft>
                <a:spcPts val="0"/>
              </a:spcAft>
              <a:buNone/>
            </a:pPr>
            <a:endParaRPr/>
          </a:p>
          <a:p>
            <a:pPr marL="0" lvl="0" indent="0" algn="l" rtl="0">
              <a:spcBef>
                <a:spcPts val="0"/>
              </a:spcBef>
              <a:spcAft>
                <a:spcPts val="0"/>
              </a:spcAft>
              <a:buNone/>
            </a:pPr>
            <a:r>
              <a:rPr lang="ru"/>
              <a:t>Термин ускоритель относится либо к непрограммируемому блоку с фиксированной функциональностью, либо к ядру, которое может работать автономно, но специализировано для определенных задач. В системах на базе RISC‑V может быть много программируемых ускорителей, которые представляют собой ядра на базе RISC‑V со специализированными расширениями набора инструкций и/или настроенными сопроцессорами. I/O-ускорители являются важным классом ускорителей на базе RISC‑V; они выполняют задачи обработки ввода-вывода, снимая нагрузку с основных ядер приложений.</a:t>
            </a:r>
            <a:endParaRPr/>
          </a:p>
          <a:p>
            <a:pPr marL="0" lvl="0" indent="0" algn="l" rtl="0">
              <a:spcBef>
                <a:spcPts val="0"/>
              </a:spcBef>
              <a:spcAft>
                <a:spcPts val="0"/>
              </a:spcAft>
              <a:buNone/>
            </a:pPr>
            <a:endParaRPr/>
          </a:p>
          <a:p>
            <a:pPr marL="0" lvl="0" indent="0" algn="l" rtl="0">
              <a:spcBef>
                <a:spcPts val="0"/>
              </a:spcBef>
              <a:spcAft>
                <a:spcPts val="0"/>
              </a:spcAft>
              <a:buNone/>
            </a:pPr>
            <a:r>
              <a:rPr lang="ru"/>
              <a:t>Системный уровень структуры аппаратной платформы на базе RISC‑V может варьироваться от микроконтроллера с одним ядром до кластера из тысяч многоядерных серверных узлов с общей памятью. Даже маленькие системы на одном кристалле могут быть структурированы как иерархия мультикомпьютеров и/или мультипроцессоров для модульного подхода к разработке или для обеспечения безопасной изоляции между подсистемами.</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88ad8d14d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88ad8d14d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Среда выполнения, в которой выполняется программа на RISC‑V, определяет её поведение. Интерфейс среды выполнения (Execution Environment Interface, EEI) RISC‑V определяет начальное состояние программы, а также количество и тип hart’ов, с которыми может работать среда, включая режимы привилегий, поддерживаемые этими потоками. EEI также определяет доступность и атрибуты областей памяти и ввода-вывода, поведение каждого hart’а для всех допустимых инструкций, выполняемых на нём (т.е. ISA является одним из компонентов EEI), и обработку любых прерываний или исключений, возникающих во время выполнения, включая вызовы окружения. Примеры EEI включают двоичный интерфейс приложений Linux (ABI) и двоичный интерфейс супервизора RISC‑V (SBI). Среда выполнения RISC‑V может быть реализована как чисто аппаратная, как чисто программная или как комбинация аппаратной и программной частей. Например, ловушки опкодов и программная эмуляция могут быть использованы для реализации функциональности, не предусмотренной в аппаратном обеспечении.</a:t>
            </a:r>
            <a:endParaRPr/>
          </a:p>
          <a:p>
            <a:pPr marL="0" lvl="0" indent="0" algn="l" rtl="0">
              <a:spcBef>
                <a:spcPts val="0"/>
              </a:spcBef>
              <a:spcAft>
                <a:spcPts val="0"/>
              </a:spcAft>
              <a:buNone/>
            </a:pPr>
            <a:endParaRPr/>
          </a:p>
          <a:p>
            <a:pPr marL="0" lvl="0" indent="0" algn="l" rtl="0">
              <a:spcBef>
                <a:spcPts val="0"/>
              </a:spcBef>
              <a:spcAft>
                <a:spcPts val="0"/>
              </a:spcAft>
              <a:buNone/>
            </a:pPr>
            <a:r>
              <a:rPr lang="ru"/>
              <a:t>Примеры EEI включают двоичный интерфейс приложений Linux (ABI) и двоичный интерфейс супервизора RISC‑V (SBI). Среда выполнения RISC‑V может быть реализована как чисто аппаратная, как чисто программная или как комбинация аппаратной и программной частей. Например, ловушки опкодов и программная эмуляция могут быть использованы для реализации функциональности, не предусмотренной в аппаратном обеспечении.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ru"/>
              <a:t>Примеры реализации среды выполнения включают (взято из спецификаций RISC‑V):</a:t>
            </a:r>
            <a:endParaRPr/>
          </a:p>
          <a:p>
            <a:pPr marL="0" lvl="0" indent="0" algn="l" rtl="0">
              <a:spcBef>
                <a:spcPts val="0"/>
              </a:spcBef>
              <a:spcAft>
                <a:spcPts val="0"/>
              </a:spcAft>
              <a:buNone/>
            </a:pPr>
            <a:r>
              <a:rPr lang="ru"/>
              <a:t>• Аппаратные платформы «голого железа», где hart’ы напрямую реализуются потоками физического процессора, а инструкции имеют полный доступ к физическому адресному пространству.</a:t>
            </a:r>
            <a:endParaRPr/>
          </a:p>
          <a:p>
            <a:pPr marL="0" lvl="0" indent="457200" algn="l" rtl="0">
              <a:spcBef>
                <a:spcPts val="0"/>
              </a:spcBef>
              <a:spcAft>
                <a:spcPts val="0"/>
              </a:spcAft>
              <a:buNone/>
            </a:pPr>
            <a:r>
              <a:rPr lang="ru"/>
              <a:t>◦ В этой реализации аппаратная платформа определяет среду выполнения, которая начинается при сбросе при включении питания.</a:t>
            </a:r>
            <a:endParaRPr/>
          </a:p>
          <a:p>
            <a:pPr marL="0" lvl="0" indent="0" algn="l" rtl="0">
              <a:spcBef>
                <a:spcPts val="0"/>
              </a:spcBef>
              <a:spcAft>
                <a:spcPts val="0"/>
              </a:spcAft>
              <a:buNone/>
            </a:pPr>
            <a:r>
              <a:rPr lang="ru"/>
              <a:t>• Операционные системы RISC‑V, обеспечивающие несколько сред выполнения на уровне пользователя.</a:t>
            </a:r>
            <a:endParaRPr/>
          </a:p>
          <a:p>
            <a:pPr marL="0" lvl="0" indent="457200" algn="l" rtl="0">
              <a:spcBef>
                <a:spcPts val="0"/>
              </a:spcBef>
              <a:spcAft>
                <a:spcPts val="0"/>
              </a:spcAft>
              <a:buNone/>
            </a:pPr>
            <a:r>
              <a:rPr lang="ru"/>
              <a:t>◦ В этой модели среды обеспечиваются путем мультиплексирования задач пользовательского уровня на доступные потоки физического процессора и управления доступом к памяти через виртуальную память.</a:t>
            </a:r>
            <a:endParaRPr/>
          </a:p>
          <a:p>
            <a:pPr marL="0" lvl="0" indent="0" algn="l" rtl="0">
              <a:spcBef>
                <a:spcPts val="0"/>
              </a:spcBef>
              <a:spcAft>
                <a:spcPts val="0"/>
              </a:spcAft>
              <a:buNone/>
            </a:pPr>
            <a:r>
              <a:rPr lang="ru"/>
              <a:t>• Гипервизоры RISC‑V, обеспечивающие несколько сред выполнения на уровне супервизора для гостевых операционных систем.</a:t>
            </a:r>
            <a:endParaRPr/>
          </a:p>
          <a:p>
            <a:pPr marL="0" lvl="0" indent="0" algn="l" rtl="0">
              <a:spcBef>
                <a:spcPts val="0"/>
              </a:spcBef>
              <a:spcAft>
                <a:spcPts val="0"/>
              </a:spcAft>
              <a:buNone/>
            </a:pPr>
            <a:r>
              <a:rPr lang="ru"/>
              <a:t>• Эмуляторы RISC‑V, такие как Spike, QEMU или rv8.</a:t>
            </a:r>
            <a:endParaRPr/>
          </a:p>
          <a:p>
            <a:pPr marL="0" lvl="0" indent="457200" algn="l" rtl="0">
              <a:spcBef>
                <a:spcPts val="0"/>
              </a:spcBef>
              <a:spcAft>
                <a:spcPts val="0"/>
              </a:spcAft>
              <a:buNone/>
            </a:pPr>
            <a:r>
              <a:rPr lang="ru"/>
              <a:t>◦ Они эмулируют hart’ы RISC‑V на базовой системе x86 и могут предоставлять среду выполнения на уровне пользователя или супервизора.</a:t>
            </a:r>
            <a:endParaRPr/>
          </a:p>
          <a:p>
            <a:pPr marL="0" lvl="0" indent="0" algn="l" rtl="0">
              <a:spcBef>
                <a:spcPts val="0"/>
              </a:spcBef>
              <a:spcAft>
                <a:spcPts val="0"/>
              </a:spcAft>
              <a:buNone/>
            </a:pPr>
            <a:endParaRPr/>
          </a:p>
          <a:p>
            <a:pPr marL="0" lvl="0" indent="0" algn="l" rtl="0">
              <a:spcBef>
                <a:spcPts val="0"/>
              </a:spcBef>
              <a:spcAft>
                <a:spcPts val="0"/>
              </a:spcAft>
              <a:buNone/>
            </a:pPr>
            <a:r>
              <a:rPr lang="ru"/>
              <a:t>С точки зрения программного обеспечения, работающего в данной среде выполнения, hart — это ресурс, который автономно извлекает и выполняет инструкции RISC‑V в этой среде. В этом отношении hart ведет себя как ресурс аппаратного потока, даже если он мультиплексирован по времени на реальное оборудование средой выполнения. Некоторые EEI поддерживают создание и уничтожение дополнительных hart’ов, например, через вызовы среды для создания новых hart’ов.</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88ad8d14d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88ad8d14d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База ограничена минимальным набором инструкций, достаточным для поддержки существующих компиляторов, ассемблеров, компоновщиков и операционных систем (с дополнительными привилегированными инструкциями). Поэтому база обеспечивает простую и удобную отправную точку для создания пользовательских процессоров, с дополнительными специализированными ISA по мере необходимости. На самом деле существует четыре базовых ISA, которые образуют семейство RISC‑V ISA. Они делятся на категории в зависимости от размера целочисленных регистров, соответствующего размера адреса и количества целочисленных регистров.</a:t>
            </a:r>
            <a:endParaRPr/>
          </a:p>
          <a:p>
            <a:pPr marL="0" lvl="0" indent="0" algn="l" rtl="0">
              <a:spcBef>
                <a:spcPts val="0"/>
              </a:spcBef>
              <a:spcAft>
                <a:spcPts val="0"/>
              </a:spcAft>
              <a:buNone/>
            </a:pPr>
            <a:r>
              <a:rPr lang="ru"/>
              <a:t>Ниже перечислены ISA, определенные как часть семейства RISC‑V ISA.</a:t>
            </a:r>
            <a:endParaRPr/>
          </a:p>
          <a:p>
            <a:pPr marL="457200" lvl="0" indent="-298450" algn="l" rtl="0">
              <a:spcBef>
                <a:spcPts val="0"/>
              </a:spcBef>
              <a:spcAft>
                <a:spcPts val="0"/>
              </a:spcAft>
              <a:buSzPts val="1100"/>
              <a:buChar char="●"/>
            </a:pPr>
            <a:r>
              <a:rPr lang="ru"/>
              <a:t>RV32I – 35 инструкций для работы с 32-битными целыми и 32-битными адресами</a:t>
            </a:r>
            <a:endParaRPr/>
          </a:p>
          <a:p>
            <a:pPr marL="457200" lvl="0" indent="-298450" algn="l" rtl="0">
              <a:spcBef>
                <a:spcPts val="0"/>
              </a:spcBef>
              <a:spcAft>
                <a:spcPts val="0"/>
              </a:spcAft>
              <a:buSzPts val="1100"/>
              <a:buChar char="●"/>
            </a:pPr>
            <a:r>
              <a:rPr lang="ru"/>
              <a:t>RV32E – вариация RV32I с урезанным количеством регистров общего назначения</a:t>
            </a:r>
            <a:endParaRPr/>
          </a:p>
          <a:p>
            <a:pPr marL="457200" lvl="0" indent="-298450" algn="l" rtl="0">
              <a:spcBef>
                <a:spcPts val="0"/>
              </a:spcBef>
              <a:spcAft>
                <a:spcPts val="0"/>
              </a:spcAft>
              <a:buSzPts val="1100"/>
              <a:buChar char="●"/>
            </a:pPr>
            <a:r>
              <a:rPr lang="ru"/>
              <a:t>RV64I, RV128I – наборы команд для поддержки расширенных целых и 64-битных адресов</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ru">
                <a:solidFill>
                  <a:schemeClr val="dk1"/>
                </a:solidFill>
              </a:rPr>
              <a:t>Ниже приведен список ISA, определенных базовыми спецификациями ISA. Чтобы получить определение соответствующей ISA, к каждому из следующих имен добавьте RV32 или RV64.</a:t>
            </a:r>
            <a:endParaRPr>
              <a:solidFill>
                <a:schemeClr val="dk1"/>
              </a:solidFill>
            </a:endParaRPr>
          </a:p>
          <a:p>
            <a:pPr marL="0" lvl="0" indent="0" algn="l" rtl="0">
              <a:spcBef>
                <a:spcPts val="0"/>
              </a:spcBef>
              <a:spcAft>
                <a:spcPts val="0"/>
              </a:spcAft>
              <a:buClr>
                <a:schemeClr val="dk1"/>
              </a:buClr>
              <a:buSzPts val="1100"/>
              <a:buFont typeface="Arial"/>
              <a:buNone/>
            </a:pPr>
            <a:r>
              <a:rPr lang="ru">
                <a:solidFill>
                  <a:schemeClr val="dk1"/>
                </a:solidFill>
              </a:rPr>
              <a:t>• I — базовая целочисленная ISA</a:t>
            </a:r>
            <a:endParaRPr>
              <a:solidFill>
                <a:schemeClr val="dk1"/>
              </a:solidFill>
            </a:endParaRPr>
          </a:p>
          <a:p>
            <a:pPr marL="0" lvl="0" indent="0" algn="l" rtl="0">
              <a:spcBef>
                <a:spcPts val="0"/>
              </a:spcBef>
              <a:spcAft>
                <a:spcPts val="0"/>
              </a:spcAft>
              <a:buClr>
                <a:schemeClr val="dk1"/>
              </a:buClr>
              <a:buSzPts val="1100"/>
              <a:buFont typeface="Arial"/>
              <a:buNone/>
            </a:pPr>
            <a:r>
              <a:rPr lang="ru">
                <a:solidFill>
                  <a:schemeClr val="dk1"/>
                </a:solidFill>
              </a:rPr>
              <a:t>• M — стандартные целочисленные расширения умножения и деления</a:t>
            </a:r>
            <a:endParaRPr>
              <a:solidFill>
                <a:schemeClr val="dk1"/>
              </a:solidFill>
            </a:endParaRPr>
          </a:p>
          <a:p>
            <a:pPr marL="0" lvl="0" indent="0" algn="l" rtl="0">
              <a:spcBef>
                <a:spcPts val="0"/>
              </a:spcBef>
              <a:spcAft>
                <a:spcPts val="0"/>
              </a:spcAft>
              <a:buClr>
                <a:schemeClr val="dk1"/>
              </a:buClr>
              <a:buSzPts val="1100"/>
              <a:buFont typeface="Arial"/>
              <a:buNone/>
            </a:pPr>
            <a:r>
              <a:rPr lang="ru">
                <a:solidFill>
                  <a:schemeClr val="dk1"/>
                </a:solidFill>
              </a:rPr>
              <a:t>• A — стандартные целочисленные атомарные расширения (атомарное чтение, изменение и запись в память для синхронизации)</a:t>
            </a:r>
            <a:endParaRPr>
              <a:solidFill>
                <a:schemeClr val="dk1"/>
              </a:solidFill>
            </a:endParaRPr>
          </a:p>
          <a:p>
            <a:pPr marL="0" lvl="0" indent="0" algn="l" rtl="0">
              <a:spcBef>
                <a:spcPts val="0"/>
              </a:spcBef>
              <a:spcAft>
                <a:spcPts val="0"/>
              </a:spcAft>
              <a:buClr>
                <a:schemeClr val="dk1"/>
              </a:buClr>
              <a:buSzPts val="1100"/>
              <a:buFont typeface="Arial"/>
              <a:buNone/>
            </a:pPr>
            <a:r>
              <a:rPr lang="ru">
                <a:solidFill>
                  <a:schemeClr val="dk1"/>
                </a:solidFill>
              </a:rPr>
              <a:t>• F — регистры с плавающей запятой (вычислительные инструкции с одинарной точностью, загрузка и сохранение)</a:t>
            </a:r>
            <a:endParaRPr>
              <a:solidFill>
                <a:schemeClr val="dk1"/>
              </a:solidFill>
            </a:endParaRPr>
          </a:p>
          <a:p>
            <a:pPr marL="0" lvl="0" indent="0" algn="l" rtl="0">
              <a:spcBef>
                <a:spcPts val="0"/>
              </a:spcBef>
              <a:spcAft>
                <a:spcPts val="0"/>
              </a:spcAft>
              <a:buClr>
                <a:schemeClr val="dk1"/>
              </a:buClr>
              <a:buSzPts val="1100"/>
              <a:buFont typeface="Arial"/>
              <a:buNone/>
            </a:pPr>
            <a:r>
              <a:rPr lang="ru">
                <a:solidFill>
                  <a:schemeClr val="dk1"/>
                </a:solidFill>
              </a:rPr>
              <a:t>• D — регистры с плавающей запятой двойной точности (вычислительные инструкции двойной точности, загрузка и сохранение)</a:t>
            </a:r>
            <a:endParaRPr>
              <a:solidFill>
                <a:schemeClr val="dk1"/>
              </a:solidFill>
            </a:endParaRPr>
          </a:p>
          <a:p>
            <a:pPr marL="0" lvl="0" indent="0" algn="l" rtl="0">
              <a:spcBef>
                <a:spcPts val="0"/>
              </a:spcBef>
              <a:spcAft>
                <a:spcPts val="0"/>
              </a:spcAft>
              <a:buNone/>
            </a:pPr>
            <a:r>
              <a:rPr lang="ru">
                <a:solidFill>
                  <a:schemeClr val="dk1"/>
                </a:solidFill>
              </a:rPr>
              <a:t>• C — сжатые инструкции (обеспечивают более узкие 16-битовые версии базовых инструкций)</a:t>
            </a:r>
            <a:endParaRPr/>
          </a:p>
          <a:p>
            <a:pPr marL="0" lvl="0" indent="0" algn="l" rtl="0">
              <a:spcBef>
                <a:spcPts val="0"/>
              </a:spcBef>
              <a:spcAft>
                <a:spcPts val="0"/>
              </a:spcAft>
              <a:buNone/>
            </a:pPr>
            <a:endParaRPr/>
          </a:p>
          <a:p>
            <a:pPr marL="0" lvl="0" indent="0" algn="l" rtl="0">
              <a:spcBef>
                <a:spcPts val="0"/>
              </a:spcBef>
              <a:spcAft>
                <a:spcPts val="0"/>
              </a:spcAft>
              <a:buNone/>
            </a:pPr>
            <a:r>
              <a:rPr lang="ru"/>
              <a:t>ISA были разработаны для широкой настройки и специализации. Каждая конкретная ISA была определена таким образом, что она может быть расширена одной или несколькими инструкциями по мере необходимости. Пространство кодирования набора инструкций RISC‑V и связанные с ним пространства кодирования, такие как регистры управления и состояния (CSR), разделены на три несовпадающие категории: стандартные, зарезервированные и пользовательские.</a:t>
            </a:r>
            <a:endParaRPr/>
          </a:p>
          <a:p>
            <a:pPr marL="0" lvl="0" indent="0" algn="l" rtl="0">
              <a:spcBef>
                <a:spcPts val="0"/>
              </a:spcBef>
              <a:spcAft>
                <a:spcPts val="0"/>
              </a:spcAft>
              <a:buNone/>
            </a:pPr>
            <a:r>
              <a:rPr lang="ru"/>
              <a:t>Стандартные кодировки определяются Фондом и не должны конфликтовать с другими стандартными расширениями для той же базовой ISA. Зарезервированные кодировки в настоящее время не определены, но сохранены для будущих расширений стандарта. Пользовательские кодировки доступны для нестандартных расширений, специфичных для конкретного производителя, и никогда не должны использоваться для стандартных расширений. Нестандартные расширения не определены Фондом.</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88ad8d14d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88ad8d14d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иже приводится краткое описание различных типов команд и их определения в спецификациях RISC‑V. Это форматы 32-битовых инструкций RISC‑V.</a:t>
            </a:r>
            <a:endParaRPr/>
          </a:p>
          <a:p>
            <a:pPr marL="0" lvl="0" indent="0" algn="l" rtl="0">
              <a:spcBef>
                <a:spcPts val="0"/>
              </a:spcBef>
              <a:spcAft>
                <a:spcPts val="0"/>
              </a:spcAft>
              <a:buNone/>
            </a:pPr>
            <a:endParaRPr/>
          </a:p>
          <a:p>
            <a:pPr marL="0" lvl="0" indent="0" algn="l" rtl="0">
              <a:spcBef>
                <a:spcPts val="0"/>
              </a:spcBef>
              <a:spcAft>
                <a:spcPts val="0"/>
              </a:spcAft>
              <a:buNone/>
            </a:pPr>
            <a:r>
              <a:rPr lang="ru"/>
              <a:t>• код операции (7 бит): частично определяет один из 6 типов форматов инструкций.</a:t>
            </a:r>
            <a:endParaRPr/>
          </a:p>
          <a:p>
            <a:pPr marL="0" lvl="0" indent="0" algn="l" rtl="0">
              <a:spcBef>
                <a:spcPts val="0"/>
              </a:spcBef>
              <a:spcAft>
                <a:spcPts val="0"/>
              </a:spcAft>
              <a:buNone/>
            </a:pPr>
            <a:r>
              <a:rPr lang="ru"/>
              <a:t>• funct7 и funct3 (10 бит): в комбинации дополнительно указывают выполняемую операцию.</a:t>
            </a:r>
            <a:endParaRPr/>
          </a:p>
          <a:p>
            <a:pPr marL="0" lvl="0" indent="0" algn="l" rtl="0">
              <a:spcBef>
                <a:spcPts val="0"/>
              </a:spcBef>
              <a:spcAft>
                <a:spcPts val="0"/>
              </a:spcAft>
              <a:buNone/>
            </a:pPr>
            <a:r>
              <a:rPr lang="ru"/>
              <a:t>• rs1 (5 бит): определяет по индексу регистр-источник, содержащий первый операнд.</a:t>
            </a:r>
            <a:endParaRPr/>
          </a:p>
          <a:p>
            <a:pPr marL="0" lvl="0" indent="0" algn="l" rtl="0">
              <a:spcBef>
                <a:spcPts val="0"/>
              </a:spcBef>
              <a:spcAft>
                <a:spcPts val="0"/>
              </a:spcAft>
              <a:buNone/>
            </a:pPr>
            <a:r>
              <a:rPr lang="ru"/>
              <a:t>• rs2 (5 бит): указывает регистр источника, содержащий второй операнд.</a:t>
            </a:r>
            <a:endParaRPr/>
          </a:p>
          <a:p>
            <a:pPr marL="0" lvl="0" indent="0" algn="l" rtl="0">
              <a:spcBef>
                <a:spcPts val="0"/>
              </a:spcBef>
              <a:spcAft>
                <a:spcPts val="0"/>
              </a:spcAft>
              <a:buNone/>
            </a:pPr>
            <a:r>
              <a:rPr lang="ru"/>
              <a:t>• rd (5 бит): указывает регистр назначения, в который будет направлен результат вычислений.</a:t>
            </a:r>
            <a:endParaRPr/>
          </a:p>
          <a:p>
            <a:pPr marL="0" lvl="0" indent="0" algn="l" rtl="0">
              <a:spcBef>
                <a:spcPts val="0"/>
              </a:spcBef>
              <a:spcAft>
                <a:spcPts val="0"/>
              </a:spcAft>
              <a:buNone/>
            </a:pPr>
            <a:endParaRPr/>
          </a:p>
          <a:p>
            <a:pPr marL="0" lvl="0" indent="0" algn="l" rtl="0">
              <a:spcBef>
                <a:spcPts val="0"/>
              </a:spcBef>
              <a:spcAft>
                <a:spcPts val="0"/>
              </a:spcAft>
              <a:buNone/>
            </a:pPr>
            <a:r>
              <a:rPr lang="ru"/>
              <a:t>RISC‑V ISA определяет необходимый набор регистров, которые должны быть реализованы в процессоре, так что программное обеспечение во всех реализациях видит один и тот же набор регистров процессора.</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90316583d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90316583d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Харт RISC‑V имеет единое адресное пространство размером 2^</a:t>
            </a:r>
            <a:r>
              <a:rPr lang="ru">
                <a:solidFill>
                  <a:schemeClr val="dk1"/>
                </a:solidFill>
              </a:rPr>
              <a:t>XLEN</a:t>
            </a:r>
            <a:r>
              <a:rPr lang="ru"/>
              <a:t> байт для всех обращений к памяти, где XLEN — ширина инструкции (например, для RV32 XLEN равен 32)</a:t>
            </a:r>
            <a:endParaRPr/>
          </a:p>
          <a:p>
            <a:pPr marL="0" lvl="0" indent="0" algn="l" rtl="0">
              <a:spcBef>
                <a:spcPts val="0"/>
              </a:spcBef>
              <a:spcAft>
                <a:spcPts val="0"/>
              </a:spcAft>
              <a:buNone/>
            </a:pPr>
            <a:r>
              <a:rPr lang="ru"/>
              <a:t>Адресное пространство памяти является кольцевым; следовательно, байт по адресу </a:t>
            </a:r>
            <a:r>
              <a:rPr lang="ru" sz="1000">
                <a:solidFill>
                  <a:schemeClr val="dk1"/>
                </a:solidFill>
                <a:latin typeface="Nunito Sans"/>
                <a:ea typeface="Nunito Sans"/>
                <a:cs typeface="Nunito Sans"/>
                <a:sym typeface="Nunito Sans"/>
              </a:rPr>
              <a:t>2</a:t>
            </a:r>
            <a:r>
              <a:rPr lang="ru" sz="1000" baseline="30000">
                <a:solidFill>
                  <a:schemeClr val="dk1"/>
                </a:solidFill>
                <a:latin typeface="Nunito Sans"/>
                <a:ea typeface="Nunito Sans"/>
                <a:cs typeface="Nunito Sans"/>
                <a:sym typeface="Nunito Sans"/>
              </a:rPr>
              <a:t>XLEN</a:t>
            </a:r>
            <a:r>
              <a:rPr lang="ru"/>
              <a:t>-1 является соседним с байтом по адресу ноль. Соответственно, вычисления адресов памяти, выполняемые аппаратным обеспечением, игнорируют переполнение и вместо этого преобразуются в значения по модулю </a:t>
            </a:r>
            <a:r>
              <a:rPr lang="ru" sz="1000">
                <a:solidFill>
                  <a:schemeClr val="dk1"/>
                </a:solidFill>
                <a:latin typeface="Nunito Sans"/>
                <a:ea typeface="Nunito Sans"/>
                <a:cs typeface="Nunito Sans"/>
                <a:sym typeface="Nunito Sans"/>
              </a:rPr>
              <a:t>2</a:t>
            </a:r>
            <a:r>
              <a:rPr lang="ru" sz="1000" baseline="30000">
                <a:solidFill>
                  <a:schemeClr val="dk1"/>
                </a:solidFill>
                <a:latin typeface="Nunito Sans"/>
                <a:ea typeface="Nunito Sans"/>
                <a:cs typeface="Nunito Sans"/>
                <a:sym typeface="Nunito Sans"/>
              </a:rPr>
              <a:t>XLEN</a:t>
            </a:r>
            <a:r>
              <a:rPr lang="ru"/>
              <a:t>. Среда выполнения определяет отображение аппаратных ресурсов в адресное пространство hart’а.</a:t>
            </a:r>
            <a:endParaRPr/>
          </a:p>
          <a:p>
            <a:pPr marL="0" lvl="0" indent="0" algn="l" rtl="0">
              <a:spcBef>
                <a:spcPts val="0"/>
              </a:spcBef>
              <a:spcAft>
                <a:spcPts val="0"/>
              </a:spcAft>
              <a:buNone/>
            </a:pPr>
            <a:r>
              <a:rPr lang="ru"/>
              <a:t>Различные диапазоны адресов адресного пространства hart’а могут:</a:t>
            </a:r>
            <a:endParaRPr/>
          </a:p>
          <a:p>
            <a:pPr marL="0" lvl="0" indent="0" algn="l" rtl="0">
              <a:spcBef>
                <a:spcPts val="0"/>
              </a:spcBef>
              <a:spcAft>
                <a:spcPts val="0"/>
              </a:spcAft>
              <a:buNone/>
            </a:pPr>
            <a:r>
              <a:rPr lang="ru"/>
              <a:t>• быть свободными;</a:t>
            </a:r>
            <a:endParaRPr/>
          </a:p>
          <a:p>
            <a:pPr marL="0" lvl="0" indent="0" algn="l" rtl="0">
              <a:spcBef>
                <a:spcPts val="0"/>
              </a:spcBef>
              <a:spcAft>
                <a:spcPts val="0"/>
              </a:spcAft>
              <a:buNone/>
            </a:pPr>
            <a:r>
              <a:rPr lang="ru"/>
              <a:t>• содержать основную память;</a:t>
            </a:r>
            <a:endParaRPr/>
          </a:p>
          <a:p>
            <a:pPr marL="0" lvl="0" indent="0" algn="l" rtl="0">
              <a:spcBef>
                <a:spcPts val="0"/>
              </a:spcBef>
              <a:spcAft>
                <a:spcPts val="0"/>
              </a:spcAft>
              <a:buNone/>
            </a:pPr>
            <a:r>
              <a:rPr lang="ru"/>
              <a:t>• содержать одно или несколько устройств ввода-вывода.</a:t>
            </a:r>
            <a:endParaRPr/>
          </a:p>
          <a:p>
            <a:pPr marL="0" lvl="0" indent="0" algn="l" rtl="0">
              <a:spcBef>
                <a:spcPts val="0"/>
              </a:spcBef>
              <a:spcAft>
                <a:spcPts val="0"/>
              </a:spcAft>
              <a:buNone/>
            </a:pPr>
            <a:r>
              <a:rPr lang="ru"/>
              <a:t>Чтение и запись в устройства ввода-вывода могут иметь видимые побочные эффекты, но доступ к основной памяти — нет. Хотя среда выполнения может называть устройством ввода-вывода все, что находится в адресном пространстве hart’а, обычно ожидается, что некоторая часть будет указана как основная память. Когда процессор имеет более одного hart’а:</a:t>
            </a:r>
            <a:endParaRPr/>
          </a:p>
          <a:p>
            <a:pPr marL="0" lvl="0" indent="0" algn="l" rtl="0">
              <a:spcBef>
                <a:spcPts val="0"/>
              </a:spcBef>
              <a:spcAft>
                <a:spcPts val="0"/>
              </a:spcAft>
              <a:buNone/>
            </a:pPr>
            <a:r>
              <a:rPr lang="ru"/>
              <a:t>• адресное пространство может быть уникальным для каждого из hart’ов;</a:t>
            </a:r>
            <a:endParaRPr/>
          </a:p>
          <a:p>
            <a:pPr marL="0" lvl="0" indent="0" algn="l" rtl="0">
              <a:spcBef>
                <a:spcPts val="0"/>
              </a:spcBef>
              <a:spcAft>
                <a:spcPts val="0"/>
              </a:spcAft>
              <a:buNone/>
            </a:pPr>
            <a:r>
              <a:rPr lang="ru"/>
              <a:t>• оно может быть одинаковым для обоих hart’ов;</a:t>
            </a:r>
            <a:endParaRPr/>
          </a:p>
          <a:p>
            <a:pPr marL="0" lvl="0" indent="0" algn="l" rtl="0">
              <a:spcBef>
                <a:spcPts val="0"/>
              </a:spcBef>
              <a:spcAft>
                <a:spcPts val="0"/>
              </a:spcAft>
              <a:buNone/>
            </a:pPr>
            <a:r>
              <a:rPr lang="ru"/>
              <a:t>• некоторые части могут быть общими, а другие — уникальными для каждого из них.</a:t>
            </a:r>
            <a:endParaRPr/>
          </a:p>
          <a:p>
            <a:pPr marL="0" lvl="0" indent="0" algn="l" rtl="0">
              <a:spcBef>
                <a:spcPts val="0"/>
              </a:spcBef>
              <a:spcAft>
                <a:spcPts val="0"/>
              </a:spcAft>
              <a:buNone/>
            </a:pPr>
            <a:endParaRPr/>
          </a:p>
          <a:p>
            <a:pPr marL="0" lvl="0" indent="0" algn="l" rtl="0">
              <a:spcBef>
                <a:spcPts val="0"/>
              </a:spcBef>
              <a:spcAft>
                <a:spcPts val="0"/>
              </a:spcAft>
              <a:buNone/>
            </a:pPr>
            <a:r>
              <a:rPr lang="ru"/>
              <a:t>Выполнение каждой машинной инструкции в RISC‑V приводит к одному или нескольким явным или неявным обращениям к памяти. Для каждой выполненной инструкции существует по крайней мере один неявный доступ к памяти — это операция fetch выборки инструкции, которая инструктирует процессор о том, что должно быть выполнено. Ряд инструкций RISC‑V не требует дополнительных неявных обращений к памяти, кроме fetch’а, поскольку вся информация, необходимая процессору для выполнения операции, закодирована в fetch’е. Существуют также специальные инструкции load и store, которые выполняют явный доступ к памяти, обращаясь к требуемому местоположению как часть инструкции.</a:t>
            </a:r>
            <a:endParaRPr/>
          </a:p>
          <a:p>
            <a:pPr marL="0" lvl="0" indent="0" algn="l" rtl="0">
              <a:spcBef>
                <a:spcPts val="0"/>
              </a:spcBef>
              <a:spcAft>
                <a:spcPts val="0"/>
              </a:spcAft>
              <a:buNone/>
            </a:pPr>
            <a:endParaRPr/>
          </a:p>
          <a:p>
            <a:pPr marL="0" lvl="0" indent="0" algn="l" rtl="0">
              <a:spcBef>
                <a:spcPts val="0"/>
              </a:spcBef>
              <a:spcAft>
                <a:spcPts val="0"/>
              </a:spcAft>
              <a:buNone/>
            </a:pPr>
            <a:r>
              <a:rPr lang="ru"/>
              <a:t>Если не указано иное, неявные чтения, которые не вызывают исключений и не имеют побочных эффектов, могут происходить произвольно, рано и спекулятивно, даже до того, как машина сможет доказать, что чтение будет необходимо. Например, допустимая реализация может попытаться прочитать всю основную память при первой же возможности, кэшировать как можно больше доступных для выборки (исполняемых) байтов для последующих выборок инструкций и никогда больше не читать основную память для выборок инструкций.</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71ddcdc63819c4c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71ddcdc63819c4c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b="1"/>
              <a:t>Исключения </a:t>
            </a:r>
            <a:r>
              <a:rPr lang="ru"/>
              <a:t>— это необычные условия, связанные с инструкцией в текущем RISC‑V hart’е, которые могут возникнуть во время выполнения.</a:t>
            </a:r>
            <a:endParaRPr/>
          </a:p>
          <a:p>
            <a:pPr marL="0" lvl="0" indent="0" algn="l" rtl="0">
              <a:spcBef>
                <a:spcPts val="0"/>
              </a:spcBef>
              <a:spcAft>
                <a:spcPts val="0"/>
              </a:spcAft>
              <a:buNone/>
            </a:pPr>
            <a:r>
              <a:rPr lang="ru" b="1"/>
              <a:t>Прерывания</a:t>
            </a:r>
            <a:r>
              <a:rPr lang="ru"/>
              <a:t> — это внешние асинхронные события, которые могут привести к неожиданной передаче управления RISC‑V hart.</a:t>
            </a:r>
            <a:endParaRPr/>
          </a:p>
          <a:p>
            <a:pPr marL="0" lvl="0" indent="0" algn="l" rtl="0">
              <a:spcBef>
                <a:spcPts val="0"/>
              </a:spcBef>
              <a:spcAft>
                <a:spcPts val="0"/>
              </a:spcAft>
              <a:buNone/>
            </a:pPr>
            <a:r>
              <a:rPr lang="ru" b="1"/>
              <a:t>Ловушки</a:t>
            </a:r>
            <a:r>
              <a:rPr lang="ru"/>
              <a:t> означают передачу управления обработчику ловушек, вызванную либо исключением, либо прерыванием.</a:t>
            </a:r>
            <a:endParaRPr/>
          </a:p>
          <a:p>
            <a:pPr marL="0" lvl="0" indent="0" algn="l" rtl="0">
              <a:spcBef>
                <a:spcPts val="0"/>
              </a:spcBef>
              <a:spcAft>
                <a:spcPts val="0"/>
              </a:spcAft>
              <a:buNone/>
            </a:pPr>
            <a:r>
              <a:rPr lang="ru"/>
              <a:t>То, как ловушки обрабатываются и становятся видимыми для программ, работающих на hart’е, зависит от окружающей среды выполнения. С точки зрения программ, работающих в этой среде выполнения, ловушки, с которыми сталкивается hart во время выполнения, могут иметь четыре различных эффекта:</a:t>
            </a:r>
            <a:endParaRPr/>
          </a:p>
          <a:p>
            <a:pPr marL="0" lvl="0" indent="0" algn="l" rtl="0">
              <a:spcBef>
                <a:spcPts val="0"/>
              </a:spcBef>
              <a:spcAft>
                <a:spcPts val="0"/>
              </a:spcAft>
              <a:buNone/>
            </a:pPr>
            <a:r>
              <a:rPr lang="ru"/>
              <a:t>• Содержащаяся ловушка</a:t>
            </a:r>
            <a:endParaRPr/>
          </a:p>
          <a:p>
            <a:pPr marL="0" lvl="0" indent="0" algn="l" rtl="0">
              <a:spcBef>
                <a:spcPts val="0"/>
              </a:spcBef>
              <a:spcAft>
                <a:spcPts val="0"/>
              </a:spcAft>
              <a:buNone/>
            </a:pPr>
            <a:r>
              <a:rPr lang="ru"/>
              <a:t>Этот тип ловушек виден и обрабатывается программным обеспечением, работающим в EEI. Например, в случае, когда и пользовательский режим, и режим супервизора на hart’ах обрабатываются EEI, ECALL hart’а, работающего в пользовательском режиме, приведет к передаче управления обработчику режима супервизора, работающему на том же hart’е.</a:t>
            </a:r>
            <a:endParaRPr/>
          </a:p>
          <a:p>
            <a:pPr marL="0" lvl="0" indent="0" algn="l" rtl="0">
              <a:spcBef>
                <a:spcPts val="0"/>
              </a:spcBef>
              <a:spcAft>
                <a:spcPts val="0"/>
              </a:spcAft>
              <a:buNone/>
            </a:pPr>
            <a:r>
              <a:rPr lang="ru"/>
              <a:t>• Запрошенная ловушка</a:t>
            </a:r>
            <a:endParaRPr/>
          </a:p>
          <a:p>
            <a:pPr marL="0" lvl="0" indent="0" algn="l" rtl="0">
              <a:spcBef>
                <a:spcPts val="0"/>
              </a:spcBef>
              <a:spcAft>
                <a:spcPts val="0"/>
              </a:spcAft>
              <a:buNone/>
            </a:pPr>
            <a:r>
              <a:rPr lang="ru"/>
              <a:t>Когда синхронное исключение возникает в результате явного вызова среды выполнения, требующего действия от программного обеспечения в среде выполнения, это называется запрошенной ловушкой. Примером может служить системный вызов. В этом случае выполнение может возобновиться или не возобновиться после того, как программное обеспечение в среде выполнения выполнит запрошенное действие.</a:t>
            </a:r>
            <a:endParaRPr/>
          </a:p>
          <a:p>
            <a:pPr marL="0" lvl="0" indent="0" algn="l" rtl="0">
              <a:spcBef>
                <a:spcPts val="0"/>
              </a:spcBef>
              <a:spcAft>
                <a:spcPts val="0"/>
              </a:spcAft>
              <a:buNone/>
            </a:pPr>
            <a:r>
              <a:rPr lang="ru"/>
              <a:t>• Невидимая ловушка</a:t>
            </a:r>
            <a:endParaRPr/>
          </a:p>
          <a:p>
            <a:pPr marL="0" lvl="0" indent="0" algn="l" rtl="0">
              <a:spcBef>
                <a:spcPts val="0"/>
              </a:spcBef>
              <a:spcAft>
                <a:spcPts val="0"/>
              </a:spcAft>
              <a:buNone/>
            </a:pPr>
            <a:r>
              <a:rPr lang="ru"/>
              <a:t>Этот тип ловушки обрабатывается средой выполнения прозрачным образом, и выполнение программы возобновляется в обычном режиме после обработки ловушки. Примеры включают эмуляцию отсутствующих инструкций, обработку ошибок нерезидентных страниц в системе виртуальной памяти, работающей по требованию, и обработку прерываний устройства для другого задания в многопрограммной машине.</a:t>
            </a:r>
            <a:endParaRPr/>
          </a:p>
          <a:p>
            <a:pPr marL="0" lvl="0" indent="0" algn="l" rtl="0">
              <a:spcBef>
                <a:spcPts val="0"/>
              </a:spcBef>
              <a:spcAft>
                <a:spcPts val="0"/>
              </a:spcAft>
              <a:buNone/>
            </a:pPr>
            <a:r>
              <a:rPr lang="ru"/>
              <a:t>• Фатальная ловушка</a:t>
            </a:r>
            <a:endParaRPr/>
          </a:p>
          <a:p>
            <a:pPr marL="0" lvl="0" indent="0" algn="l" rtl="0">
              <a:spcBef>
                <a:spcPts val="0"/>
              </a:spcBef>
              <a:spcAft>
                <a:spcPts val="0"/>
              </a:spcAft>
              <a:buNone/>
            </a:pPr>
            <a:r>
              <a:rPr lang="ru"/>
              <a:t>Фатальные ловушки представляют собой фатальный сбой в системе и вызывают завершение выполнения программы. В качестве примера можно привести сбой проверки защиты страниц виртуальной памяти или истечение срока действия сторожевого таймера. Каждый EEI должен определить, как завершается выполнение и как об этом сообщается во внешнюю среду.</a:t>
            </a:r>
            <a:endParaRPr/>
          </a:p>
          <a:p>
            <a:pPr marL="0" lvl="0" indent="0" algn="l" rtl="0">
              <a:spcBef>
                <a:spcPts val="0"/>
              </a:spcBef>
              <a:spcAft>
                <a:spcPts val="0"/>
              </a:spcAft>
              <a:buNone/>
            </a:pPr>
            <a:r>
              <a:rPr lang="ru"/>
              <a:t>Способ обработки каждой ловушки определяется EEI.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92c364364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92c364364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Одним из ключевых требований к использованию процессора является наличие чистой среды разработки с набором инструментов (называемых «тулчейн»), которые позволят беспрепятственно использовать программное обеспечение на создаваемом оборудовании. Инструменты RISC‑V можно найти на GitHub. Процесс их установки подробно описан в файле README.</a:t>
            </a:r>
            <a:endParaRPr/>
          </a:p>
          <a:p>
            <a:pPr marL="0" lvl="0" indent="0" algn="l" rtl="0">
              <a:spcBef>
                <a:spcPts val="0"/>
              </a:spcBef>
              <a:spcAft>
                <a:spcPts val="0"/>
              </a:spcAft>
              <a:buNone/>
            </a:pPr>
            <a:r>
              <a:rPr lang="ru"/>
              <a:t>В этом курсе мы будем использовать компилятор GNU GCC C/C++ и компоновщик для компиляции и запуска программных приложений, которые мы разрабатываем на наших аппаратных моделях RISC‑V. Для разработки программного обеспечения под Windows/Linux/Mac мы можем использовать IDE на базе Eclipse или командную строку GCC.</a:t>
            </a:r>
            <a:endParaRPr/>
          </a:p>
          <a:p>
            <a:pPr marL="0" lvl="0" indent="0" algn="l" rtl="0">
              <a:spcBef>
                <a:spcPts val="0"/>
              </a:spcBef>
              <a:spcAft>
                <a:spcPts val="0"/>
              </a:spcAft>
              <a:buNone/>
            </a:pPr>
            <a:r>
              <a:rPr lang="ru"/>
              <a:t>Если вы планируете использовать Windows для отработки примеров, то для запуска примеров FreeRTOS можно использовать тулчейн Eclipse. После установки Eclipse выполните следующие шаги для установки тулчейна RISC‑V.</a:t>
            </a:r>
            <a:endParaRPr/>
          </a:p>
          <a:p>
            <a:pPr marL="0" lvl="0" indent="0" algn="l" rtl="0">
              <a:spcBef>
                <a:spcPts val="0"/>
              </a:spcBef>
              <a:spcAft>
                <a:spcPts val="0"/>
              </a:spcAft>
              <a:buNone/>
            </a:pPr>
            <a:r>
              <a:rPr lang="ru"/>
              <a:t>Шаг 1: Установите npm для Windows. Это утилита, которая позволяет пользователям устанавливать пакеты Java.</a:t>
            </a:r>
            <a:endParaRPr/>
          </a:p>
          <a:p>
            <a:pPr marL="0" lvl="0" indent="0" algn="l" rtl="0">
              <a:spcBef>
                <a:spcPts val="0"/>
              </a:spcBef>
              <a:spcAft>
                <a:spcPts val="0"/>
              </a:spcAft>
              <a:buNone/>
            </a:pPr>
            <a:r>
              <a:rPr lang="ru"/>
              <a:t>Шаг 2: После установки npm выполните следующую команду в утилите командной строки, чтобы установить основные программы, необходимые для установки тулчейна: npm install --global xpm@latest</a:t>
            </a:r>
            <a:endParaRPr/>
          </a:p>
          <a:p>
            <a:pPr marL="0" lvl="0" indent="0" algn="l" rtl="0">
              <a:spcBef>
                <a:spcPts val="0"/>
              </a:spcBef>
              <a:spcAft>
                <a:spcPts val="0"/>
              </a:spcAft>
              <a:buNone/>
            </a:pPr>
            <a:r>
              <a:rPr lang="ru"/>
              <a:t>Шаг 3: После установки XPM выполните приведенную ниже команду для установки компилятора GCC и сопутствующих инструментов: xpm install --global @xpack-dev-tools/riscv-none-embed-gcc@latest –verbose</a:t>
            </a:r>
            <a:endParaRPr/>
          </a:p>
          <a:p>
            <a:pPr marL="0" lvl="0" indent="0" algn="l" rtl="0">
              <a:spcBef>
                <a:spcPts val="0"/>
              </a:spcBef>
              <a:spcAft>
                <a:spcPts val="0"/>
              </a:spcAft>
              <a:buNone/>
            </a:pPr>
            <a:endParaRPr/>
          </a:p>
          <a:p>
            <a:pPr marL="0" lvl="0" indent="0" algn="l" rtl="0">
              <a:spcBef>
                <a:spcPts val="0"/>
              </a:spcBef>
              <a:spcAft>
                <a:spcPts val="0"/>
              </a:spcAft>
              <a:buNone/>
            </a:pPr>
            <a:r>
              <a:rPr lang="ru"/>
              <a:t>На машинах Linux пользователи могут установить либо тулчейн на базе Eclipse, либо тулчейн командной строки. Тулчейн командной строки можно установить из двоичных файлов, или загрузить исходный код компилятора и скомпилировать его на своей машине.</a:t>
            </a:r>
            <a:endParaRPr/>
          </a:p>
          <a:p>
            <a:pPr marL="0" lvl="0" indent="0" algn="l" rtl="0">
              <a:spcBef>
                <a:spcPts val="0"/>
              </a:spcBef>
              <a:spcAft>
                <a:spcPts val="0"/>
              </a:spcAft>
              <a:buNone/>
            </a:pPr>
            <a:r>
              <a:rPr lang="ru"/>
              <a:t>Установка из исходного кода может быть выполнена путем получения исходных файлов из следующего места на GitHub. Выполните шаги, перечисленные в файле README на GitHub. В результате инструменты будут установлены и готовы к использованию в вашей среде Linux.</a:t>
            </a:r>
            <a:endParaRPr/>
          </a:p>
          <a:p>
            <a:pPr marL="0" lvl="0" indent="0" algn="l" rtl="0">
              <a:spcBef>
                <a:spcPts val="0"/>
              </a:spcBef>
              <a:spcAft>
                <a:spcPts val="0"/>
              </a:spcAft>
              <a:buNone/>
            </a:pPr>
            <a:endParaRPr/>
          </a:p>
          <a:p>
            <a:pPr marL="0" lvl="0" indent="0" algn="l" rtl="0">
              <a:spcBef>
                <a:spcPts val="0"/>
              </a:spcBef>
              <a:spcAft>
                <a:spcPts val="0"/>
              </a:spcAft>
              <a:buNone/>
            </a:pPr>
            <a:r>
              <a:rPr lang="ru"/>
              <a:t>Установка двоичных файлов</a:t>
            </a:r>
            <a:endParaRPr/>
          </a:p>
          <a:p>
            <a:pPr marL="0" lvl="0" indent="0" algn="l" rtl="0">
              <a:spcBef>
                <a:spcPts val="0"/>
              </a:spcBef>
              <a:spcAft>
                <a:spcPts val="0"/>
              </a:spcAft>
              <a:buNone/>
            </a:pPr>
            <a:r>
              <a:rPr lang="ru"/>
              <a:t>Шаг 1: Пользователь может загрузить двоичные файлы компилятора из следующего места на GitLab. Шаг 2: После клонирования двоичных файлов установите путь к директории bin инструмента, а также добавьте библиотечные файлы в LD_LIBRARY_PATH. Пример настроек:</a:t>
            </a:r>
            <a:endParaRPr/>
          </a:p>
          <a:p>
            <a:pPr marL="0" lvl="0" indent="0" algn="l" rtl="0">
              <a:spcBef>
                <a:spcPts val="0"/>
              </a:spcBef>
              <a:spcAft>
                <a:spcPts val="0"/>
              </a:spcAft>
              <a:buNone/>
            </a:pPr>
            <a:r>
              <a:rPr lang="ru"/>
              <a:t>• export PATH=$PATH:$RISCV/bin:$RISCV/riscv32/bin:$RISCV/riscv64/bin</a:t>
            </a:r>
            <a:endParaRPr/>
          </a:p>
          <a:p>
            <a:pPr marL="0" lvl="0" indent="0" algn="l" rtl="0">
              <a:spcBef>
                <a:spcPts val="0"/>
              </a:spcBef>
              <a:spcAft>
                <a:spcPts val="0"/>
              </a:spcAft>
              <a:buNone/>
            </a:pPr>
            <a:r>
              <a:rPr lang="ru"/>
              <a:t>• export LD_LIBRARY_PATH=$LD_LIBRARY_PATH:$RISCV/riscv32/lib:$RISCV/riscv64/lib</a:t>
            </a:r>
            <a:endParaRPr/>
          </a:p>
          <a:p>
            <a:pPr marL="0" lvl="0" indent="0" algn="l" rtl="0">
              <a:spcBef>
                <a:spcPts val="0"/>
              </a:spcBef>
              <a:spcAft>
                <a:spcPts val="0"/>
              </a:spcAft>
              <a:buNone/>
            </a:pPr>
            <a:endParaRPr/>
          </a:p>
          <a:p>
            <a:pPr marL="0" lvl="0" indent="0" algn="l" rtl="0">
              <a:spcBef>
                <a:spcPts val="0"/>
              </a:spcBef>
              <a:spcAft>
                <a:spcPts val="0"/>
              </a:spcAft>
              <a:buNone/>
            </a:pPr>
            <a:r>
              <a:rPr lang="ru"/>
              <a:t>При компиляции приложения пользователям, возможно, придется использовать соответствующие компиляторы Си для компиляции кода. В этом случае для компиляции приложения пользователю необходимо использовать кросс-компилятор RISC‑V для выбранной им машины.</a:t>
            </a:r>
            <a:endParaRPr/>
          </a:p>
          <a:p>
            <a:pPr marL="0" lvl="0" indent="0" algn="l" rtl="0">
              <a:spcBef>
                <a:spcPts val="0"/>
              </a:spcBef>
              <a:spcAft>
                <a:spcPts val="0"/>
              </a:spcAft>
              <a:buNone/>
            </a:pPr>
            <a:r>
              <a:rPr lang="ru"/>
              <a:t>После компиляции приложения пользователь может протестировать его с помощью различных эмуляторов, таких как Spike (специфичный для RISC‑V) или QEMU (поддерживает несколько семейств процессоров).</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21" name="Google Shape;21;p3"/>
          <p:cNvPicPr preferRelativeResize="0"/>
          <p:nvPr/>
        </p:nvPicPr>
        <p:blipFill rotWithShape="1">
          <a:blip r:embed="rId4">
            <a:alphaModFix/>
          </a:blip>
          <a:srcRect/>
          <a:stretch/>
        </p:blipFill>
        <p:spPr>
          <a:xfrm>
            <a:off x="504825" y="481589"/>
            <a:ext cx="3095625" cy="247650"/>
          </a:xfrm>
          <a:prstGeom prst="rect">
            <a:avLst/>
          </a:prstGeom>
          <a:noFill/>
          <a:ln>
            <a:noFill/>
          </a:ln>
        </p:spPr>
      </p:pic>
      <p:sp>
        <p:nvSpPr>
          <p:cNvPr id="22" name="Google Shape;22;p3"/>
          <p:cNvSpPr txBox="1">
            <a:spLocks noGrp="1"/>
          </p:cNvSpPr>
          <p:nvPr>
            <p:ph type="title"/>
          </p:nvPr>
        </p:nvSpPr>
        <p:spPr>
          <a:xfrm>
            <a:off x="1598700" y="2187600"/>
            <a:ext cx="5946600" cy="4635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lt1"/>
              </a:buClr>
              <a:buSzPts val="2700"/>
              <a:buNone/>
              <a:defRPr sz="2700">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Текст и блок кода">
  <p:cSld name="TITLE_ONLY_1_2">
    <p:spTree>
      <p:nvGrpSpPr>
        <p:cNvPr id="1" name="Shape 192"/>
        <p:cNvGrpSpPr/>
        <p:nvPr/>
      </p:nvGrpSpPr>
      <p:grpSpPr>
        <a:xfrm>
          <a:off x="0" y="0"/>
          <a:ext cx="0" cy="0"/>
          <a:chOff x="0" y="0"/>
          <a:chExt cx="0" cy="0"/>
        </a:xfrm>
      </p:grpSpPr>
      <p:sp>
        <p:nvSpPr>
          <p:cNvPr id="193" name="Google Shape;193;p12"/>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4" name="Google Shape;194;p12"/>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5" name="Google Shape;195;p12"/>
          <p:cNvSpPr txBox="1">
            <a:spLocks noGrp="1"/>
          </p:cNvSpPr>
          <p:nvPr>
            <p:ph type="body" idx="1"/>
          </p:nvPr>
        </p:nvSpPr>
        <p:spPr>
          <a:xfrm>
            <a:off x="457200" y="1946200"/>
            <a:ext cx="8218800" cy="2725200"/>
          </a:xfrm>
          <a:prstGeom prst="rect">
            <a:avLst/>
          </a:prstGeom>
          <a:solidFill>
            <a:srgbClr val="E7E7F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lvl1pPr marL="457200" lvl="0" indent="-279400" rtl="0">
              <a:spcBef>
                <a:spcPts val="0"/>
              </a:spcBef>
              <a:spcAft>
                <a:spcPts val="0"/>
              </a:spcAft>
              <a:buSzPts val="800"/>
              <a:buFont typeface="Courier New"/>
              <a:buChar char="☐"/>
              <a:defRPr>
                <a:latin typeface="Courier New"/>
                <a:ea typeface="Courier New"/>
                <a:cs typeface="Courier New"/>
                <a:sym typeface="Courier New"/>
              </a:defRPr>
            </a:lvl1pPr>
            <a:lvl2pPr marL="914400" lvl="1" indent="-292100" rtl="0">
              <a:spcBef>
                <a:spcPts val="0"/>
              </a:spcBef>
              <a:spcAft>
                <a:spcPts val="0"/>
              </a:spcAft>
              <a:buSzPts val="1000"/>
              <a:buFont typeface="Courier New"/>
              <a:buChar char="■"/>
              <a:defRPr>
                <a:latin typeface="Courier New"/>
                <a:ea typeface="Courier New"/>
                <a:cs typeface="Courier New"/>
                <a:sym typeface="Courier New"/>
              </a:defRPr>
            </a:lvl2pPr>
            <a:lvl3pPr marL="1371600" lvl="2" indent="-279400" rtl="0">
              <a:spcBef>
                <a:spcPts val="0"/>
              </a:spcBef>
              <a:spcAft>
                <a:spcPts val="0"/>
              </a:spcAft>
              <a:buSzPts val="800"/>
              <a:buFont typeface="Courier New"/>
              <a:buChar char="☐"/>
              <a:defRPr>
                <a:latin typeface="Courier New"/>
                <a:ea typeface="Courier New"/>
                <a:cs typeface="Courier New"/>
                <a:sym typeface="Courier New"/>
              </a:defRPr>
            </a:lvl3pPr>
            <a:lvl4pPr marL="1828800" lvl="3" indent="-292100" rtl="0">
              <a:spcBef>
                <a:spcPts val="0"/>
              </a:spcBef>
              <a:spcAft>
                <a:spcPts val="0"/>
              </a:spcAft>
              <a:buSzPts val="1000"/>
              <a:buFont typeface="Courier New"/>
              <a:buChar char="■"/>
              <a:defRPr>
                <a:latin typeface="Courier New"/>
                <a:ea typeface="Courier New"/>
                <a:cs typeface="Courier New"/>
                <a:sym typeface="Courier New"/>
              </a:defRPr>
            </a:lvl4pPr>
            <a:lvl5pPr marL="2286000" lvl="4" indent="-279400" rtl="0">
              <a:spcBef>
                <a:spcPts val="0"/>
              </a:spcBef>
              <a:spcAft>
                <a:spcPts val="0"/>
              </a:spcAft>
              <a:buSzPts val="800"/>
              <a:buFont typeface="Courier New"/>
              <a:buChar char="☐"/>
              <a:defRPr>
                <a:latin typeface="Courier New"/>
                <a:ea typeface="Courier New"/>
                <a:cs typeface="Courier New"/>
                <a:sym typeface="Courier New"/>
              </a:defRPr>
            </a:lvl5pPr>
            <a:lvl6pPr marL="2743200" lvl="5" indent="-292100" rtl="0">
              <a:spcBef>
                <a:spcPts val="0"/>
              </a:spcBef>
              <a:spcAft>
                <a:spcPts val="0"/>
              </a:spcAft>
              <a:buSzPts val="1000"/>
              <a:buFont typeface="Courier New"/>
              <a:buChar char="■"/>
              <a:defRPr>
                <a:latin typeface="Courier New"/>
                <a:ea typeface="Courier New"/>
                <a:cs typeface="Courier New"/>
                <a:sym typeface="Courier New"/>
              </a:defRPr>
            </a:lvl6pPr>
            <a:lvl7pPr marL="3200400" lvl="6" indent="-279400" rtl="0">
              <a:spcBef>
                <a:spcPts val="0"/>
              </a:spcBef>
              <a:spcAft>
                <a:spcPts val="0"/>
              </a:spcAft>
              <a:buSzPts val="800"/>
              <a:buFont typeface="Courier New"/>
              <a:buChar char="☐"/>
              <a:defRPr>
                <a:latin typeface="Courier New"/>
                <a:ea typeface="Courier New"/>
                <a:cs typeface="Courier New"/>
                <a:sym typeface="Courier New"/>
              </a:defRPr>
            </a:lvl7pPr>
            <a:lvl8pPr marL="3657600" lvl="7" indent="-292100" rtl="0">
              <a:spcBef>
                <a:spcPts val="0"/>
              </a:spcBef>
              <a:spcAft>
                <a:spcPts val="0"/>
              </a:spcAft>
              <a:buSzPts val="1000"/>
              <a:buFont typeface="Courier New"/>
              <a:buChar char="■"/>
              <a:defRPr>
                <a:latin typeface="Courier New"/>
                <a:ea typeface="Courier New"/>
                <a:cs typeface="Courier New"/>
                <a:sym typeface="Courier New"/>
              </a:defRPr>
            </a:lvl8pPr>
            <a:lvl9pPr marL="4114800" lvl="8" indent="-279400" rtl="0">
              <a:spcBef>
                <a:spcPts val="0"/>
              </a:spcBef>
              <a:spcAft>
                <a:spcPts val="0"/>
              </a:spcAft>
              <a:buSzPts val="800"/>
              <a:buFont typeface="Courier New"/>
              <a:buChar char="☐"/>
              <a:defRPr>
                <a:latin typeface="Courier New"/>
                <a:ea typeface="Courier New"/>
                <a:cs typeface="Courier New"/>
                <a:sym typeface="Courier New"/>
              </a:defRPr>
            </a:lvl9pPr>
          </a:lstStyle>
          <a:p>
            <a:endParaRPr/>
          </a:p>
        </p:txBody>
      </p:sp>
      <p:sp>
        <p:nvSpPr>
          <p:cNvPr id="196" name="Google Shape;196;p12"/>
          <p:cNvSpPr txBox="1">
            <a:spLocks noGrp="1"/>
          </p:cNvSpPr>
          <p:nvPr>
            <p:ph type="body" idx="3"/>
          </p:nvPr>
        </p:nvSpPr>
        <p:spPr>
          <a:xfrm>
            <a:off x="457200" y="943200"/>
            <a:ext cx="8218800" cy="8940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SzPts val="800"/>
              <a:buChar char="☐"/>
              <a:defRPr/>
            </a:lvl1pPr>
            <a:lvl2pPr marL="914400" lvl="1" indent="-292100" rtl="0">
              <a:spcBef>
                <a:spcPts val="0"/>
              </a:spcBef>
              <a:spcAft>
                <a:spcPts val="0"/>
              </a:spcAft>
              <a:buSzPts val="1000"/>
              <a:buChar char="■"/>
              <a:defRPr/>
            </a:lvl2pPr>
            <a:lvl3pPr marL="1371600" lvl="2" indent="-279400" rtl="0">
              <a:spcBef>
                <a:spcPts val="0"/>
              </a:spcBef>
              <a:spcAft>
                <a:spcPts val="0"/>
              </a:spcAft>
              <a:buSzPts val="800"/>
              <a:buChar char="☐"/>
              <a:defRPr/>
            </a:lvl3pPr>
            <a:lvl4pPr marL="1828800" lvl="3" indent="-292100" rtl="0">
              <a:spcBef>
                <a:spcPts val="0"/>
              </a:spcBef>
              <a:spcAft>
                <a:spcPts val="0"/>
              </a:spcAft>
              <a:buClr>
                <a:srgbClr val="283272"/>
              </a:buClr>
              <a:buSzPts val="1000"/>
              <a:buChar char="■"/>
              <a:defRPr/>
            </a:lvl4pPr>
            <a:lvl5pPr marL="2286000" lvl="4" indent="-279400" rtl="0">
              <a:spcBef>
                <a:spcPts val="0"/>
              </a:spcBef>
              <a:spcAft>
                <a:spcPts val="0"/>
              </a:spcAft>
              <a:buClr>
                <a:srgbClr val="283272"/>
              </a:buClr>
              <a:buSzPts val="800"/>
              <a:buChar char="☐"/>
              <a:defRPr/>
            </a:lvl5pPr>
            <a:lvl6pPr marL="2743200" lvl="5" indent="-292100" rtl="0">
              <a:spcBef>
                <a:spcPts val="0"/>
              </a:spcBef>
              <a:spcAft>
                <a:spcPts val="0"/>
              </a:spcAft>
              <a:buClr>
                <a:srgbClr val="283272"/>
              </a:buClr>
              <a:buSzPts val="1000"/>
              <a:buChar char="■"/>
              <a:defRPr/>
            </a:lvl6pPr>
            <a:lvl7pPr marL="3200400" lvl="6" indent="-279400" rtl="0">
              <a:spcBef>
                <a:spcPts val="0"/>
              </a:spcBef>
              <a:spcAft>
                <a:spcPts val="0"/>
              </a:spcAft>
              <a:buClr>
                <a:srgbClr val="283272"/>
              </a:buClr>
              <a:buSzPts val="800"/>
              <a:buChar char="☐"/>
              <a:defRPr/>
            </a:lvl7pPr>
            <a:lvl8pPr marL="3657600" lvl="7" indent="-292100" rtl="0">
              <a:spcBef>
                <a:spcPts val="0"/>
              </a:spcBef>
              <a:spcAft>
                <a:spcPts val="0"/>
              </a:spcAft>
              <a:buClr>
                <a:srgbClr val="283272"/>
              </a:buClr>
              <a:buSzPts val="1000"/>
              <a:buChar char="■"/>
              <a:defRPr/>
            </a:lvl8pPr>
            <a:lvl9pPr marL="4114800" lvl="8" indent="-279400" rtl="0">
              <a:spcBef>
                <a:spcPts val="0"/>
              </a:spcBef>
              <a:spcAft>
                <a:spcPts val="0"/>
              </a:spcAft>
              <a:buClr>
                <a:srgbClr val="283272"/>
              </a:buClr>
              <a:buSzPts val="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Два блока кода">
  <p:cSld name="TITLE_ONLY_1_1">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9" name="Google Shape;199;p13"/>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0" name="Google Shape;200;p13"/>
          <p:cNvSpPr txBox="1">
            <a:spLocks noGrp="1"/>
          </p:cNvSpPr>
          <p:nvPr>
            <p:ph type="body" idx="1"/>
          </p:nvPr>
        </p:nvSpPr>
        <p:spPr>
          <a:xfrm>
            <a:off x="457200" y="943200"/>
            <a:ext cx="4093200" cy="3729600"/>
          </a:xfrm>
          <a:prstGeom prst="rect">
            <a:avLst/>
          </a:prstGeom>
          <a:solidFill>
            <a:srgbClr val="E7E7F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lvl1pPr marL="457200" lvl="0" indent="-279400" rtl="0">
              <a:spcBef>
                <a:spcPts val="0"/>
              </a:spcBef>
              <a:spcAft>
                <a:spcPts val="0"/>
              </a:spcAft>
              <a:buSzPts val="800"/>
              <a:buFont typeface="Courier New"/>
              <a:buChar char="☐"/>
              <a:defRPr>
                <a:latin typeface="Courier New"/>
                <a:ea typeface="Courier New"/>
                <a:cs typeface="Courier New"/>
                <a:sym typeface="Courier New"/>
              </a:defRPr>
            </a:lvl1pPr>
            <a:lvl2pPr marL="914400" lvl="1" indent="-292100" rtl="0">
              <a:spcBef>
                <a:spcPts val="0"/>
              </a:spcBef>
              <a:spcAft>
                <a:spcPts val="0"/>
              </a:spcAft>
              <a:buSzPts val="1000"/>
              <a:buFont typeface="Courier New"/>
              <a:buChar char="■"/>
              <a:defRPr>
                <a:latin typeface="Courier New"/>
                <a:ea typeface="Courier New"/>
                <a:cs typeface="Courier New"/>
                <a:sym typeface="Courier New"/>
              </a:defRPr>
            </a:lvl2pPr>
            <a:lvl3pPr marL="1371600" lvl="2" indent="-279400" rtl="0">
              <a:spcBef>
                <a:spcPts val="0"/>
              </a:spcBef>
              <a:spcAft>
                <a:spcPts val="0"/>
              </a:spcAft>
              <a:buSzPts val="800"/>
              <a:buFont typeface="Courier New"/>
              <a:buChar char="☐"/>
              <a:defRPr>
                <a:latin typeface="Courier New"/>
                <a:ea typeface="Courier New"/>
                <a:cs typeface="Courier New"/>
                <a:sym typeface="Courier New"/>
              </a:defRPr>
            </a:lvl3pPr>
            <a:lvl4pPr marL="1828800" lvl="3" indent="-292100" rtl="0">
              <a:spcBef>
                <a:spcPts val="0"/>
              </a:spcBef>
              <a:spcAft>
                <a:spcPts val="0"/>
              </a:spcAft>
              <a:buSzPts val="1000"/>
              <a:buFont typeface="Courier New"/>
              <a:buChar char="■"/>
              <a:defRPr>
                <a:latin typeface="Courier New"/>
                <a:ea typeface="Courier New"/>
                <a:cs typeface="Courier New"/>
                <a:sym typeface="Courier New"/>
              </a:defRPr>
            </a:lvl4pPr>
            <a:lvl5pPr marL="2286000" lvl="4" indent="-279400" rtl="0">
              <a:spcBef>
                <a:spcPts val="0"/>
              </a:spcBef>
              <a:spcAft>
                <a:spcPts val="0"/>
              </a:spcAft>
              <a:buSzPts val="800"/>
              <a:buFont typeface="Courier New"/>
              <a:buChar char="☐"/>
              <a:defRPr>
                <a:latin typeface="Courier New"/>
                <a:ea typeface="Courier New"/>
                <a:cs typeface="Courier New"/>
                <a:sym typeface="Courier New"/>
              </a:defRPr>
            </a:lvl5pPr>
            <a:lvl6pPr marL="2743200" lvl="5" indent="-292100" rtl="0">
              <a:spcBef>
                <a:spcPts val="0"/>
              </a:spcBef>
              <a:spcAft>
                <a:spcPts val="0"/>
              </a:spcAft>
              <a:buSzPts val="1000"/>
              <a:buFont typeface="Courier New"/>
              <a:buChar char="■"/>
              <a:defRPr>
                <a:latin typeface="Courier New"/>
                <a:ea typeface="Courier New"/>
                <a:cs typeface="Courier New"/>
                <a:sym typeface="Courier New"/>
              </a:defRPr>
            </a:lvl6pPr>
            <a:lvl7pPr marL="3200400" lvl="6" indent="-279400" rtl="0">
              <a:spcBef>
                <a:spcPts val="0"/>
              </a:spcBef>
              <a:spcAft>
                <a:spcPts val="0"/>
              </a:spcAft>
              <a:buSzPts val="800"/>
              <a:buFont typeface="Courier New"/>
              <a:buChar char="☐"/>
              <a:defRPr>
                <a:latin typeface="Courier New"/>
                <a:ea typeface="Courier New"/>
                <a:cs typeface="Courier New"/>
                <a:sym typeface="Courier New"/>
              </a:defRPr>
            </a:lvl7pPr>
            <a:lvl8pPr marL="3657600" lvl="7" indent="-292100" rtl="0">
              <a:spcBef>
                <a:spcPts val="0"/>
              </a:spcBef>
              <a:spcAft>
                <a:spcPts val="0"/>
              </a:spcAft>
              <a:buSzPts val="1000"/>
              <a:buFont typeface="Courier New"/>
              <a:buChar char="■"/>
              <a:defRPr>
                <a:latin typeface="Courier New"/>
                <a:ea typeface="Courier New"/>
                <a:cs typeface="Courier New"/>
                <a:sym typeface="Courier New"/>
              </a:defRPr>
            </a:lvl8pPr>
            <a:lvl9pPr marL="4114800" lvl="8" indent="-279400" rtl="0">
              <a:spcBef>
                <a:spcPts val="0"/>
              </a:spcBef>
              <a:spcAft>
                <a:spcPts val="0"/>
              </a:spcAft>
              <a:buSzPts val="800"/>
              <a:buFont typeface="Courier New"/>
              <a:buChar char="☐"/>
              <a:defRPr>
                <a:latin typeface="Courier New"/>
                <a:ea typeface="Courier New"/>
                <a:cs typeface="Courier New"/>
                <a:sym typeface="Courier New"/>
              </a:defRPr>
            </a:lvl9pPr>
          </a:lstStyle>
          <a:p>
            <a:endParaRPr/>
          </a:p>
        </p:txBody>
      </p:sp>
      <p:sp>
        <p:nvSpPr>
          <p:cNvPr id="201" name="Google Shape;201;p13"/>
          <p:cNvSpPr txBox="1">
            <a:spLocks noGrp="1"/>
          </p:cNvSpPr>
          <p:nvPr>
            <p:ph type="body" idx="3"/>
          </p:nvPr>
        </p:nvSpPr>
        <p:spPr>
          <a:xfrm>
            <a:off x="4582800" y="943200"/>
            <a:ext cx="4093200" cy="3729600"/>
          </a:xfrm>
          <a:prstGeom prst="rect">
            <a:avLst/>
          </a:prstGeom>
          <a:solidFill>
            <a:srgbClr val="E7E7F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lvl1pPr marL="457200" lvl="0" indent="-279400" rtl="0">
              <a:spcBef>
                <a:spcPts val="0"/>
              </a:spcBef>
              <a:spcAft>
                <a:spcPts val="0"/>
              </a:spcAft>
              <a:buSzPts val="800"/>
              <a:buFont typeface="Courier New"/>
              <a:buChar char="☐"/>
              <a:defRPr>
                <a:latin typeface="Courier New"/>
                <a:ea typeface="Courier New"/>
                <a:cs typeface="Courier New"/>
                <a:sym typeface="Courier New"/>
              </a:defRPr>
            </a:lvl1pPr>
            <a:lvl2pPr marL="914400" lvl="1" indent="-292100" rtl="0">
              <a:spcBef>
                <a:spcPts val="0"/>
              </a:spcBef>
              <a:spcAft>
                <a:spcPts val="0"/>
              </a:spcAft>
              <a:buSzPts val="1000"/>
              <a:buFont typeface="Courier New"/>
              <a:buChar char="■"/>
              <a:defRPr>
                <a:latin typeface="Courier New"/>
                <a:ea typeface="Courier New"/>
                <a:cs typeface="Courier New"/>
                <a:sym typeface="Courier New"/>
              </a:defRPr>
            </a:lvl2pPr>
            <a:lvl3pPr marL="1371600" lvl="2" indent="-279400" rtl="0">
              <a:spcBef>
                <a:spcPts val="0"/>
              </a:spcBef>
              <a:spcAft>
                <a:spcPts val="0"/>
              </a:spcAft>
              <a:buSzPts val="800"/>
              <a:buFont typeface="Courier New"/>
              <a:buChar char="☐"/>
              <a:defRPr>
                <a:latin typeface="Courier New"/>
                <a:ea typeface="Courier New"/>
                <a:cs typeface="Courier New"/>
                <a:sym typeface="Courier New"/>
              </a:defRPr>
            </a:lvl3pPr>
            <a:lvl4pPr marL="1828800" lvl="3" indent="-292100" rtl="0">
              <a:spcBef>
                <a:spcPts val="0"/>
              </a:spcBef>
              <a:spcAft>
                <a:spcPts val="0"/>
              </a:spcAft>
              <a:buSzPts val="1000"/>
              <a:buFont typeface="Courier New"/>
              <a:buChar char="■"/>
              <a:defRPr>
                <a:latin typeface="Courier New"/>
                <a:ea typeface="Courier New"/>
                <a:cs typeface="Courier New"/>
                <a:sym typeface="Courier New"/>
              </a:defRPr>
            </a:lvl4pPr>
            <a:lvl5pPr marL="2286000" lvl="4" indent="-279400" rtl="0">
              <a:spcBef>
                <a:spcPts val="0"/>
              </a:spcBef>
              <a:spcAft>
                <a:spcPts val="0"/>
              </a:spcAft>
              <a:buSzPts val="800"/>
              <a:buFont typeface="Courier New"/>
              <a:buChar char="☐"/>
              <a:defRPr>
                <a:latin typeface="Courier New"/>
                <a:ea typeface="Courier New"/>
                <a:cs typeface="Courier New"/>
                <a:sym typeface="Courier New"/>
              </a:defRPr>
            </a:lvl5pPr>
            <a:lvl6pPr marL="2743200" lvl="5" indent="-292100" rtl="0">
              <a:spcBef>
                <a:spcPts val="0"/>
              </a:spcBef>
              <a:spcAft>
                <a:spcPts val="0"/>
              </a:spcAft>
              <a:buSzPts val="1000"/>
              <a:buFont typeface="Courier New"/>
              <a:buChar char="■"/>
              <a:defRPr>
                <a:latin typeface="Courier New"/>
                <a:ea typeface="Courier New"/>
                <a:cs typeface="Courier New"/>
                <a:sym typeface="Courier New"/>
              </a:defRPr>
            </a:lvl6pPr>
            <a:lvl7pPr marL="3200400" lvl="6" indent="-279400" rtl="0">
              <a:spcBef>
                <a:spcPts val="0"/>
              </a:spcBef>
              <a:spcAft>
                <a:spcPts val="0"/>
              </a:spcAft>
              <a:buSzPts val="800"/>
              <a:buFont typeface="Courier New"/>
              <a:buChar char="☐"/>
              <a:defRPr>
                <a:latin typeface="Courier New"/>
                <a:ea typeface="Courier New"/>
                <a:cs typeface="Courier New"/>
                <a:sym typeface="Courier New"/>
              </a:defRPr>
            </a:lvl7pPr>
            <a:lvl8pPr marL="3657600" lvl="7" indent="-292100" rtl="0">
              <a:spcBef>
                <a:spcPts val="0"/>
              </a:spcBef>
              <a:spcAft>
                <a:spcPts val="0"/>
              </a:spcAft>
              <a:buSzPts val="1000"/>
              <a:buFont typeface="Courier New"/>
              <a:buChar char="■"/>
              <a:defRPr>
                <a:latin typeface="Courier New"/>
                <a:ea typeface="Courier New"/>
                <a:cs typeface="Courier New"/>
                <a:sym typeface="Courier New"/>
              </a:defRPr>
            </a:lvl8pPr>
            <a:lvl9pPr marL="4114800" lvl="8" indent="-279400" rtl="0">
              <a:spcBef>
                <a:spcPts val="0"/>
              </a:spcBef>
              <a:spcAft>
                <a:spcPts val="0"/>
              </a:spcAft>
              <a:buSzPts val="800"/>
              <a:buFont typeface="Courier New"/>
              <a:buChar char="☐"/>
              <a:defRPr>
                <a:latin typeface="Courier New"/>
                <a:ea typeface="Courier New"/>
                <a:cs typeface="Courier New"/>
                <a:sym typeface="Courier New"/>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екст и изображение">
  <p:cSld name="ONE_COLUMN_TEXT">
    <p:spTree>
      <p:nvGrpSpPr>
        <p:cNvPr id="1" name="Shape 202"/>
        <p:cNvGrpSpPr/>
        <p:nvPr/>
      </p:nvGrpSpPr>
      <p:grpSpPr>
        <a:xfrm>
          <a:off x="0" y="0"/>
          <a:ext cx="0" cy="0"/>
          <a:chOff x="0" y="0"/>
          <a:chExt cx="0" cy="0"/>
        </a:xfrm>
      </p:grpSpPr>
      <p:sp>
        <p:nvSpPr>
          <p:cNvPr id="203" name="Google Shape;203;p14"/>
          <p:cNvSpPr txBox="1">
            <a:spLocks noGrp="1"/>
          </p:cNvSpPr>
          <p:nvPr>
            <p:ph type="body" idx="1"/>
          </p:nvPr>
        </p:nvSpPr>
        <p:spPr>
          <a:xfrm>
            <a:off x="457200" y="943200"/>
            <a:ext cx="46014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SzPts val="1000"/>
              <a:buChar char="■"/>
              <a:defRPr/>
            </a:lvl4pPr>
            <a:lvl5pPr marL="2286000" lvl="4" indent="-279400">
              <a:spcBef>
                <a:spcPts val="0"/>
              </a:spcBef>
              <a:spcAft>
                <a:spcPts val="0"/>
              </a:spcAft>
              <a:buSzPts val="800"/>
              <a:buChar char="☐"/>
              <a:defRPr/>
            </a:lvl5pPr>
            <a:lvl6pPr marL="2743200" lvl="5" indent="-292100">
              <a:spcBef>
                <a:spcPts val="0"/>
              </a:spcBef>
              <a:spcAft>
                <a:spcPts val="0"/>
              </a:spcAft>
              <a:buSzPts val="1000"/>
              <a:buChar char="■"/>
              <a:defRPr/>
            </a:lvl6pPr>
            <a:lvl7pPr marL="3200400" lvl="6" indent="-279400">
              <a:spcBef>
                <a:spcPts val="0"/>
              </a:spcBef>
              <a:spcAft>
                <a:spcPts val="0"/>
              </a:spcAft>
              <a:buSzPts val="800"/>
              <a:buChar char="☐"/>
              <a:defRPr/>
            </a:lvl7pPr>
            <a:lvl8pPr marL="3657600" lvl="7" indent="-292100">
              <a:spcBef>
                <a:spcPts val="0"/>
              </a:spcBef>
              <a:spcAft>
                <a:spcPts val="0"/>
              </a:spcAft>
              <a:buSzPts val="1000"/>
              <a:buChar char="■"/>
              <a:defRPr/>
            </a:lvl8pPr>
            <a:lvl9pPr marL="4114800" lvl="8" indent="-279400">
              <a:spcBef>
                <a:spcPts val="0"/>
              </a:spcBef>
              <a:spcAft>
                <a:spcPts val="0"/>
              </a:spcAft>
              <a:buSzPts val="800"/>
              <a:buChar char="☐"/>
              <a:defRPr/>
            </a:lvl9pPr>
          </a:lstStyle>
          <a:p>
            <a:endParaRPr/>
          </a:p>
        </p:txBody>
      </p:sp>
      <p:sp>
        <p:nvSpPr>
          <p:cNvPr id="204" name="Google Shape;204;p14"/>
          <p:cNvSpPr>
            <a:spLocks noGrp="1"/>
          </p:cNvSpPr>
          <p:nvPr>
            <p:ph type="pic" idx="2"/>
          </p:nvPr>
        </p:nvSpPr>
        <p:spPr>
          <a:xfrm>
            <a:off x="5174400" y="943200"/>
            <a:ext cx="3498600" cy="3729600"/>
          </a:xfrm>
          <a:prstGeom prst="rect">
            <a:avLst/>
          </a:prstGeom>
          <a:noFill/>
          <a:ln>
            <a:noFill/>
          </a:ln>
        </p:spPr>
      </p:sp>
      <p:sp>
        <p:nvSpPr>
          <p:cNvPr id="205" name="Google Shape;205;p14"/>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6" name="Google Shape;206;p14"/>
          <p:cNvSpPr txBox="1">
            <a:spLocks noGrp="1"/>
          </p:cNvSpPr>
          <p:nvPr>
            <p:ph type="title" idx="3"/>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7"/>
        <p:cNvGrpSpPr/>
        <p:nvPr/>
      </p:nvGrpSpPr>
      <p:grpSpPr>
        <a:xfrm>
          <a:off x="0" y="0"/>
          <a:ext cx="0" cy="0"/>
          <a:chOff x="0" y="0"/>
          <a:chExt cx="0" cy="0"/>
        </a:xfrm>
      </p:grpSpPr>
      <p:sp>
        <p:nvSpPr>
          <p:cNvPr id="208" name="Google Shape;208;p15"/>
          <p:cNvSpPr txBox="1">
            <a:spLocks noGrp="1"/>
          </p:cNvSpPr>
          <p:nvPr>
            <p:ph type="body" idx="1"/>
          </p:nvPr>
        </p:nvSpPr>
        <p:spPr>
          <a:xfrm>
            <a:off x="4572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800"/>
              <a:buNone/>
              <a:defRPr/>
            </a:lvl1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ри блока текста с иконками">
  <p:cSld name="CUSTOM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5" name="Google Shape;25;p4"/>
          <p:cNvSpPr txBox="1"/>
          <p:nvPr/>
        </p:nvSpPr>
        <p:spPr>
          <a:xfrm>
            <a:off x="10883900" y="6610350"/>
            <a:ext cx="682500" cy="247800"/>
          </a:xfrm>
          <a:prstGeom prst="rect">
            <a:avLst/>
          </a:prstGeom>
          <a:solidFill>
            <a:srgbClr val="F3F1F9">
              <a:alpha val="89800"/>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ru" sz="1000" b="0" i="0" u="none" strike="noStrike" cap="none">
                <a:solidFill>
                  <a:srgbClr val="000000"/>
                </a:solidFill>
                <a:latin typeface="Nunito Sans"/>
                <a:ea typeface="Nunito Sans"/>
                <a:cs typeface="Nunito Sans"/>
                <a:sym typeface="Nunito Sans"/>
              </a:rPr>
              <a:t>‹#›</a:t>
            </a:fld>
            <a:endParaRPr sz="1000" b="0" i="0" u="none" strike="noStrike" cap="none">
              <a:solidFill>
                <a:srgbClr val="000000"/>
              </a:solidFill>
              <a:latin typeface="Nunito Sans"/>
              <a:ea typeface="Nunito Sans"/>
              <a:cs typeface="Nunito Sans"/>
              <a:sym typeface="Nunito Sans"/>
            </a:endParaRPr>
          </a:p>
        </p:txBody>
      </p:sp>
      <p:grpSp>
        <p:nvGrpSpPr>
          <p:cNvPr id="26" name="Google Shape;26;p4"/>
          <p:cNvGrpSpPr/>
          <p:nvPr/>
        </p:nvGrpSpPr>
        <p:grpSpPr>
          <a:xfrm>
            <a:off x="4665617" y="896176"/>
            <a:ext cx="313214" cy="328546"/>
            <a:chOff x="3941263" y="939382"/>
            <a:chExt cx="549402" cy="548766"/>
          </a:xfrm>
        </p:grpSpPr>
        <p:sp>
          <p:nvSpPr>
            <p:cNvPr id="27" name="Google Shape;27;p4"/>
            <p:cNvSpPr/>
            <p:nvPr/>
          </p:nvSpPr>
          <p:spPr>
            <a:xfrm>
              <a:off x="3941898" y="939382"/>
              <a:ext cx="548767" cy="254058"/>
            </a:xfrm>
            <a:custGeom>
              <a:avLst/>
              <a:gdLst/>
              <a:ahLst/>
              <a:cxnLst/>
              <a:rect l="l" t="t" r="r" b="b"/>
              <a:pathLst>
                <a:path w="548767" h="254058" extrusionOk="0">
                  <a:moveTo>
                    <a:pt x="540510" y="0"/>
                  </a:moveTo>
                  <a:lnTo>
                    <a:pt x="8257" y="0"/>
                  </a:lnTo>
                  <a:cubicBezTo>
                    <a:pt x="3811" y="0"/>
                    <a:pt x="0" y="3811"/>
                    <a:pt x="0" y="8257"/>
                  </a:cubicBezTo>
                  <a:lnTo>
                    <a:pt x="0" y="91461"/>
                  </a:lnTo>
                  <a:lnTo>
                    <a:pt x="0" y="245802"/>
                  </a:lnTo>
                  <a:cubicBezTo>
                    <a:pt x="0" y="250248"/>
                    <a:pt x="3811" y="254059"/>
                    <a:pt x="8257" y="254059"/>
                  </a:cubicBezTo>
                  <a:cubicBezTo>
                    <a:pt x="12703" y="254059"/>
                    <a:pt x="16514" y="250248"/>
                    <a:pt x="16514" y="245802"/>
                  </a:cubicBezTo>
                  <a:lnTo>
                    <a:pt x="16514" y="99718"/>
                  </a:lnTo>
                  <a:lnTo>
                    <a:pt x="532254" y="99718"/>
                  </a:lnTo>
                  <a:lnTo>
                    <a:pt x="532254" y="117502"/>
                  </a:lnTo>
                  <a:cubicBezTo>
                    <a:pt x="532254" y="121948"/>
                    <a:pt x="536064" y="125759"/>
                    <a:pt x="540510" y="125759"/>
                  </a:cubicBezTo>
                  <a:cubicBezTo>
                    <a:pt x="544956" y="125759"/>
                    <a:pt x="548767" y="121948"/>
                    <a:pt x="548767" y="117502"/>
                  </a:cubicBezTo>
                  <a:lnTo>
                    <a:pt x="548767" y="92096"/>
                  </a:lnTo>
                  <a:lnTo>
                    <a:pt x="548767" y="8892"/>
                  </a:lnTo>
                  <a:cubicBezTo>
                    <a:pt x="548767" y="3811"/>
                    <a:pt x="544956" y="0"/>
                    <a:pt x="540510" y="0"/>
                  </a:cubicBezTo>
                  <a:close/>
                  <a:moveTo>
                    <a:pt x="16514" y="16514"/>
                  </a:moveTo>
                  <a:lnTo>
                    <a:pt x="532254" y="16514"/>
                  </a:lnTo>
                  <a:lnTo>
                    <a:pt x="532254" y="83204"/>
                  </a:lnTo>
                  <a:lnTo>
                    <a:pt x="16514" y="83204"/>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28" name="Google Shape;28;p4"/>
            <p:cNvSpPr/>
            <p:nvPr/>
          </p:nvSpPr>
          <p:spPr>
            <a:xfrm>
              <a:off x="4430326" y="980825"/>
              <a:ext cx="16513" cy="16355"/>
            </a:xfrm>
            <a:custGeom>
              <a:avLst/>
              <a:gdLst/>
              <a:ahLst/>
              <a:cxnLst/>
              <a:rect l="l" t="t" r="r" b="b"/>
              <a:pathLst>
                <a:path w="16513" h="16355" extrusionOk="0">
                  <a:moveTo>
                    <a:pt x="2541" y="2382"/>
                  </a:moveTo>
                  <a:cubicBezTo>
                    <a:pt x="635" y="4287"/>
                    <a:pt x="0" y="6193"/>
                    <a:pt x="0" y="8098"/>
                  </a:cubicBezTo>
                  <a:cubicBezTo>
                    <a:pt x="0" y="10639"/>
                    <a:pt x="635" y="12544"/>
                    <a:pt x="2541" y="13814"/>
                  </a:cubicBezTo>
                  <a:cubicBezTo>
                    <a:pt x="4446" y="15085"/>
                    <a:pt x="6351" y="16355"/>
                    <a:pt x="8257" y="16355"/>
                  </a:cubicBezTo>
                  <a:cubicBezTo>
                    <a:pt x="10162" y="16355"/>
                    <a:pt x="12703" y="15085"/>
                    <a:pt x="13973" y="13814"/>
                  </a:cubicBezTo>
                  <a:cubicBezTo>
                    <a:pt x="15879" y="12544"/>
                    <a:pt x="16514" y="10004"/>
                    <a:pt x="16514" y="8098"/>
                  </a:cubicBezTo>
                  <a:cubicBezTo>
                    <a:pt x="16514" y="5558"/>
                    <a:pt x="15879" y="3652"/>
                    <a:pt x="13973" y="2382"/>
                  </a:cubicBezTo>
                  <a:cubicBezTo>
                    <a:pt x="10798" y="-794"/>
                    <a:pt x="5081" y="-794"/>
                    <a:pt x="2541" y="23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29" name="Google Shape;29;p4"/>
            <p:cNvSpPr/>
            <p:nvPr/>
          </p:nvSpPr>
          <p:spPr>
            <a:xfrm>
              <a:off x="4384595" y="981302"/>
              <a:ext cx="16514" cy="16513"/>
            </a:xfrm>
            <a:custGeom>
              <a:avLst/>
              <a:gdLst/>
              <a:ahLst/>
              <a:cxnLst/>
              <a:rect l="l" t="t" r="r" b="b"/>
              <a:pathLst>
                <a:path w="16514" h="16513" extrusionOk="0">
                  <a:moveTo>
                    <a:pt x="8257" y="0"/>
                  </a:moveTo>
                  <a:cubicBezTo>
                    <a:pt x="3811" y="0"/>
                    <a:pt x="0" y="3176"/>
                    <a:pt x="0" y="8257"/>
                  </a:cubicBezTo>
                  <a:cubicBezTo>
                    <a:pt x="0" y="12703"/>
                    <a:pt x="3811" y="16514"/>
                    <a:pt x="8257" y="16514"/>
                  </a:cubicBezTo>
                  <a:cubicBezTo>
                    <a:pt x="12703" y="16514"/>
                    <a:pt x="16514" y="12703"/>
                    <a:pt x="16514" y="8257"/>
                  </a:cubicBezTo>
                  <a:cubicBezTo>
                    <a:pt x="16514" y="3176"/>
                    <a:pt x="12703" y="0"/>
                    <a:pt x="8257"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0" name="Google Shape;30;p4"/>
            <p:cNvSpPr/>
            <p:nvPr/>
          </p:nvSpPr>
          <p:spPr>
            <a:xfrm>
              <a:off x="4338865" y="980825"/>
              <a:ext cx="16514" cy="16355"/>
            </a:xfrm>
            <a:custGeom>
              <a:avLst/>
              <a:gdLst/>
              <a:ahLst/>
              <a:cxnLst/>
              <a:rect l="l" t="t" r="r" b="b"/>
              <a:pathLst>
                <a:path w="16514" h="16355" extrusionOk="0">
                  <a:moveTo>
                    <a:pt x="2541" y="2382"/>
                  </a:moveTo>
                  <a:cubicBezTo>
                    <a:pt x="635" y="3652"/>
                    <a:pt x="0" y="6193"/>
                    <a:pt x="0" y="8098"/>
                  </a:cubicBezTo>
                  <a:cubicBezTo>
                    <a:pt x="0" y="10639"/>
                    <a:pt x="635" y="12544"/>
                    <a:pt x="2541" y="13814"/>
                  </a:cubicBezTo>
                  <a:cubicBezTo>
                    <a:pt x="3811" y="15085"/>
                    <a:pt x="6351" y="16355"/>
                    <a:pt x="8257" y="16355"/>
                  </a:cubicBezTo>
                  <a:cubicBezTo>
                    <a:pt x="10163" y="16355"/>
                    <a:pt x="12703" y="15085"/>
                    <a:pt x="13973" y="13814"/>
                  </a:cubicBezTo>
                  <a:cubicBezTo>
                    <a:pt x="15244" y="12544"/>
                    <a:pt x="16514" y="10004"/>
                    <a:pt x="16514" y="8098"/>
                  </a:cubicBezTo>
                  <a:cubicBezTo>
                    <a:pt x="16514" y="5558"/>
                    <a:pt x="15244" y="3652"/>
                    <a:pt x="13973" y="2382"/>
                  </a:cubicBezTo>
                  <a:cubicBezTo>
                    <a:pt x="10798" y="-794"/>
                    <a:pt x="5081" y="-794"/>
                    <a:pt x="2541" y="23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1" name="Google Shape;31;p4"/>
            <p:cNvSpPr/>
            <p:nvPr/>
          </p:nvSpPr>
          <p:spPr>
            <a:xfrm>
              <a:off x="4060670" y="1331903"/>
              <a:ext cx="71771" cy="118137"/>
            </a:xfrm>
            <a:custGeom>
              <a:avLst/>
              <a:gdLst/>
              <a:ahLst/>
              <a:cxnLst/>
              <a:rect l="l" t="t" r="r" b="b"/>
              <a:pathLst>
                <a:path w="71771" h="118137" extrusionOk="0">
                  <a:moveTo>
                    <a:pt x="63515" y="118137"/>
                  </a:moveTo>
                  <a:cubicBezTo>
                    <a:pt x="67961" y="118137"/>
                    <a:pt x="71772" y="114326"/>
                    <a:pt x="71772" y="109880"/>
                  </a:cubicBezTo>
                  <a:lnTo>
                    <a:pt x="71772" y="8257"/>
                  </a:lnTo>
                  <a:cubicBezTo>
                    <a:pt x="71772" y="3811"/>
                    <a:pt x="67961" y="0"/>
                    <a:pt x="63515" y="0"/>
                  </a:cubicBezTo>
                  <a:lnTo>
                    <a:pt x="8257" y="0"/>
                  </a:lnTo>
                  <a:cubicBezTo>
                    <a:pt x="3811" y="0"/>
                    <a:pt x="0" y="3811"/>
                    <a:pt x="0" y="8257"/>
                  </a:cubicBezTo>
                  <a:lnTo>
                    <a:pt x="0" y="109880"/>
                  </a:lnTo>
                  <a:cubicBezTo>
                    <a:pt x="0" y="114326"/>
                    <a:pt x="3811" y="118137"/>
                    <a:pt x="8257" y="118137"/>
                  </a:cubicBezTo>
                  <a:lnTo>
                    <a:pt x="63515" y="118137"/>
                  </a:lnTo>
                  <a:close/>
                  <a:moveTo>
                    <a:pt x="17149" y="16514"/>
                  </a:moveTo>
                  <a:lnTo>
                    <a:pt x="55893" y="16514"/>
                  </a:lnTo>
                  <a:lnTo>
                    <a:pt x="55893" y="100988"/>
                  </a:lnTo>
                  <a:lnTo>
                    <a:pt x="17149" y="100988"/>
                  </a:lnTo>
                  <a:lnTo>
                    <a:pt x="17149"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2" name="Google Shape;32;p4"/>
            <p:cNvSpPr/>
            <p:nvPr/>
          </p:nvSpPr>
          <p:spPr>
            <a:xfrm>
              <a:off x="4418893" y="1173751"/>
              <a:ext cx="71771" cy="276288"/>
            </a:xfrm>
            <a:custGeom>
              <a:avLst/>
              <a:gdLst/>
              <a:ahLst/>
              <a:cxnLst/>
              <a:rect l="l" t="t" r="r" b="b"/>
              <a:pathLst>
                <a:path w="71771" h="276288" extrusionOk="0">
                  <a:moveTo>
                    <a:pt x="63515" y="0"/>
                  </a:moveTo>
                  <a:lnTo>
                    <a:pt x="8257" y="0"/>
                  </a:lnTo>
                  <a:cubicBezTo>
                    <a:pt x="3811" y="0"/>
                    <a:pt x="0" y="3811"/>
                    <a:pt x="0" y="8257"/>
                  </a:cubicBezTo>
                  <a:lnTo>
                    <a:pt x="0" y="268032"/>
                  </a:lnTo>
                  <a:cubicBezTo>
                    <a:pt x="0" y="272478"/>
                    <a:pt x="3811" y="276289"/>
                    <a:pt x="8257" y="276289"/>
                  </a:cubicBezTo>
                  <a:lnTo>
                    <a:pt x="63515" y="276289"/>
                  </a:lnTo>
                  <a:cubicBezTo>
                    <a:pt x="67961" y="276289"/>
                    <a:pt x="71772" y="272478"/>
                    <a:pt x="71772" y="268032"/>
                  </a:cubicBezTo>
                  <a:lnTo>
                    <a:pt x="71772" y="8892"/>
                  </a:lnTo>
                  <a:cubicBezTo>
                    <a:pt x="71772" y="3811"/>
                    <a:pt x="67961" y="0"/>
                    <a:pt x="63515" y="0"/>
                  </a:cubicBezTo>
                  <a:close/>
                  <a:moveTo>
                    <a:pt x="54622" y="259140"/>
                  </a:moveTo>
                  <a:lnTo>
                    <a:pt x="15879" y="259140"/>
                  </a:lnTo>
                  <a:lnTo>
                    <a:pt x="15879" y="16514"/>
                  </a:lnTo>
                  <a:lnTo>
                    <a:pt x="54622" y="16514"/>
                  </a:lnTo>
                  <a:lnTo>
                    <a:pt x="54622" y="259140"/>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3" name="Google Shape;33;p4"/>
            <p:cNvSpPr/>
            <p:nvPr/>
          </p:nvSpPr>
          <p:spPr>
            <a:xfrm>
              <a:off x="4299486" y="1265212"/>
              <a:ext cx="71771" cy="184827"/>
            </a:xfrm>
            <a:custGeom>
              <a:avLst/>
              <a:gdLst/>
              <a:ahLst/>
              <a:cxnLst/>
              <a:rect l="l" t="t" r="r" b="b"/>
              <a:pathLst>
                <a:path w="71771" h="184827" extrusionOk="0">
                  <a:moveTo>
                    <a:pt x="63515" y="184828"/>
                  </a:moveTo>
                  <a:cubicBezTo>
                    <a:pt x="67960" y="184828"/>
                    <a:pt x="71772" y="181017"/>
                    <a:pt x="71772" y="176571"/>
                  </a:cubicBezTo>
                  <a:lnTo>
                    <a:pt x="71772" y="8257"/>
                  </a:lnTo>
                  <a:cubicBezTo>
                    <a:pt x="71772" y="3811"/>
                    <a:pt x="67960" y="0"/>
                    <a:pt x="63515" y="0"/>
                  </a:cubicBezTo>
                  <a:lnTo>
                    <a:pt x="8257" y="0"/>
                  </a:lnTo>
                  <a:cubicBezTo>
                    <a:pt x="3811" y="0"/>
                    <a:pt x="0" y="3811"/>
                    <a:pt x="0" y="8257"/>
                  </a:cubicBezTo>
                  <a:lnTo>
                    <a:pt x="0" y="176571"/>
                  </a:lnTo>
                  <a:cubicBezTo>
                    <a:pt x="0" y="181017"/>
                    <a:pt x="3811" y="184828"/>
                    <a:pt x="8257" y="184828"/>
                  </a:cubicBezTo>
                  <a:lnTo>
                    <a:pt x="63515" y="184828"/>
                  </a:lnTo>
                  <a:close/>
                  <a:moveTo>
                    <a:pt x="16514" y="16514"/>
                  </a:moveTo>
                  <a:lnTo>
                    <a:pt x="55257" y="16514"/>
                  </a:lnTo>
                  <a:lnTo>
                    <a:pt x="55257" y="167679"/>
                  </a:lnTo>
                  <a:lnTo>
                    <a:pt x="16514" y="167679"/>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4" name="Google Shape;34;p4"/>
            <p:cNvSpPr/>
            <p:nvPr/>
          </p:nvSpPr>
          <p:spPr>
            <a:xfrm>
              <a:off x="4180078" y="1223928"/>
              <a:ext cx="71771" cy="226112"/>
            </a:xfrm>
            <a:custGeom>
              <a:avLst/>
              <a:gdLst/>
              <a:ahLst/>
              <a:cxnLst/>
              <a:rect l="l" t="t" r="r" b="b"/>
              <a:pathLst>
                <a:path w="71771" h="226112" extrusionOk="0">
                  <a:moveTo>
                    <a:pt x="63515" y="226112"/>
                  </a:moveTo>
                  <a:cubicBezTo>
                    <a:pt x="67961" y="226112"/>
                    <a:pt x="71772" y="222301"/>
                    <a:pt x="71772" y="217855"/>
                  </a:cubicBezTo>
                  <a:lnTo>
                    <a:pt x="71772" y="8257"/>
                  </a:lnTo>
                  <a:cubicBezTo>
                    <a:pt x="71772" y="3811"/>
                    <a:pt x="67961" y="0"/>
                    <a:pt x="63515" y="0"/>
                  </a:cubicBezTo>
                  <a:lnTo>
                    <a:pt x="8257" y="0"/>
                  </a:lnTo>
                  <a:cubicBezTo>
                    <a:pt x="3811" y="0"/>
                    <a:pt x="0" y="3176"/>
                    <a:pt x="0" y="8257"/>
                  </a:cubicBezTo>
                  <a:lnTo>
                    <a:pt x="0" y="217855"/>
                  </a:lnTo>
                  <a:cubicBezTo>
                    <a:pt x="0" y="222301"/>
                    <a:pt x="3811" y="226112"/>
                    <a:pt x="8257" y="226112"/>
                  </a:cubicBezTo>
                  <a:lnTo>
                    <a:pt x="63515" y="226112"/>
                  </a:lnTo>
                  <a:close/>
                  <a:moveTo>
                    <a:pt x="16514" y="16514"/>
                  </a:moveTo>
                  <a:lnTo>
                    <a:pt x="55258" y="16514"/>
                  </a:lnTo>
                  <a:lnTo>
                    <a:pt x="55258" y="208963"/>
                  </a:lnTo>
                  <a:lnTo>
                    <a:pt x="16514" y="208963"/>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5" name="Google Shape;35;p4"/>
            <p:cNvSpPr/>
            <p:nvPr/>
          </p:nvSpPr>
          <p:spPr>
            <a:xfrm>
              <a:off x="3941898" y="1306497"/>
              <a:ext cx="71771" cy="143543"/>
            </a:xfrm>
            <a:custGeom>
              <a:avLst/>
              <a:gdLst/>
              <a:ahLst/>
              <a:cxnLst/>
              <a:rect l="l" t="t" r="r" b="b"/>
              <a:pathLst>
                <a:path w="71771" h="143543" extrusionOk="0">
                  <a:moveTo>
                    <a:pt x="8257" y="143543"/>
                  </a:moveTo>
                  <a:lnTo>
                    <a:pt x="63515" y="143543"/>
                  </a:lnTo>
                  <a:cubicBezTo>
                    <a:pt x="67961" y="143543"/>
                    <a:pt x="71772" y="139732"/>
                    <a:pt x="71772" y="135286"/>
                  </a:cubicBezTo>
                  <a:lnTo>
                    <a:pt x="71772" y="8257"/>
                  </a:lnTo>
                  <a:cubicBezTo>
                    <a:pt x="71772" y="3811"/>
                    <a:pt x="67961" y="0"/>
                    <a:pt x="63515" y="0"/>
                  </a:cubicBezTo>
                  <a:lnTo>
                    <a:pt x="8257" y="0"/>
                  </a:lnTo>
                  <a:cubicBezTo>
                    <a:pt x="3811" y="0"/>
                    <a:pt x="0" y="3811"/>
                    <a:pt x="0" y="8257"/>
                  </a:cubicBezTo>
                  <a:lnTo>
                    <a:pt x="0" y="135286"/>
                  </a:lnTo>
                  <a:cubicBezTo>
                    <a:pt x="0" y="139732"/>
                    <a:pt x="3811" y="143543"/>
                    <a:pt x="8257" y="143543"/>
                  </a:cubicBezTo>
                  <a:close/>
                  <a:moveTo>
                    <a:pt x="16514" y="16514"/>
                  </a:moveTo>
                  <a:lnTo>
                    <a:pt x="55258" y="16514"/>
                  </a:lnTo>
                  <a:lnTo>
                    <a:pt x="55258" y="126394"/>
                  </a:lnTo>
                  <a:lnTo>
                    <a:pt x="16514" y="126394"/>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6" name="Google Shape;36;p4"/>
            <p:cNvSpPr/>
            <p:nvPr/>
          </p:nvSpPr>
          <p:spPr>
            <a:xfrm>
              <a:off x="3941898" y="1471635"/>
              <a:ext cx="548767" cy="16513"/>
            </a:xfrm>
            <a:custGeom>
              <a:avLst/>
              <a:gdLst/>
              <a:ahLst/>
              <a:cxnLst/>
              <a:rect l="l" t="t" r="r" b="b"/>
              <a:pathLst>
                <a:path w="548767" h="16513" extrusionOk="0">
                  <a:moveTo>
                    <a:pt x="540510" y="0"/>
                  </a:moveTo>
                  <a:lnTo>
                    <a:pt x="8257" y="0"/>
                  </a:lnTo>
                  <a:cubicBezTo>
                    <a:pt x="3811" y="0"/>
                    <a:pt x="0" y="3811"/>
                    <a:pt x="0" y="8257"/>
                  </a:cubicBezTo>
                  <a:cubicBezTo>
                    <a:pt x="0" y="12703"/>
                    <a:pt x="3811" y="16514"/>
                    <a:pt x="8257" y="16514"/>
                  </a:cubicBezTo>
                  <a:lnTo>
                    <a:pt x="540510" y="16514"/>
                  </a:lnTo>
                  <a:cubicBezTo>
                    <a:pt x="544956" y="16514"/>
                    <a:pt x="548767" y="12703"/>
                    <a:pt x="548767" y="8257"/>
                  </a:cubicBezTo>
                  <a:cubicBezTo>
                    <a:pt x="548767" y="3176"/>
                    <a:pt x="544956" y="0"/>
                    <a:pt x="540510"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7" name="Google Shape;37;p4"/>
            <p:cNvSpPr/>
            <p:nvPr/>
          </p:nvSpPr>
          <p:spPr>
            <a:xfrm>
              <a:off x="3941263" y="1077209"/>
              <a:ext cx="548784" cy="229923"/>
            </a:xfrm>
            <a:custGeom>
              <a:avLst/>
              <a:gdLst/>
              <a:ahLst/>
              <a:cxnLst/>
              <a:rect l="l" t="t" r="r" b="b"/>
              <a:pathLst>
                <a:path w="548784" h="229923" extrusionOk="0">
                  <a:moveTo>
                    <a:pt x="513199" y="0"/>
                  </a:moveTo>
                  <a:cubicBezTo>
                    <a:pt x="493509" y="0"/>
                    <a:pt x="476995" y="15879"/>
                    <a:pt x="476995" y="35568"/>
                  </a:cubicBezTo>
                  <a:cubicBezTo>
                    <a:pt x="476995" y="41285"/>
                    <a:pt x="478266" y="45731"/>
                    <a:pt x="480171" y="50177"/>
                  </a:cubicBezTo>
                  <a:lnTo>
                    <a:pt x="416021" y="99083"/>
                  </a:lnTo>
                  <a:cubicBezTo>
                    <a:pt x="409670" y="94002"/>
                    <a:pt x="402048" y="90826"/>
                    <a:pt x="393791" y="90826"/>
                  </a:cubicBezTo>
                  <a:cubicBezTo>
                    <a:pt x="381088" y="90826"/>
                    <a:pt x="370291" y="97177"/>
                    <a:pt x="363304" y="107340"/>
                  </a:cubicBezTo>
                  <a:lnTo>
                    <a:pt x="309952" y="88285"/>
                  </a:lnTo>
                  <a:cubicBezTo>
                    <a:pt x="309952" y="87015"/>
                    <a:pt x="310587" y="85745"/>
                    <a:pt x="310587" y="85110"/>
                  </a:cubicBezTo>
                  <a:cubicBezTo>
                    <a:pt x="310587" y="65420"/>
                    <a:pt x="294708" y="48906"/>
                    <a:pt x="274384" y="48906"/>
                  </a:cubicBezTo>
                  <a:cubicBezTo>
                    <a:pt x="254694" y="48906"/>
                    <a:pt x="238180" y="65420"/>
                    <a:pt x="238180" y="85110"/>
                  </a:cubicBezTo>
                  <a:cubicBezTo>
                    <a:pt x="238180" y="91461"/>
                    <a:pt x="240086" y="97177"/>
                    <a:pt x="242626" y="102259"/>
                  </a:cubicBezTo>
                  <a:lnTo>
                    <a:pt x="175300" y="163868"/>
                  </a:lnTo>
                  <a:cubicBezTo>
                    <a:pt x="169584" y="160057"/>
                    <a:pt x="162597" y="157516"/>
                    <a:pt x="154976" y="157516"/>
                  </a:cubicBezTo>
                  <a:cubicBezTo>
                    <a:pt x="140367" y="157516"/>
                    <a:pt x="128300" y="166409"/>
                    <a:pt x="122583" y="178476"/>
                  </a:cubicBezTo>
                  <a:lnTo>
                    <a:pt x="71772" y="167679"/>
                  </a:lnTo>
                  <a:cubicBezTo>
                    <a:pt x="71137" y="147989"/>
                    <a:pt x="55258" y="132746"/>
                    <a:pt x="36203" y="132746"/>
                  </a:cubicBezTo>
                  <a:cubicBezTo>
                    <a:pt x="16514" y="132746"/>
                    <a:pt x="0" y="148624"/>
                    <a:pt x="0" y="168949"/>
                  </a:cubicBezTo>
                  <a:cubicBezTo>
                    <a:pt x="0" y="188639"/>
                    <a:pt x="15879" y="204517"/>
                    <a:pt x="36203" y="204517"/>
                  </a:cubicBezTo>
                  <a:cubicBezTo>
                    <a:pt x="50812" y="204517"/>
                    <a:pt x="62880" y="196260"/>
                    <a:pt x="68596" y="184193"/>
                  </a:cubicBezTo>
                  <a:lnTo>
                    <a:pt x="119408" y="194990"/>
                  </a:lnTo>
                  <a:cubicBezTo>
                    <a:pt x="120043" y="214045"/>
                    <a:pt x="135922" y="229923"/>
                    <a:pt x="154976" y="229923"/>
                  </a:cubicBezTo>
                  <a:cubicBezTo>
                    <a:pt x="174665" y="229923"/>
                    <a:pt x="191179" y="214045"/>
                    <a:pt x="191179" y="193720"/>
                  </a:cubicBezTo>
                  <a:cubicBezTo>
                    <a:pt x="191179" y="188003"/>
                    <a:pt x="189274" y="181652"/>
                    <a:pt x="186733" y="176571"/>
                  </a:cubicBezTo>
                  <a:lnTo>
                    <a:pt x="254059" y="115597"/>
                  </a:lnTo>
                  <a:cubicBezTo>
                    <a:pt x="259775" y="119408"/>
                    <a:pt x="266762" y="121948"/>
                    <a:pt x="274384" y="121948"/>
                  </a:cubicBezTo>
                  <a:cubicBezTo>
                    <a:pt x="287087" y="121948"/>
                    <a:pt x="297884" y="114962"/>
                    <a:pt x="304236" y="105434"/>
                  </a:cubicBezTo>
                  <a:lnTo>
                    <a:pt x="357588" y="124489"/>
                  </a:lnTo>
                  <a:cubicBezTo>
                    <a:pt x="357588" y="125759"/>
                    <a:pt x="356953" y="127029"/>
                    <a:pt x="356953" y="127665"/>
                  </a:cubicBezTo>
                  <a:cubicBezTo>
                    <a:pt x="356953" y="147354"/>
                    <a:pt x="372831" y="163868"/>
                    <a:pt x="393156" y="163868"/>
                  </a:cubicBezTo>
                  <a:cubicBezTo>
                    <a:pt x="412846" y="163868"/>
                    <a:pt x="429359" y="147354"/>
                    <a:pt x="429359" y="127665"/>
                  </a:cubicBezTo>
                  <a:cubicBezTo>
                    <a:pt x="429359" y="122583"/>
                    <a:pt x="428089" y="117502"/>
                    <a:pt x="426184" y="113056"/>
                  </a:cubicBezTo>
                  <a:lnTo>
                    <a:pt x="490334" y="64150"/>
                  </a:lnTo>
                  <a:cubicBezTo>
                    <a:pt x="496685" y="69231"/>
                    <a:pt x="504307" y="72407"/>
                    <a:pt x="512564" y="72407"/>
                  </a:cubicBezTo>
                  <a:cubicBezTo>
                    <a:pt x="532253" y="72407"/>
                    <a:pt x="548767" y="56528"/>
                    <a:pt x="548767" y="36203"/>
                  </a:cubicBezTo>
                  <a:cubicBezTo>
                    <a:pt x="549402" y="15879"/>
                    <a:pt x="532889" y="0"/>
                    <a:pt x="513199" y="0"/>
                  </a:cubicBezTo>
                  <a:close/>
                  <a:moveTo>
                    <a:pt x="36203" y="188003"/>
                  </a:moveTo>
                  <a:cubicBezTo>
                    <a:pt x="25406" y="188003"/>
                    <a:pt x="17149" y="179111"/>
                    <a:pt x="17149" y="168949"/>
                  </a:cubicBezTo>
                  <a:cubicBezTo>
                    <a:pt x="17149" y="158787"/>
                    <a:pt x="26041" y="149260"/>
                    <a:pt x="36203" y="149260"/>
                  </a:cubicBezTo>
                  <a:cubicBezTo>
                    <a:pt x="47001" y="149260"/>
                    <a:pt x="55258" y="158152"/>
                    <a:pt x="55258" y="168949"/>
                  </a:cubicBezTo>
                  <a:cubicBezTo>
                    <a:pt x="55258" y="179747"/>
                    <a:pt x="47001" y="188003"/>
                    <a:pt x="36203" y="188003"/>
                  </a:cubicBezTo>
                  <a:close/>
                  <a:moveTo>
                    <a:pt x="155611" y="212774"/>
                  </a:moveTo>
                  <a:cubicBezTo>
                    <a:pt x="144813" y="212774"/>
                    <a:pt x="136557" y="203882"/>
                    <a:pt x="136557" y="193085"/>
                  </a:cubicBezTo>
                  <a:cubicBezTo>
                    <a:pt x="136557" y="182922"/>
                    <a:pt x="145449" y="174030"/>
                    <a:pt x="155611" y="174030"/>
                  </a:cubicBezTo>
                  <a:cubicBezTo>
                    <a:pt x="166409" y="174030"/>
                    <a:pt x="174665" y="182922"/>
                    <a:pt x="174665" y="193085"/>
                  </a:cubicBezTo>
                  <a:cubicBezTo>
                    <a:pt x="174665" y="204517"/>
                    <a:pt x="166409" y="212774"/>
                    <a:pt x="155611" y="212774"/>
                  </a:cubicBezTo>
                  <a:close/>
                  <a:moveTo>
                    <a:pt x="275019" y="104799"/>
                  </a:moveTo>
                  <a:cubicBezTo>
                    <a:pt x="264221" y="104799"/>
                    <a:pt x="255964" y="95907"/>
                    <a:pt x="255964" y="85745"/>
                  </a:cubicBezTo>
                  <a:cubicBezTo>
                    <a:pt x="255964" y="74947"/>
                    <a:pt x="264856" y="66055"/>
                    <a:pt x="275019" y="66055"/>
                  </a:cubicBezTo>
                  <a:cubicBezTo>
                    <a:pt x="285816" y="66055"/>
                    <a:pt x="294073" y="74947"/>
                    <a:pt x="294073" y="85745"/>
                  </a:cubicBezTo>
                  <a:cubicBezTo>
                    <a:pt x="294073" y="96542"/>
                    <a:pt x="285181" y="104799"/>
                    <a:pt x="275019" y="104799"/>
                  </a:cubicBezTo>
                  <a:close/>
                  <a:moveTo>
                    <a:pt x="393791" y="146719"/>
                  </a:moveTo>
                  <a:cubicBezTo>
                    <a:pt x="382994" y="146719"/>
                    <a:pt x="374737" y="137827"/>
                    <a:pt x="374737" y="127029"/>
                  </a:cubicBezTo>
                  <a:cubicBezTo>
                    <a:pt x="374737" y="116232"/>
                    <a:pt x="383629" y="107975"/>
                    <a:pt x="393791" y="107975"/>
                  </a:cubicBezTo>
                  <a:cubicBezTo>
                    <a:pt x="404589" y="107975"/>
                    <a:pt x="412846" y="116867"/>
                    <a:pt x="412846" y="127029"/>
                  </a:cubicBezTo>
                  <a:cubicBezTo>
                    <a:pt x="413481" y="137827"/>
                    <a:pt x="404589" y="146719"/>
                    <a:pt x="393791" y="146719"/>
                  </a:cubicBezTo>
                  <a:close/>
                  <a:moveTo>
                    <a:pt x="513199" y="55258"/>
                  </a:moveTo>
                  <a:cubicBezTo>
                    <a:pt x="502401" y="55258"/>
                    <a:pt x="494144" y="46366"/>
                    <a:pt x="494144" y="35568"/>
                  </a:cubicBezTo>
                  <a:cubicBezTo>
                    <a:pt x="494144" y="25406"/>
                    <a:pt x="503037" y="16514"/>
                    <a:pt x="513199" y="16514"/>
                  </a:cubicBezTo>
                  <a:cubicBezTo>
                    <a:pt x="523996" y="16514"/>
                    <a:pt x="532253" y="25406"/>
                    <a:pt x="532253" y="35568"/>
                  </a:cubicBezTo>
                  <a:cubicBezTo>
                    <a:pt x="532253" y="46366"/>
                    <a:pt x="523996" y="55258"/>
                    <a:pt x="513199" y="55258"/>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grpSp>
        <p:nvGrpSpPr>
          <p:cNvPr id="38" name="Google Shape;38;p4"/>
          <p:cNvGrpSpPr/>
          <p:nvPr/>
        </p:nvGrpSpPr>
        <p:grpSpPr>
          <a:xfrm>
            <a:off x="475128" y="2967517"/>
            <a:ext cx="338425" cy="342827"/>
            <a:chOff x="7497850" y="666904"/>
            <a:chExt cx="548767" cy="549402"/>
          </a:xfrm>
        </p:grpSpPr>
        <p:sp>
          <p:nvSpPr>
            <p:cNvPr id="39" name="Google Shape;39;p4"/>
            <p:cNvSpPr/>
            <p:nvPr/>
          </p:nvSpPr>
          <p:spPr>
            <a:xfrm>
              <a:off x="7751908" y="750108"/>
              <a:ext cx="16514" cy="87650"/>
            </a:xfrm>
            <a:custGeom>
              <a:avLst/>
              <a:gdLst/>
              <a:ahLst/>
              <a:cxnLst/>
              <a:rect l="l" t="t" r="r" b="b"/>
              <a:pathLst>
                <a:path w="16514" h="87650" extrusionOk="0">
                  <a:moveTo>
                    <a:pt x="8257" y="87650"/>
                  </a:moveTo>
                  <a:cubicBezTo>
                    <a:pt x="12703" y="87650"/>
                    <a:pt x="16514" y="83839"/>
                    <a:pt x="16514" y="79393"/>
                  </a:cubicBezTo>
                  <a:lnTo>
                    <a:pt x="16514" y="8257"/>
                  </a:lnTo>
                  <a:cubicBezTo>
                    <a:pt x="16514" y="3811"/>
                    <a:pt x="12703" y="0"/>
                    <a:pt x="8257" y="0"/>
                  </a:cubicBezTo>
                  <a:cubicBezTo>
                    <a:pt x="3812" y="0"/>
                    <a:pt x="0" y="3811"/>
                    <a:pt x="0" y="8257"/>
                  </a:cubicBezTo>
                  <a:lnTo>
                    <a:pt x="0" y="80028"/>
                  </a:lnTo>
                  <a:cubicBezTo>
                    <a:pt x="0" y="84474"/>
                    <a:pt x="3812" y="87650"/>
                    <a:pt x="8257" y="8765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0" name="Google Shape;40;p4"/>
            <p:cNvSpPr/>
            <p:nvPr/>
          </p:nvSpPr>
          <p:spPr>
            <a:xfrm>
              <a:off x="7751908" y="1067682"/>
              <a:ext cx="16514" cy="88285"/>
            </a:xfrm>
            <a:custGeom>
              <a:avLst/>
              <a:gdLst/>
              <a:ahLst/>
              <a:cxnLst/>
              <a:rect l="l" t="t" r="r" b="b"/>
              <a:pathLst>
                <a:path w="16514" h="88285" extrusionOk="0">
                  <a:moveTo>
                    <a:pt x="8257" y="0"/>
                  </a:moveTo>
                  <a:cubicBezTo>
                    <a:pt x="3812" y="0"/>
                    <a:pt x="0" y="3811"/>
                    <a:pt x="0" y="8257"/>
                  </a:cubicBezTo>
                  <a:lnTo>
                    <a:pt x="0" y="80028"/>
                  </a:lnTo>
                  <a:cubicBezTo>
                    <a:pt x="0" y="84474"/>
                    <a:pt x="3812" y="88285"/>
                    <a:pt x="8257" y="88285"/>
                  </a:cubicBezTo>
                  <a:cubicBezTo>
                    <a:pt x="12703" y="88285"/>
                    <a:pt x="16514" y="85110"/>
                    <a:pt x="16514" y="80028"/>
                  </a:cubicBezTo>
                  <a:lnTo>
                    <a:pt x="16514" y="8257"/>
                  </a:lnTo>
                  <a:cubicBezTo>
                    <a:pt x="16514" y="3811"/>
                    <a:pt x="13339" y="0"/>
                    <a:pt x="8257"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1" name="Google Shape;41;p4"/>
            <p:cNvSpPr/>
            <p:nvPr/>
          </p:nvSpPr>
          <p:spPr>
            <a:xfrm>
              <a:off x="7875127" y="944463"/>
              <a:ext cx="88285" cy="16513"/>
            </a:xfrm>
            <a:custGeom>
              <a:avLst/>
              <a:gdLst/>
              <a:ahLst/>
              <a:cxnLst/>
              <a:rect l="l" t="t" r="r" b="b"/>
              <a:pathLst>
                <a:path w="88285" h="16513" extrusionOk="0">
                  <a:moveTo>
                    <a:pt x="0" y="8257"/>
                  </a:moveTo>
                  <a:cubicBezTo>
                    <a:pt x="0" y="12703"/>
                    <a:pt x="3811" y="16514"/>
                    <a:pt x="8257" y="16514"/>
                  </a:cubicBezTo>
                  <a:lnTo>
                    <a:pt x="80028" y="16514"/>
                  </a:lnTo>
                  <a:cubicBezTo>
                    <a:pt x="84475" y="16514"/>
                    <a:pt x="88286" y="12703"/>
                    <a:pt x="88286" y="8257"/>
                  </a:cubicBezTo>
                  <a:cubicBezTo>
                    <a:pt x="88286" y="3811"/>
                    <a:pt x="84475" y="0"/>
                    <a:pt x="80028" y="0"/>
                  </a:cubicBezTo>
                  <a:lnTo>
                    <a:pt x="8257" y="0"/>
                  </a:lnTo>
                  <a:cubicBezTo>
                    <a:pt x="3811" y="0"/>
                    <a:pt x="0" y="3811"/>
                    <a:pt x="0" y="8257"/>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2" name="Google Shape;42;p4"/>
            <p:cNvSpPr/>
            <p:nvPr/>
          </p:nvSpPr>
          <p:spPr>
            <a:xfrm>
              <a:off x="7557553" y="944463"/>
              <a:ext cx="88285" cy="16513"/>
            </a:xfrm>
            <a:custGeom>
              <a:avLst/>
              <a:gdLst/>
              <a:ahLst/>
              <a:cxnLst/>
              <a:rect l="l" t="t" r="r" b="b"/>
              <a:pathLst>
                <a:path w="88285" h="16513" extrusionOk="0">
                  <a:moveTo>
                    <a:pt x="88286" y="8257"/>
                  </a:moveTo>
                  <a:cubicBezTo>
                    <a:pt x="88286" y="3811"/>
                    <a:pt x="84475" y="0"/>
                    <a:pt x="80028" y="0"/>
                  </a:cubicBezTo>
                  <a:lnTo>
                    <a:pt x="8257" y="0"/>
                  </a:lnTo>
                  <a:cubicBezTo>
                    <a:pt x="3811" y="0"/>
                    <a:pt x="0" y="3811"/>
                    <a:pt x="0" y="8257"/>
                  </a:cubicBezTo>
                  <a:cubicBezTo>
                    <a:pt x="0" y="12703"/>
                    <a:pt x="3811" y="16514"/>
                    <a:pt x="8257" y="16514"/>
                  </a:cubicBezTo>
                  <a:lnTo>
                    <a:pt x="80028" y="16514"/>
                  </a:lnTo>
                  <a:cubicBezTo>
                    <a:pt x="84475" y="16514"/>
                    <a:pt x="88286" y="13338"/>
                    <a:pt x="88286" y="8257"/>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3" name="Google Shape;43;p4"/>
            <p:cNvSpPr/>
            <p:nvPr/>
          </p:nvSpPr>
          <p:spPr>
            <a:xfrm>
              <a:off x="7596015" y="976775"/>
              <a:ext cx="140746" cy="140448"/>
            </a:xfrm>
            <a:custGeom>
              <a:avLst/>
              <a:gdLst/>
              <a:ahLst/>
              <a:cxnLst/>
              <a:rect l="l" t="t" r="r" b="b"/>
              <a:pathLst>
                <a:path w="140746" h="140448" extrusionOk="0">
                  <a:moveTo>
                    <a:pt x="134299" y="123935"/>
                  </a:moveTo>
                  <a:cubicBezTo>
                    <a:pt x="75230" y="111867"/>
                    <a:pt x="28864" y="66136"/>
                    <a:pt x="16797" y="7068"/>
                  </a:cubicBezTo>
                  <a:cubicBezTo>
                    <a:pt x="15526" y="2621"/>
                    <a:pt x="11080" y="-554"/>
                    <a:pt x="6634" y="81"/>
                  </a:cubicBezTo>
                  <a:cubicBezTo>
                    <a:pt x="2188" y="1351"/>
                    <a:pt x="-988" y="5797"/>
                    <a:pt x="282" y="10243"/>
                  </a:cubicBezTo>
                  <a:cubicBezTo>
                    <a:pt x="13621" y="75663"/>
                    <a:pt x="65068" y="127110"/>
                    <a:pt x="130487" y="140448"/>
                  </a:cubicBezTo>
                  <a:cubicBezTo>
                    <a:pt x="131123" y="140448"/>
                    <a:pt x="131758" y="140448"/>
                    <a:pt x="132393" y="140448"/>
                  </a:cubicBezTo>
                  <a:cubicBezTo>
                    <a:pt x="136204" y="140448"/>
                    <a:pt x="139379" y="137908"/>
                    <a:pt x="140650" y="133462"/>
                  </a:cubicBezTo>
                  <a:cubicBezTo>
                    <a:pt x="141285" y="129016"/>
                    <a:pt x="138745" y="124570"/>
                    <a:pt x="134299" y="123935"/>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4" name="Google Shape;44;p4"/>
            <p:cNvSpPr/>
            <p:nvPr/>
          </p:nvSpPr>
          <p:spPr>
            <a:xfrm>
              <a:off x="7596201" y="789205"/>
              <a:ext cx="140746" cy="140649"/>
            </a:xfrm>
            <a:custGeom>
              <a:avLst/>
              <a:gdLst/>
              <a:ahLst/>
              <a:cxnLst/>
              <a:rect l="l" t="t" r="r" b="b"/>
              <a:pathLst>
                <a:path w="140746" h="140649" extrusionOk="0">
                  <a:moveTo>
                    <a:pt x="6448" y="140650"/>
                  </a:moveTo>
                  <a:cubicBezTo>
                    <a:pt x="7084" y="140650"/>
                    <a:pt x="7719" y="140650"/>
                    <a:pt x="8354" y="140650"/>
                  </a:cubicBezTo>
                  <a:cubicBezTo>
                    <a:pt x="12164" y="140650"/>
                    <a:pt x="15340" y="138109"/>
                    <a:pt x="16611" y="134298"/>
                  </a:cubicBezTo>
                  <a:cubicBezTo>
                    <a:pt x="28678" y="74594"/>
                    <a:pt x="74409" y="28864"/>
                    <a:pt x="134113" y="16796"/>
                  </a:cubicBezTo>
                  <a:cubicBezTo>
                    <a:pt x="138559" y="15526"/>
                    <a:pt x="141735" y="11080"/>
                    <a:pt x="140465" y="6634"/>
                  </a:cubicBezTo>
                  <a:cubicBezTo>
                    <a:pt x="139829" y="2188"/>
                    <a:pt x="135383" y="-988"/>
                    <a:pt x="130302" y="282"/>
                  </a:cubicBezTo>
                  <a:cubicBezTo>
                    <a:pt x="64247" y="13620"/>
                    <a:pt x="13435" y="65067"/>
                    <a:pt x="97" y="131123"/>
                  </a:cubicBezTo>
                  <a:cubicBezTo>
                    <a:pt x="-538" y="134933"/>
                    <a:pt x="2002" y="139379"/>
                    <a:pt x="6448" y="14065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5" name="Google Shape;45;p4"/>
            <p:cNvSpPr/>
            <p:nvPr/>
          </p:nvSpPr>
          <p:spPr>
            <a:xfrm>
              <a:off x="7783384" y="976576"/>
              <a:ext cx="140932" cy="141282"/>
            </a:xfrm>
            <a:custGeom>
              <a:avLst/>
              <a:gdLst/>
              <a:ahLst/>
              <a:cxnLst/>
              <a:rect l="l" t="t" r="r" b="b"/>
              <a:pathLst>
                <a:path w="140932" h="141282" extrusionOk="0">
                  <a:moveTo>
                    <a:pt x="134299" y="280"/>
                  </a:moveTo>
                  <a:cubicBezTo>
                    <a:pt x="129852" y="-990"/>
                    <a:pt x="125407" y="2186"/>
                    <a:pt x="124136" y="7267"/>
                  </a:cubicBezTo>
                  <a:cubicBezTo>
                    <a:pt x="112069" y="66335"/>
                    <a:pt x="65703" y="112066"/>
                    <a:pt x="6634" y="124134"/>
                  </a:cubicBezTo>
                  <a:cubicBezTo>
                    <a:pt x="2188" y="125404"/>
                    <a:pt x="-988" y="129850"/>
                    <a:pt x="282" y="134296"/>
                  </a:cubicBezTo>
                  <a:cubicBezTo>
                    <a:pt x="918" y="138107"/>
                    <a:pt x="4729" y="141283"/>
                    <a:pt x="8539" y="141283"/>
                  </a:cubicBezTo>
                  <a:cubicBezTo>
                    <a:pt x="9174" y="141283"/>
                    <a:pt x="9809" y="141283"/>
                    <a:pt x="10445" y="141283"/>
                  </a:cubicBezTo>
                  <a:cubicBezTo>
                    <a:pt x="76500" y="127945"/>
                    <a:pt x="127312" y="77133"/>
                    <a:pt x="140650" y="11078"/>
                  </a:cubicBezTo>
                  <a:cubicBezTo>
                    <a:pt x="141920" y="5361"/>
                    <a:pt x="138745" y="915"/>
                    <a:pt x="134299" y="28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6" name="Google Shape;46;p4"/>
            <p:cNvSpPr/>
            <p:nvPr/>
          </p:nvSpPr>
          <p:spPr>
            <a:xfrm>
              <a:off x="7497850" y="666904"/>
              <a:ext cx="548767" cy="549402"/>
            </a:xfrm>
            <a:custGeom>
              <a:avLst/>
              <a:gdLst/>
              <a:ahLst/>
              <a:cxnLst/>
              <a:rect l="l" t="t" r="r" b="b"/>
              <a:pathLst>
                <a:path w="548767" h="549402" extrusionOk="0">
                  <a:moveTo>
                    <a:pt x="503672" y="89556"/>
                  </a:moveTo>
                  <a:cubicBezTo>
                    <a:pt x="506213" y="89556"/>
                    <a:pt x="508118" y="88285"/>
                    <a:pt x="509388" y="87015"/>
                  </a:cubicBezTo>
                  <a:lnTo>
                    <a:pt x="546226" y="50177"/>
                  </a:lnTo>
                  <a:cubicBezTo>
                    <a:pt x="548767" y="47636"/>
                    <a:pt x="549402" y="44460"/>
                    <a:pt x="548132" y="41285"/>
                  </a:cubicBezTo>
                  <a:cubicBezTo>
                    <a:pt x="546862" y="38109"/>
                    <a:pt x="543687" y="36203"/>
                    <a:pt x="540511" y="36203"/>
                  </a:cubicBezTo>
                  <a:lnTo>
                    <a:pt x="512564" y="36203"/>
                  </a:lnTo>
                  <a:lnTo>
                    <a:pt x="512564" y="8257"/>
                  </a:lnTo>
                  <a:cubicBezTo>
                    <a:pt x="512564" y="5081"/>
                    <a:pt x="510658" y="1905"/>
                    <a:pt x="507483" y="635"/>
                  </a:cubicBezTo>
                  <a:cubicBezTo>
                    <a:pt x="504307" y="-635"/>
                    <a:pt x="501131" y="0"/>
                    <a:pt x="498590" y="2541"/>
                  </a:cubicBezTo>
                  <a:lnTo>
                    <a:pt x="461752" y="39379"/>
                  </a:lnTo>
                  <a:cubicBezTo>
                    <a:pt x="459847" y="41285"/>
                    <a:pt x="459212" y="43190"/>
                    <a:pt x="459212" y="45095"/>
                  </a:cubicBezTo>
                  <a:lnTo>
                    <a:pt x="459212" y="78123"/>
                  </a:lnTo>
                  <a:lnTo>
                    <a:pt x="442063" y="95272"/>
                  </a:lnTo>
                  <a:cubicBezTo>
                    <a:pt x="395062" y="50812"/>
                    <a:pt x="331547" y="24136"/>
                    <a:pt x="262316" y="24136"/>
                  </a:cubicBezTo>
                  <a:cubicBezTo>
                    <a:pt x="117502" y="24136"/>
                    <a:pt x="0" y="141638"/>
                    <a:pt x="0" y="286451"/>
                  </a:cubicBezTo>
                  <a:cubicBezTo>
                    <a:pt x="0" y="431265"/>
                    <a:pt x="118138" y="549402"/>
                    <a:pt x="262316" y="549402"/>
                  </a:cubicBezTo>
                  <a:cubicBezTo>
                    <a:pt x="407130" y="549402"/>
                    <a:pt x="524632" y="431900"/>
                    <a:pt x="524632" y="286451"/>
                  </a:cubicBezTo>
                  <a:cubicBezTo>
                    <a:pt x="524632" y="217220"/>
                    <a:pt x="497320" y="154341"/>
                    <a:pt x="453495" y="106705"/>
                  </a:cubicBezTo>
                  <a:lnTo>
                    <a:pt x="470645" y="89556"/>
                  </a:lnTo>
                  <a:lnTo>
                    <a:pt x="503672" y="89556"/>
                  </a:lnTo>
                  <a:close/>
                  <a:moveTo>
                    <a:pt x="475725" y="48271"/>
                  </a:moveTo>
                  <a:lnTo>
                    <a:pt x="496050" y="28582"/>
                  </a:lnTo>
                  <a:lnTo>
                    <a:pt x="496050" y="44460"/>
                  </a:lnTo>
                  <a:cubicBezTo>
                    <a:pt x="496050" y="48906"/>
                    <a:pt x="499861" y="52717"/>
                    <a:pt x="504307" y="52717"/>
                  </a:cubicBezTo>
                  <a:lnTo>
                    <a:pt x="520821" y="52717"/>
                  </a:lnTo>
                  <a:lnTo>
                    <a:pt x="500496" y="72407"/>
                  </a:lnTo>
                  <a:lnTo>
                    <a:pt x="475725" y="72407"/>
                  </a:lnTo>
                  <a:lnTo>
                    <a:pt x="475725" y="48271"/>
                  </a:lnTo>
                  <a:close/>
                  <a:moveTo>
                    <a:pt x="508118" y="285816"/>
                  </a:moveTo>
                  <a:cubicBezTo>
                    <a:pt x="508118" y="421738"/>
                    <a:pt x="397603" y="532253"/>
                    <a:pt x="262316" y="532253"/>
                  </a:cubicBezTo>
                  <a:cubicBezTo>
                    <a:pt x="127029" y="532253"/>
                    <a:pt x="16514" y="421738"/>
                    <a:pt x="16514" y="285816"/>
                  </a:cubicBezTo>
                  <a:cubicBezTo>
                    <a:pt x="16514" y="150530"/>
                    <a:pt x="127029" y="40014"/>
                    <a:pt x="262316" y="40014"/>
                  </a:cubicBezTo>
                  <a:cubicBezTo>
                    <a:pt x="327101" y="40014"/>
                    <a:pt x="386170" y="65420"/>
                    <a:pt x="429995" y="106705"/>
                  </a:cubicBezTo>
                  <a:lnTo>
                    <a:pt x="374737" y="161963"/>
                  </a:lnTo>
                  <a:cubicBezTo>
                    <a:pt x="353142" y="142273"/>
                    <a:pt x="325831" y="128300"/>
                    <a:pt x="295979" y="121948"/>
                  </a:cubicBezTo>
                  <a:cubicBezTo>
                    <a:pt x="291533" y="120678"/>
                    <a:pt x="287087" y="123854"/>
                    <a:pt x="286452" y="128300"/>
                  </a:cubicBezTo>
                  <a:cubicBezTo>
                    <a:pt x="285181" y="132746"/>
                    <a:pt x="288357" y="137192"/>
                    <a:pt x="292803" y="138462"/>
                  </a:cubicBezTo>
                  <a:cubicBezTo>
                    <a:pt x="319479" y="144178"/>
                    <a:pt x="343615" y="156246"/>
                    <a:pt x="363305" y="174030"/>
                  </a:cubicBezTo>
                  <a:lnTo>
                    <a:pt x="301695" y="235640"/>
                  </a:lnTo>
                  <a:cubicBezTo>
                    <a:pt x="290898" y="227383"/>
                    <a:pt x="277560" y="222301"/>
                    <a:pt x="262951" y="222301"/>
                  </a:cubicBezTo>
                  <a:cubicBezTo>
                    <a:pt x="228018" y="222301"/>
                    <a:pt x="198801" y="250883"/>
                    <a:pt x="198801" y="285816"/>
                  </a:cubicBezTo>
                  <a:cubicBezTo>
                    <a:pt x="198801" y="321384"/>
                    <a:pt x="227383" y="349966"/>
                    <a:pt x="262951" y="349966"/>
                  </a:cubicBezTo>
                  <a:cubicBezTo>
                    <a:pt x="298519" y="349966"/>
                    <a:pt x="327101" y="321384"/>
                    <a:pt x="327101" y="285816"/>
                  </a:cubicBezTo>
                  <a:cubicBezTo>
                    <a:pt x="327101" y="271208"/>
                    <a:pt x="322020" y="257870"/>
                    <a:pt x="313763" y="247072"/>
                  </a:cubicBezTo>
                  <a:lnTo>
                    <a:pt x="375373" y="185463"/>
                  </a:lnTo>
                  <a:cubicBezTo>
                    <a:pt x="392521" y="205152"/>
                    <a:pt x="405224" y="228653"/>
                    <a:pt x="410941" y="255964"/>
                  </a:cubicBezTo>
                  <a:cubicBezTo>
                    <a:pt x="411576" y="259775"/>
                    <a:pt x="415386" y="262316"/>
                    <a:pt x="419197" y="262316"/>
                  </a:cubicBezTo>
                  <a:cubicBezTo>
                    <a:pt x="419833" y="262316"/>
                    <a:pt x="420468" y="262316"/>
                    <a:pt x="421103" y="262316"/>
                  </a:cubicBezTo>
                  <a:cubicBezTo>
                    <a:pt x="425549" y="261045"/>
                    <a:pt x="428724" y="256599"/>
                    <a:pt x="427454" y="252153"/>
                  </a:cubicBezTo>
                  <a:cubicBezTo>
                    <a:pt x="421103" y="222301"/>
                    <a:pt x="407130" y="194990"/>
                    <a:pt x="387440" y="173395"/>
                  </a:cubicBezTo>
                  <a:lnTo>
                    <a:pt x="442698" y="118137"/>
                  </a:lnTo>
                  <a:cubicBezTo>
                    <a:pt x="483348" y="161963"/>
                    <a:pt x="508118" y="221031"/>
                    <a:pt x="508118" y="285816"/>
                  </a:cubicBezTo>
                  <a:close/>
                  <a:moveTo>
                    <a:pt x="256600" y="292168"/>
                  </a:moveTo>
                  <a:cubicBezTo>
                    <a:pt x="258505" y="294073"/>
                    <a:pt x="260410" y="294708"/>
                    <a:pt x="262316" y="294708"/>
                  </a:cubicBezTo>
                  <a:cubicBezTo>
                    <a:pt x="264857" y="294708"/>
                    <a:pt x="266762" y="294073"/>
                    <a:pt x="268033" y="292168"/>
                  </a:cubicBezTo>
                  <a:lnTo>
                    <a:pt x="301060" y="259140"/>
                  </a:lnTo>
                  <a:cubicBezTo>
                    <a:pt x="306776" y="266762"/>
                    <a:pt x="309952" y="276289"/>
                    <a:pt x="309952" y="285816"/>
                  </a:cubicBezTo>
                  <a:cubicBezTo>
                    <a:pt x="309952" y="311857"/>
                    <a:pt x="288992" y="333452"/>
                    <a:pt x="262316" y="333452"/>
                  </a:cubicBezTo>
                  <a:cubicBezTo>
                    <a:pt x="236275" y="333452"/>
                    <a:pt x="215315" y="312492"/>
                    <a:pt x="215315" y="285816"/>
                  </a:cubicBezTo>
                  <a:cubicBezTo>
                    <a:pt x="215315" y="259775"/>
                    <a:pt x="236275" y="238815"/>
                    <a:pt x="262316" y="238815"/>
                  </a:cubicBezTo>
                  <a:cubicBezTo>
                    <a:pt x="272478" y="238815"/>
                    <a:pt x="281370" y="241991"/>
                    <a:pt x="289628" y="247707"/>
                  </a:cubicBezTo>
                  <a:lnTo>
                    <a:pt x="256600" y="280735"/>
                  </a:lnTo>
                  <a:cubicBezTo>
                    <a:pt x="253424" y="283276"/>
                    <a:pt x="253424" y="288357"/>
                    <a:pt x="256600" y="292168"/>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grpSp>
        <p:nvGrpSpPr>
          <p:cNvPr id="47" name="Google Shape;47;p4"/>
          <p:cNvGrpSpPr/>
          <p:nvPr/>
        </p:nvGrpSpPr>
        <p:grpSpPr>
          <a:xfrm>
            <a:off x="503670" y="894389"/>
            <a:ext cx="252708" cy="331531"/>
            <a:chOff x="8436048" y="3355799"/>
            <a:chExt cx="397903" cy="531300"/>
          </a:xfrm>
        </p:grpSpPr>
        <p:sp>
          <p:nvSpPr>
            <p:cNvPr id="48" name="Google Shape;48;p4"/>
            <p:cNvSpPr/>
            <p:nvPr/>
          </p:nvSpPr>
          <p:spPr>
            <a:xfrm>
              <a:off x="8436048" y="3355799"/>
              <a:ext cx="397903" cy="531300"/>
            </a:xfrm>
            <a:custGeom>
              <a:avLst/>
              <a:gdLst/>
              <a:ahLst/>
              <a:cxnLst/>
              <a:rect l="l" t="t" r="r" b="b"/>
              <a:pathLst>
                <a:path w="397903" h="531300" extrusionOk="0">
                  <a:moveTo>
                    <a:pt x="386955" y="212457"/>
                  </a:moveTo>
                  <a:cubicBezTo>
                    <a:pt x="383144" y="205470"/>
                    <a:pt x="383144" y="197848"/>
                    <a:pt x="386955" y="190862"/>
                  </a:cubicBezTo>
                  <a:lnTo>
                    <a:pt x="390766" y="183875"/>
                  </a:lnTo>
                  <a:cubicBezTo>
                    <a:pt x="400929" y="166726"/>
                    <a:pt x="395847" y="144496"/>
                    <a:pt x="379334" y="133699"/>
                  </a:cubicBezTo>
                  <a:lnTo>
                    <a:pt x="372982" y="129253"/>
                  </a:lnTo>
                  <a:cubicBezTo>
                    <a:pt x="366631" y="124806"/>
                    <a:pt x="362820" y="117820"/>
                    <a:pt x="363455" y="110198"/>
                  </a:cubicBezTo>
                  <a:lnTo>
                    <a:pt x="364090" y="102576"/>
                  </a:lnTo>
                  <a:cubicBezTo>
                    <a:pt x="365996" y="82887"/>
                    <a:pt x="352022" y="65102"/>
                    <a:pt x="331698" y="62562"/>
                  </a:cubicBezTo>
                  <a:lnTo>
                    <a:pt x="324075" y="61292"/>
                  </a:lnTo>
                  <a:cubicBezTo>
                    <a:pt x="316454" y="60021"/>
                    <a:pt x="310103" y="54940"/>
                    <a:pt x="306927" y="47954"/>
                  </a:cubicBezTo>
                  <a:lnTo>
                    <a:pt x="304386" y="40967"/>
                  </a:lnTo>
                  <a:cubicBezTo>
                    <a:pt x="297400" y="21913"/>
                    <a:pt x="277075" y="12385"/>
                    <a:pt x="258021" y="18102"/>
                  </a:cubicBezTo>
                  <a:lnTo>
                    <a:pt x="250399" y="20642"/>
                  </a:lnTo>
                  <a:cubicBezTo>
                    <a:pt x="243412" y="23183"/>
                    <a:pt x="235155" y="21278"/>
                    <a:pt x="229439" y="16196"/>
                  </a:cubicBezTo>
                  <a:lnTo>
                    <a:pt x="223723" y="10480"/>
                  </a:lnTo>
                  <a:cubicBezTo>
                    <a:pt x="209114" y="-3493"/>
                    <a:pt x="186249" y="-3493"/>
                    <a:pt x="172276" y="10480"/>
                  </a:cubicBezTo>
                  <a:lnTo>
                    <a:pt x="166559" y="16196"/>
                  </a:lnTo>
                  <a:cubicBezTo>
                    <a:pt x="160843" y="21278"/>
                    <a:pt x="153222" y="23183"/>
                    <a:pt x="145599" y="20642"/>
                  </a:cubicBezTo>
                  <a:lnTo>
                    <a:pt x="137978" y="18102"/>
                  </a:lnTo>
                  <a:cubicBezTo>
                    <a:pt x="118923" y="11750"/>
                    <a:pt x="98598" y="21913"/>
                    <a:pt x="91612" y="40967"/>
                  </a:cubicBezTo>
                  <a:lnTo>
                    <a:pt x="89071" y="47954"/>
                  </a:lnTo>
                  <a:cubicBezTo>
                    <a:pt x="86531" y="54940"/>
                    <a:pt x="79544" y="60021"/>
                    <a:pt x="71922" y="61292"/>
                  </a:cubicBezTo>
                  <a:lnTo>
                    <a:pt x="64301" y="62562"/>
                  </a:lnTo>
                  <a:cubicBezTo>
                    <a:pt x="44611" y="65102"/>
                    <a:pt x="30003" y="82887"/>
                    <a:pt x="31908" y="102576"/>
                  </a:cubicBezTo>
                  <a:lnTo>
                    <a:pt x="32544" y="110198"/>
                  </a:lnTo>
                  <a:cubicBezTo>
                    <a:pt x="33179" y="117820"/>
                    <a:pt x="30003" y="125441"/>
                    <a:pt x="23016" y="129253"/>
                  </a:cubicBezTo>
                  <a:lnTo>
                    <a:pt x="16665" y="133699"/>
                  </a:lnTo>
                  <a:cubicBezTo>
                    <a:pt x="150" y="144496"/>
                    <a:pt x="-4930" y="166726"/>
                    <a:pt x="5232" y="183875"/>
                  </a:cubicBezTo>
                  <a:lnTo>
                    <a:pt x="9043" y="190862"/>
                  </a:lnTo>
                  <a:cubicBezTo>
                    <a:pt x="12853" y="197213"/>
                    <a:pt x="12853" y="205470"/>
                    <a:pt x="9043" y="212457"/>
                  </a:cubicBezTo>
                  <a:lnTo>
                    <a:pt x="5232" y="219444"/>
                  </a:lnTo>
                  <a:cubicBezTo>
                    <a:pt x="-4930" y="236592"/>
                    <a:pt x="150" y="258822"/>
                    <a:pt x="16665" y="270255"/>
                  </a:cubicBezTo>
                  <a:lnTo>
                    <a:pt x="23016" y="274701"/>
                  </a:lnTo>
                  <a:cubicBezTo>
                    <a:pt x="29368" y="279147"/>
                    <a:pt x="33179" y="286134"/>
                    <a:pt x="32544" y="293755"/>
                  </a:cubicBezTo>
                  <a:lnTo>
                    <a:pt x="31908" y="301377"/>
                  </a:lnTo>
                  <a:cubicBezTo>
                    <a:pt x="30003" y="321067"/>
                    <a:pt x="44611" y="338851"/>
                    <a:pt x="64301" y="342027"/>
                  </a:cubicBezTo>
                  <a:lnTo>
                    <a:pt x="70652" y="342662"/>
                  </a:lnTo>
                  <a:lnTo>
                    <a:pt x="23016" y="475408"/>
                  </a:lnTo>
                  <a:cubicBezTo>
                    <a:pt x="21746" y="477948"/>
                    <a:pt x="22381" y="481124"/>
                    <a:pt x="24286" y="483665"/>
                  </a:cubicBezTo>
                  <a:cubicBezTo>
                    <a:pt x="26192" y="486205"/>
                    <a:pt x="28732" y="486840"/>
                    <a:pt x="31908" y="486205"/>
                  </a:cubicBezTo>
                  <a:lnTo>
                    <a:pt x="102410" y="475408"/>
                  </a:lnTo>
                  <a:lnTo>
                    <a:pt x="149410" y="528760"/>
                  </a:lnTo>
                  <a:cubicBezTo>
                    <a:pt x="151316" y="530666"/>
                    <a:pt x="153222" y="531301"/>
                    <a:pt x="155761" y="531301"/>
                  </a:cubicBezTo>
                  <a:cubicBezTo>
                    <a:pt x="156397" y="531301"/>
                    <a:pt x="157032" y="531301"/>
                    <a:pt x="157667" y="531301"/>
                  </a:cubicBezTo>
                  <a:cubicBezTo>
                    <a:pt x="160208" y="530666"/>
                    <a:pt x="162749" y="528760"/>
                    <a:pt x="164019" y="526219"/>
                  </a:cubicBezTo>
                  <a:lnTo>
                    <a:pt x="198952" y="428407"/>
                  </a:lnTo>
                  <a:lnTo>
                    <a:pt x="233885" y="526219"/>
                  </a:lnTo>
                  <a:cubicBezTo>
                    <a:pt x="235155" y="528760"/>
                    <a:pt x="237061" y="530666"/>
                    <a:pt x="240236" y="531301"/>
                  </a:cubicBezTo>
                  <a:cubicBezTo>
                    <a:pt x="240871" y="531301"/>
                    <a:pt x="241506" y="531301"/>
                    <a:pt x="242142" y="531301"/>
                  </a:cubicBezTo>
                  <a:cubicBezTo>
                    <a:pt x="244682" y="531301"/>
                    <a:pt x="246588" y="530030"/>
                    <a:pt x="248494" y="528760"/>
                  </a:cubicBezTo>
                  <a:lnTo>
                    <a:pt x="295494" y="475408"/>
                  </a:lnTo>
                  <a:lnTo>
                    <a:pt x="365996" y="486205"/>
                  </a:lnTo>
                  <a:cubicBezTo>
                    <a:pt x="368536" y="486840"/>
                    <a:pt x="371711" y="485570"/>
                    <a:pt x="373617" y="483665"/>
                  </a:cubicBezTo>
                  <a:cubicBezTo>
                    <a:pt x="375523" y="481124"/>
                    <a:pt x="376158" y="477948"/>
                    <a:pt x="374887" y="475408"/>
                  </a:cubicBezTo>
                  <a:lnTo>
                    <a:pt x="327251" y="342662"/>
                  </a:lnTo>
                  <a:lnTo>
                    <a:pt x="333603" y="342027"/>
                  </a:lnTo>
                  <a:cubicBezTo>
                    <a:pt x="353293" y="339486"/>
                    <a:pt x="367901" y="321702"/>
                    <a:pt x="365996" y="301377"/>
                  </a:cubicBezTo>
                  <a:lnTo>
                    <a:pt x="365360" y="293755"/>
                  </a:lnTo>
                  <a:cubicBezTo>
                    <a:pt x="364725" y="286134"/>
                    <a:pt x="367901" y="278512"/>
                    <a:pt x="374887" y="274701"/>
                  </a:cubicBezTo>
                  <a:lnTo>
                    <a:pt x="381239" y="270255"/>
                  </a:lnTo>
                  <a:cubicBezTo>
                    <a:pt x="397753" y="258822"/>
                    <a:pt x="402834" y="237228"/>
                    <a:pt x="392672" y="219444"/>
                  </a:cubicBezTo>
                  <a:lnTo>
                    <a:pt x="386955" y="212457"/>
                  </a:lnTo>
                  <a:close/>
                  <a:moveTo>
                    <a:pt x="152586" y="507165"/>
                  </a:moveTo>
                  <a:lnTo>
                    <a:pt x="111937" y="460799"/>
                  </a:lnTo>
                  <a:cubicBezTo>
                    <a:pt x="110031" y="458894"/>
                    <a:pt x="108125" y="458259"/>
                    <a:pt x="105585" y="458259"/>
                  </a:cubicBezTo>
                  <a:cubicBezTo>
                    <a:pt x="104950" y="458259"/>
                    <a:pt x="104950" y="458259"/>
                    <a:pt x="104315" y="458259"/>
                  </a:cubicBezTo>
                  <a:lnTo>
                    <a:pt x="43341" y="468421"/>
                  </a:lnTo>
                  <a:lnTo>
                    <a:pt x="85260" y="350284"/>
                  </a:lnTo>
                  <a:cubicBezTo>
                    <a:pt x="87166" y="352189"/>
                    <a:pt x="88436" y="354094"/>
                    <a:pt x="89071" y="356000"/>
                  </a:cubicBezTo>
                  <a:lnTo>
                    <a:pt x="91612" y="363622"/>
                  </a:lnTo>
                  <a:cubicBezTo>
                    <a:pt x="98598" y="382676"/>
                    <a:pt x="118923" y="392203"/>
                    <a:pt x="137978" y="385852"/>
                  </a:cubicBezTo>
                  <a:lnTo>
                    <a:pt x="145599" y="383311"/>
                  </a:lnTo>
                  <a:cubicBezTo>
                    <a:pt x="153222" y="380771"/>
                    <a:pt x="160843" y="382676"/>
                    <a:pt x="166559" y="387757"/>
                  </a:cubicBezTo>
                  <a:lnTo>
                    <a:pt x="172276" y="393474"/>
                  </a:lnTo>
                  <a:cubicBezTo>
                    <a:pt x="177357" y="397920"/>
                    <a:pt x="183073" y="401095"/>
                    <a:pt x="188790" y="402366"/>
                  </a:cubicBezTo>
                  <a:lnTo>
                    <a:pt x="189425" y="403636"/>
                  </a:lnTo>
                  <a:lnTo>
                    <a:pt x="152586" y="507165"/>
                  </a:lnTo>
                  <a:close/>
                  <a:moveTo>
                    <a:pt x="292318" y="458259"/>
                  </a:moveTo>
                  <a:cubicBezTo>
                    <a:pt x="289778" y="457624"/>
                    <a:pt x="286602" y="458894"/>
                    <a:pt x="284697" y="460799"/>
                  </a:cubicBezTo>
                  <a:lnTo>
                    <a:pt x="244047" y="507165"/>
                  </a:lnTo>
                  <a:lnTo>
                    <a:pt x="207209" y="403636"/>
                  </a:lnTo>
                  <a:lnTo>
                    <a:pt x="207844" y="402366"/>
                  </a:lnTo>
                  <a:cubicBezTo>
                    <a:pt x="214195" y="401095"/>
                    <a:pt x="219912" y="397920"/>
                    <a:pt x="224358" y="393474"/>
                  </a:cubicBezTo>
                  <a:lnTo>
                    <a:pt x="230074" y="387757"/>
                  </a:lnTo>
                  <a:cubicBezTo>
                    <a:pt x="235791" y="382676"/>
                    <a:pt x="243412" y="380771"/>
                    <a:pt x="251034" y="383311"/>
                  </a:cubicBezTo>
                  <a:lnTo>
                    <a:pt x="258656" y="385852"/>
                  </a:lnTo>
                  <a:cubicBezTo>
                    <a:pt x="277710" y="392203"/>
                    <a:pt x="298035" y="382041"/>
                    <a:pt x="305021" y="363622"/>
                  </a:cubicBezTo>
                  <a:lnTo>
                    <a:pt x="307562" y="356000"/>
                  </a:lnTo>
                  <a:cubicBezTo>
                    <a:pt x="308197" y="353459"/>
                    <a:pt x="310103" y="351554"/>
                    <a:pt x="311373" y="350284"/>
                  </a:cubicBezTo>
                  <a:lnTo>
                    <a:pt x="353293" y="468421"/>
                  </a:lnTo>
                  <a:lnTo>
                    <a:pt x="292318" y="458259"/>
                  </a:lnTo>
                  <a:close/>
                  <a:moveTo>
                    <a:pt x="372982" y="221349"/>
                  </a:moveTo>
                  <a:lnTo>
                    <a:pt x="376793" y="228335"/>
                  </a:lnTo>
                  <a:cubicBezTo>
                    <a:pt x="382509" y="238498"/>
                    <a:pt x="379969" y="250565"/>
                    <a:pt x="370442" y="256917"/>
                  </a:cubicBezTo>
                  <a:lnTo>
                    <a:pt x="364090" y="261363"/>
                  </a:lnTo>
                  <a:cubicBezTo>
                    <a:pt x="352657" y="268985"/>
                    <a:pt x="346306" y="282323"/>
                    <a:pt x="347576" y="295661"/>
                  </a:cubicBezTo>
                  <a:lnTo>
                    <a:pt x="348211" y="303283"/>
                  </a:lnTo>
                  <a:cubicBezTo>
                    <a:pt x="349481" y="314080"/>
                    <a:pt x="341225" y="324243"/>
                    <a:pt x="329792" y="326148"/>
                  </a:cubicBezTo>
                  <a:lnTo>
                    <a:pt x="322170" y="327419"/>
                  </a:lnTo>
                  <a:cubicBezTo>
                    <a:pt x="308197" y="329324"/>
                    <a:pt x="296765" y="338216"/>
                    <a:pt x="292318" y="351554"/>
                  </a:cubicBezTo>
                  <a:lnTo>
                    <a:pt x="289778" y="358540"/>
                  </a:lnTo>
                  <a:cubicBezTo>
                    <a:pt x="285967" y="369338"/>
                    <a:pt x="274534" y="374419"/>
                    <a:pt x="263736" y="371243"/>
                  </a:cubicBezTo>
                  <a:lnTo>
                    <a:pt x="256115" y="368703"/>
                  </a:lnTo>
                  <a:cubicBezTo>
                    <a:pt x="242777" y="364257"/>
                    <a:pt x="228803" y="367433"/>
                    <a:pt x="218641" y="376960"/>
                  </a:cubicBezTo>
                  <a:lnTo>
                    <a:pt x="212925" y="382676"/>
                  </a:lnTo>
                  <a:cubicBezTo>
                    <a:pt x="204668" y="390298"/>
                    <a:pt x="191965" y="390298"/>
                    <a:pt x="183708" y="382676"/>
                  </a:cubicBezTo>
                  <a:lnTo>
                    <a:pt x="177992" y="376960"/>
                  </a:lnTo>
                  <a:cubicBezTo>
                    <a:pt x="171005" y="369973"/>
                    <a:pt x="161478" y="366797"/>
                    <a:pt x="151951" y="366797"/>
                  </a:cubicBezTo>
                  <a:cubicBezTo>
                    <a:pt x="148140" y="366797"/>
                    <a:pt x="144329" y="367433"/>
                    <a:pt x="140519" y="368703"/>
                  </a:cubicBezTo>
                  <a:lnTo>
                    <a:pt x="132896" y="371243"/>
                  </a:lnTo>
                  <a:cubicBezTo>
                    <a:pt x="122099" y="374419"/>
                    <a:pt x="110666" y="368703"/>
                    <a:pt x="106855" y="358540"/>
                  </a:cubicBezTo>
                  <a:lnTo>
                    <a:pt x="104315" y="351554"/>
                  </a:lnTo>
                  <a:cubicBezTo>
                    <a:pt x="99234" y="338216"/>
                    <a:pt x="87801" y="329324"/>
                    <a:pt x="74463" y="327419"/>
                  </a:cubicBezTo>
                  <a:lnTo>
                    <a:pt x="66841" y="326148"/>
                  </a:lnTo>
                  <a:cubicBezTo>
                    <a:pt x="56044" y="324878"/>
                    <a:pt x="47786" y="314716"/>
                    <a:pt x="48422" y="303283"/>
                  </a:cubicBezTo>
                  <a:lnTo>
                    <a:pt x="49057" y="295661"/>
                  </a:lnTo>
                  <a:cubicBezTo>
                    <a:pt x="50327" y="282323"/>
                    <a:pt x="43976" y="268985"/>
                    <a:pt x="32544" y="261363"/>
                  </a:cubicBezTo>
                  <a:lnTo>
                    <a:pt x="26192" y="256917"/>
                  </a:lnTo>
                  <a:cubicBezTo>
                    <a:pt x="16665" y="250565"/>
                    <a:pt x="14124" y="238498"/>
                    <a:pt x="19841" y="228335"/>
                  </a:cubicBezTo>
                  <a:lnTo>
                    <a:pt x="23651" y="221349"/>
                  </a:lnTo>
                  <a:cubicBezTo>
                    <a:pt x="30638" y="209916"/>
                    <a:pt x="30638" y="194673"/>
                    <a:pt x="23651" y="183240"/>
                  </a:cubicBezTo>
                  <a:lnTo>
                    <a:pt x="19841" y="176253"/>
                  </a:lnTo>
                  <a:cubicBezTo>
                    <a:pt x="14124" y="166726"/>
                    <a:pt x="16665" y="154023"/>
                    <a:pt x="26192" y="147672"/>
                  </a:cubicBezTo>
                  <a:lnTo>
                    <a:pt x="32544" y="143226"/>
                  </a:lnTo>
                  <a:cubicBezTo>
                    <a:pt x="43976" y="135604"/>
                    <a:pt x="50327" y="122266"/>
                    <a:pt x="49057" y="108928"/>
                  </a:cubicBezTo>
                  <a:lnTo>
                    <a:pt x="48422" y="101306"/>
                  </a:lnTo>
                  <a:cubicBezTo>
                    <a:pt x="47151" y="90508"/>
                    <a:pt x="55409" y="80346"/>
                    <a:pt x="66841" y="78441"/>
                  </a:cubicBezTo>
                  <a:lnTo>
                    <a:pt x="74463" y="77170"/>
                  </a:lnTo>
                  <a:cubicBezTo>
                    <a:pt x="88436" y="75265"/>
                    <a:pt x="99869" y="65738"/>
                    <a:pt x="104315" y="53035"/>
                  </a:cubicBezTo>
                  <a:lnTo>
                    <a:pt x="106855" y="46048"/>
                  </a:lnTo>
                  <a:cubicBezTo>
                    <a:pt x="110666" y="35251"/>
                    <a:pt x="122099" y="30169"/>
                    <a:pt x="132896" y="33345"/>
                  </a:cubicBezTo>
                  <a:lnTo>
                    <a:pt x="140519" y="35886"/>
                  </a:lnTo>
                  <a:cubicBezTo>
                    <a:pt x="153857" y="40332"/>
                    <a:pt x="167829" y="36521"/>
                    <a:pt x="177992" y="26994"/>
                  </a:cubicBezTo>
                  <a:lnTo>
                    <a:pt x="183708" y="21278"/>
                  </a:lnTo>
                  <a:cubicBezTo>
                    <a:pt x="191965" y="13656"/>
                    <a:pt x="204668" y="13656"/>
                    <a:pt x="212925" y="21278"/>
                  </a:cubicBezTo>
                  <a:lnTo>
                    <a:pt x="218641" y="26994"/>
                  </a:lnTo>
                  <a:cubicBezTo>
                    <a:pt x="228803" y="36521"/>
                    <a:pt x="242777" y="39697"/>
                    <a:pt x="256115" y="35886"/>
                  </a:cubicBezTo>
                  <a:lnTo>
                    <a:pt x="263736" y="33345"/>
                  </a:lnTo>
                  <a:cubicBezTo>
                    <a:pt x="274534" y="30169"/>
                    <a:pt x="285967" y="35251"/>
                    <a:pt x="289778" y="46048"/>
                  </a:cubicBezTo>
                  <a:lnTo>
                    <a:pt x="292318" y="53035"/>
                  </a:lnTo>
                  <a:cubicBezTo>
                    <a:pt x="297400" y="65738"/>
                    <a:pt x="308833" y="75265"/>
                    <a:pt x="322170" y="77170"/>
                  </a:cubicBezTo>
                  <a:lnTo>
                    <a:pt x="329792" y="78441"/>
                  </a:lnTo>
                  <a:cubicBezTo>
                    <a:pt x="341225" y="80346"/>
                    <a:pt x="348846" y="89873"/>
                    <a:pt x="348211" y="101306"/>
                  </a:cubicBezTo>
                  <a:lnTo>
                    <a:pt x="347576" y="108928"/>
                  </a:lnTo>
                  <a:cubicBezTo>
                    <a:pt x="346306" y="122266"/>
                    <a:pt x="352657" y="135604"/>
                    <a:pt x="364090" y="143226"/>
                  </a:cubicBezTo>
                  <a:lnTo>
                    <a:pt x="370442" y="147672"/>
                  </a:lnTo>
                  <a:cubicBezTo>
                    <a:pt x="379969" y="154023"/>
                    <a:pt x="382509" y="166726"/>
                    <a:pt x="376793" y="176253"/>
                  </a:cubicBezTo>
                  <a:lnTo>
                    <a:pt x="372982" y="183240"/>
                  </a:lnTo>
                  <a:cubicBezTo>
                    <a:pt x="365996" y="194673"/>
                    <a:pt x="365996" y="209281"/>
                    <a:pt x="372982" y="22134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9" name="Google Shape;49;p4"/>
            <p:cNvSpPr/>
            <p:nvPr/>
          </p:nvSpPr>
          <p:spPr>
            <a:xfrm>
              <a:off x="8536076" y="3431598"/>
              <a:ext cx="57739" cy="44560"/>
            </a:xfrm>
            <a:custGeom>
              <a:avLst/>
              <a:gdLst/>
              <a:ahLst/>
              <a:cxnLst/>
              <a:rect l="l" t="t" r="r" b="b"/>
              <a:pathLst>
                <a:path w="57739" h="44560" extrusionOk="0">
                  <a:moveTo>
                    <a:pt x="8098" y="44561"/>
                  </a:moveTo>
                  <a:cubicBezTo>
                    <a:pt x="10003" y="44561"/>
                    <a:pt x="12544" y="43926"/>
                    <a:pt x="13814" y="42020"/>
                  </a:cubicBezTo>
                  <a:cubicBezTo>
                    <a:pt x="24612" y="30587"/>
                    <a:pt x="37950" y="22331"/>
                    <a:pt x="52558" y="15979"/>
                  </a:cubicBezTo>
                  <a:cubicBezTo>
                    <a:pt x="57004" y="14074"/>
                    <a:pt x="58909" y="9628"/>
                    <a:pt x="57004" y="5182"/>
                  </a:cubicBezTo>
                  <a:cubicBezTo>
                    <a:pt x="55099" y="736"/>
                    <a:pt x="50653" y="-1170"/>
                    <a:pt x="46206" y="736"/>
                  </a:cubicBezTo>
                  <a:cubicBezTo>
                    <a:pt x="29693" y="7722"/>
                    <a:pt x="15085" y="17250"/>
                    <a:pt x="2382" y="30587"/>
                  </a:cubicBezTo>
                  <a:cubicBezTo>
                    <a:pt x="-794" y="33763"/>
                    <a:pt x="-794" y="38845"/>
                    <a:pt x="2382" y="42020"/>
                  </a:cubicBezTo>
                  <a:cubicBezTo>
                    <a:pt x="3652" y="43926"/>
                    <a:pt x="6193" y="44561"/>
                    <a:pt x="8098" y="44561"/>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0" name="Google Shape;50;p4"/>
            <p:cNvSpPr/>
            <p:nvPr/>
          </p:nvSpPr>
          <p:spPr>
            <a:xfrm>
              <a:off x="8498443" y="3501465"/>
              <a:ext cx="26141" cy="64885"/>
            </a:xfrm>
            <a:custGeom>
              <a:avLst/>
              <a:gdLst/>
              <a:ahLst/>
              <a:cxnLst/>
              <a:rect l="l" t="t" r="r" b="b"/>
              <a:pathLst>
                <a:path w="26141" h="64885" extrusionOk="0">
                  <a:moveTo>
                    <a:pt x="16514" y="56629"/>
                  </a:moveTo>
                  <a:cubicBezTo>
                    <a:pt x="16514" y="40750"/>
                    <a:pt x="19689" y="25506"/>
                    <a:pt x="25406" y="11533"/>
                  </a:cubicBezTo>
                  <a:cubicBezTo>
                    <a:pt x="27312" y="7087"/>
                    <a:pt x="25406" y="2641"/>
                    <a:pt x="20960" y="736"/>
                  </a:cubicBezTo>
                  <a:cubicBezTo>
                    <a:pt x="16514" y="-1170"/>
                    <a:pt x="12068" y="736"/>
                    <a:pt x="10162" y="5182"/>
                  </a:cubicBezTo>
                  <a:cubicBezTo>
                    <a:pt x="3176" y="21696"/>
                    <a:pt x="0" y="38845"/>
                    <a:pt x="0" y="57264"/>
                  </a:cubicBezTo>
                  <a:lnTo>
                    <a:pt x="0" y="57264"/>
                  </a:lnTo>
                  <a:cubicBezTo>
                    <a:pt x="0" y="61710"/>
                    <a:pt x="3811" y="64886"/>
                    <a:pt x="8257" y="64886"/>
                  </a:cubicBezTo>
                  <a:cubicBezTo>
                    <a:pt x="13338" y="64886"/>
                    <a:pt x="16514" y="61075"/>
                    <a:pt x="16514" y="5662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1" name="Google Shape;51;p4"/>
            <p:cNvSpPr/>
            <p:nvPr/>
          </p:nvSpPr>
          <p:spPr>
            <a:xfrm>
              <a:off x="8625472" y="3422172"/>
              <a:ext cx="65520" cy="26041"/>
            </a:xfrm>
            <a:custGeom>
              <a:avLst/>
              <a:gdLst/>
              <a:ahLst/>
              <a:cxnLst/>
              <a:rect l="l" t="t" r="r" b="b"/>
              <a:pathLst>
                <a:path w="65520" h="26041" extrusionOk="0">
                  <a:moveTo>
                    <a:pt x="8892" y="16514"/>
                  </a:moveTo>
                  <a:cubicBezTo>
                    <a:pt x="24771" y="16514"/>
                    <a:pt x="40015" y="19690"/>
                    <a:pt x="53987" y="25406"/>
                  </a:cubicBezTo>
                  <a:cubicBezTo>
                    <a:pt x="55257" y="26041"/>
                    <a:pt x="55893" y="26041"/>
                    <a:pt x="57163" y="26041"/>
                  </a:cubicBezTo>
                  <a:cubicBezTo>
                    <a:pt x="60339" y="26041"/>
                    <a:pt x="63515" y="24136"/>
                    <a:pt x="64785" y="20960"/>
                  </a:cubicBezTo>
                  <a:cubicBezTo>
                    <a:pt x="66690" y="16514"/>
                    <a:pt x="64785" y="12068"/>
                    <a:pt x="60339" y="10163"/>
                  </a:cubicBezTo>
                  <a:cubicBezTo>
                    <a:pt x="43825" y="3176"/>
                    <a:pt x="26676" y="0"/>
                    <a:pt x="8892" y="0"/>
                  </a:cubicBezTo>
                  <a:lnTo>
                    <a:pt x="8257" y="0"/>
                  </a:lnTo>
                  <a:cubicBezTo>
                    <a:pt x="3811" y="0"/>
                    <a:pt x="0" y="3811"/>
                    <a:pt x="0" y="8257"/>
                  </a:cubicBezTo>
                  <a:cubicBezTo>
                    <a:pt x="635" y="12703"/>
                    <a:pt x="4446" y="16514"/>
                    <a:pt x="8892"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2" name="Google Shape;52;p4"/>
            <p:cNvSpPr/>
            <p:nvPr/>
          </p:nvSpPr>
          <p:spPr>
            <a:xfrm>
              <a:off x="8674913" y="3639551"/>
              <a:ext cx="57740" cy="44301"/>
            </a:xfrm>
            <a:custGeom>
              <a:avLst/>
              <a:gdLst/>
              <a:ahLst/>
              <a:cxnLst/>
              <a:rect l="l" t="t" r="r" b="b"/>
              <a:pathLst>
                <a:path w="57740" h="44301" extrusionOk="0">
                  <a:moveTo>
                    <a:pt x="43925" y="2382"/>
                  </a:moveTo>
                  <a:cubicBezTo>
                    <a:pt x="33128" y="13814"/>
                    <a:pt x="19790" y="22071"/>
                    <a:pt x="5182" y="28423"/>
                  </a:cubicBezTo>
                  <a:cubicBezTo>
                    <a:pt x="736" y="30328"/>
                    <a:pt x="-1170" y="34774"/>
                    <a:pt x="736" y="39220"/>
                  </a:cubicBezTo>
                  <a:cubicBezTo>
                    <a:pt x="2006" y="42396"/>
                    <a:pt x="5182" y="44301"/>
                    <a:pt x="8357" y="44301"/>
                  </a:cubicBezTo>
                  <a:cubicBezTo>
                    <a:pt x="9628" y="44301"/>
                    <a:pt x="10263" y="44301"/>
                    <a:pt x="11533" y="43666"/>
                  </a:cubicBezTo>
                  <a:cubicBezTo>
                    <a:pt x="28047" y="36680"/>
                    <a:pt x="42655" y="27152"/>
                    <a:pt x="55358" y="13814"/>
                  </a:cubicBezTo>
                  <a:cubicBezTo>
                    <a:pt x="58534" y="10639"/>
                    <a:pt x="58534" y="5558"/>
                    <a:pt x="55358" y="2382"/>
                  </a:cubicBezTo>
                  <a:cubicBezTo>
                    <a:pt x="52183" y="-794"/>
                    <a:pt x="47101" y="-794"/>
                    <a:pt x="43925" y="23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3" name="Google Shape;53;p4"/>
            <p:cNvSpPr/>
            <p:nvPr/>
          </p:nvSpPr>
          <p:spPr>
            <a:xfrm>
              <a:off x="8715822" y="3459169"/>
              <a:ext cx="44402" cy="57639"/>
            </a:xfrm>
            <a:custGeom>
              <a:avLst/>
              <a:gdLst/>
              <a:ahLst/>
              <a:cxnLst/>
              <a:rect l="l" t="t" r="r" b="b"/>
              <a:pathLst>
                <a:path w="44402" h="57639" extrusionOk="0">
                  <a:moveTo>
                    <a:pt x="36045" y="57640"/>
                  </a:moveTo>
                  <a:cubicBezTo>
                    <a:pt x="37315" y="57640"/>
                    <a:pt x="38586" y="57004"/>
                    <a:pt x="39221" y="57004"/>
                  </a:cubicBezTo>
                  <a:cubicBezTo>
                    <a:pt x="43666" y="55099"/>
                    <a:pt x="45572" y="50018"/>
                    <a:pt x="43666" y="46207"/>
                  </a:cubicBezTo>
                  <a:cubicBezTo>
                    <a:pt x="36680" y="29693"/>
                    <a:pt x="26518" y="15085"/>
                    <a:pt x="13815" y="2382"/>
                  </a:cubicBezTo>
                  <a:cubicBezTo>
                    <a:pt x="10639" y="-794"/>
                    <a:pt x="5558" y="-794"/>
                    <a:pt x="2382" y="2382"/>
                  </a:cubicBezTo>
                  <a:cubicBezTo>
                    <a:pt x="-794" y="5558"/>
                    <a:pt x="-794" y="10639"/>
                    <a:pt x="2382" y="13814"/>
                  </a:cubicBezTo>
                  <a:cubicBezTo>
                    <a:pt x="13815" y="25247"/>
                    <a:pt x="22071" y="37950"/>
                    <a:pt x="28423" y="52559"/>
                  </a:cubicBezTo>
                  <a:cubicBezTo>
                    <a:pt x="29693" y="55734"/>
                    <a:pt x="32869" y="57640"/>
                    <a:pt x="36045" y="5764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4" name="Google Shape;54;p4"/>
            <p:cNvSpPr/>
            <p:nvPr/>
          </p:nvSpPr>
          <p:spPr>
            <a:xfrm>
              <a:off x="8508504" y="3598642"/>
              <a:ext cx="43766" cy="57898"/>
            </a:xfrm>
            <a:custGeom>
              <a:avLst/>
              <a:gdLst/>
              <a:ahLst/>
              <a:cxnLst/>
              <a:rect l="l" t="t" r="r" b="b"/>
              <a:pathLst>
                <a:path w="43766" h="57898" extrusionOk="0">
                  <a:moveTo>
                    <a:pt x="15979" y="5182"/>
                  </a:moveTo>
                  <a:cubicBezTo>
                    <a:pt x="14074" y="736"/>
                    <a:pt x="9628" y="-1170"/>
                    <a:pt x="5182" y="736"/>
                  </a:cubicBezTo>
                  <a:cubicBezTo>
                    <a:pt x="736" y="2641"/>
                    <a:pt x="-1169" y="7722"/>
                    <a:pt x="736" y="11533"/>
                  </a:cubicBezTo>
                  <a:cubicBezTo>
                    <a:pt x="7723" y="28047"/>
                    <a:pt x="17250" y="42655"/>
                    <a:pt x="29953" y="55358"/>
                  </a:cubicBezTo>
                  <a:cubicBezTo>
                    <a:pt x="31858" y="56629"/>
                    <a:pt x="33764" y="57899"/>
                    <a:pt x="35669" y="57899"/>
                  </a:cubicBezTo>
                  <a:cubicBezTo>
                    <a:pt x="37574" y="57899"/>
                    <a:pt x="40115" y="56629"/>
                    <a:pt x="41385" y="55358"/>
                  </a:cubicBezTo>
                  <a:cubicBezTo>
                    <a:pt x="44561" y="52182"/>
                    <a:pt x="44561" y="47101"/>
                    <a:pt x="41385" y="43926"/>
                  </a:cubicBezTo>
                  <a:cubicBezTo>
                    <a:pt x="30588" y="32493"/>
                    <a:pt x="21696" y="19790"/>
                    <a:pt x="15979" y="51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5" name="Google Shape;55;p4"/>
            <p:cNvSpPr/>
            <p:nvPr/>
          </p:nvSpPr>
          <p:spPr>
            <a:xfrm>
              <a:off x="8577100" y="3667326"/>
              <a:ext cx="65520" cy="26053"/>
            </a:xfrm>
            <a:custGeom>
              <a:avLst/>
              <a:gdLst/>
              <a:ahLst/>
              <a:cxnLst/>
              <a:rect l="l" t="t" r="r" b="b"/>
              <a:pathLst>
                <a:path w="65520" h="26053" extrusionOk="0">
                  <a:moveTo>
                    <a:pt x="57264" y="9540"/>
                  </a:moveTo>
                  <a:cubicBezTo>
                    <a:pt x="41385" y="9540"/>
                    <a:pt x="26142" y="6364"/>
                    <a:pt x="11533" y="648"/>
                  </a:cubicBezTo>
                  <a:cubicBezTo>
                    <a:pt x="7087" y="-1257"/>
                    <a:pt x="2642" y="1283"/>
                    <a:pt x="736" y="5094"/>
                  </a:cubicBezTo>
                  <a:cubicBezTo>
                    <a:pt x="-1170" y="9540"/>
                    <a:pt x="736" y="13986"/>
                    <a:pt x="5182" y="15892"/>
                  </a:cubicBezTo>
                  <a:cubicBezTo>
                    <a:pt x="21696" y="22878"/>
                    <a:pt x="38845" y="26054"/>
                    <a:pt x="57264" y="26054"/>
                  </a:cubicBezTo>
                  <a:lnTo>
                    <a:pt x="57264" y="26054"/>
                  </a:lnTo>
                  <a:cubicBezTo>
                    <a:pt x="61710" y="26054"/>
                    <a:pt x="65521" y="22243"/>
                    <a:pt x="65521" y="17797"/>
                  </a:cubicBezTo>
                  <a:cubicBezTo>
                    <a:pt x="65521" y="13351"/>
                    <a:pt x="61710" y="9540"/>
                    <a:pt x="57264" y="954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6" name="Google Shape;56;p4"/>
            <p:cNvSpPr/>
            <p:nvPr/>
          </p:nvSpPr>
          <p:spPr>
            <a:xfrm>
              <a:off x="8744232" y="3549201"/>
              <a:ext cx="26054" cy="65420"/>
            </a:xfrm>
            <a:custGeom>
              <a:avLst/>
              <a:gdLst/>
              <a:ahLst/>
              <a:cxnLst/>
              <a:rect l="l" t="t" r="r" b="b"/>
              <a:pathLst>
                <a:path w="26054" h="65420" extrusionOk="0">
                  <a:moveTo>
                    <a:pt x="17797" y="0"/>
                  </a:moveTo>
                  <a:cubicBezTo>
                    <a:pt x="13351" y="0"/>
                    <a:pt x="9540" y="3811"/>
                    <a:pt x="9540" y="8892"/>
                  </a:cubicBezTo>
                  <a:cubicBezTo>
                    <a:pt x="9540" y="24771"/>
                    <a:pt x="6364" y="40014"/>
                    <a:pt x="648" y="53988"/>
                  </a:cubicBezTo>
                  <a:cubicBezTo>
                    <a:pt x="-1258" y="58434"/>
                    <a:pt x="1283" y="62880"/>
                    <a:pt x="5094" y="64785"/>
                  </a:cubicBezTo>
                  <a:cubicBezTo>
                    <a:pt x="6364" y="65420"/>
                    <a:pt x="7000" y="65420"/>
                    <a:pt x="8270" y="65420"/>
                  </a:cubicBezTo>
                  <a:cubicBezTo>
                    <a:pt x="11445" y="65420"/>
                    <a:pt x="14621" y="63515"/>
                    <a:pt x="15891" y="60339"/>
                  </a:cubicBezTo>
                  <a:cubicBezTo>
                    <a:pt x="22878" y="43825"/>
                    <a:pt x="26054" y="26041"/>
                    <a:pt x="26054" y="8257"/>
                  </a:cubicBezTo>
                  <a:lnTo>
                    <a:pt x="26054" y="7622"/>
                  </a:lnTo>
                  <a:cubicBezTo>
                    <a:pt x="26054" y="3811"/>
                    <a:pt x="22243" y="0"/>
                    <a:pt x="17797"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7" name="Google Shape;57;p4"/>
            <p:cNvSpPr/>
            <p:nvPr/>
          </p:nvSpPr>
          <p:spPr>
            <a:xfrm>
              <a:off x="8553232" y="3475524"/>
              <a:ext cx="163257" cy="157516"/>
            </a:xfrm>
            <a:custGeom>
              <a:avLst/>
              <a:gdLst/>
              <a:ahLst/>
              <a:cxnLst/>
              <a:rect l="l" t="t" r="r" b="b"/>
              <a:pathLst>
                <a:path w="163257" h="157516" extrusionOk="0">
                  <a:moveTo>
                    <a:pt x="138931" y="134016"/>
                  </a:moveTo>
                  <a:lnTo>
                    <a:pt x="133849" y="103529"/>
                  </a:lnTo>
                  <a:cubicBezTo>
                    <a:pt x="133849" y="102259"/>
                    <a:pt x="133849" y="100988"/>
                    <a:pt x="135120" y="100353"/>
                  </a:cubicBezTo>
                  <a:lnTo>
                    <a:pt x="157350" y="78758"/>
                  </a:lnTo>
                  <a:cubicBezTo>
                    <a:pt x="163067" y="73042"/>
                    <a:pt x="164337" y="65420"/>
                    <a:pt x="162431" y="58434"/>
                  </a:cubicBezTo>
                  <a:cubicBezTo>
                    <a:pt x="159891" y="51447"/>
                    <a:pt x="154175" y="46366"/>
                    <a:pt x="146552" y="45095"/>
                  </a:cubicBezTo>
                  <a:lnTo>
                    <a:pt x="116066" y="40649"/>
                  </a:lnTo>
                  <a:cubicBezTo>
                    <a:pt x="114795" y="40649"/>
                    <a:pt x="114160" y="39379"/>
                    <a:pt x="113525" y="38744"/>
                  </a:cubicBezTo>
                  <a:lnTo>
                    <a:pt x="99552" y="11433"/>
                  </a:lnTo>
                  <a:lnTo>
                    <a:pt x="99552" y="11433"/>
                  </a:lnTo>
                  <a:cubicBezTo>
                    <a:pt x="96376" y="4446"/>
                    <a:pt x="89389" y="0"/>
                    <a:pt x="81768" y="0"/>
                  </a:cubicBezTo>
                  <a:cubicBezTo>
                    <a:pt x="74146" y="0"/>
                    <a:pt x="67159" y="4446"/>
                    <a:pt x="63983" y="11433"/>
                  </a:cubicBezTo>
                  <a:lnTo>
                    <a:pt x="50010" y="38744"/>
                  </a:lnTo>
                  <a:cubicBezTo>
                    <a:pt x="49375" y="40014"/>
                    <a:pt x="48740" y="40649"/>
                    <a:pt x="47470" y="40649"/>
                  </a:cubicBezTo>
                  <a:lnTo>
                    <a:pt x="16983" y="45095"/>
                  </a:lnTo>
                  <a:cubicBezTo>
                    <a:pt x="9361" y="46366"/>
                    <a:pt x="3009" y="51447"/>
                    <a:pt x="1104" y="58434"/>
                  </a:cubicBezTo>
                  <a:cubicBezTo>
                    <a:pt x="-1436" y="66055"/>
                    <a:pt x="469" y="73677"/>
                    <a:pt x="6185" y="78758"/>
                  </a:cubicBezTo>
                  <a:lnTo>
                    <a:pt x="28415" y="100353"/>
                  </a:lnTo>
                  <a:cubicBezTo>
                    <a:pt x="29050" y="100988"/>
                    <a:pt x="29686" y="102259"/>
                    <a:pt x="29686" y="103529"/>
                  </a:cubicBezTo>
                  <a:lnTo>
                    <a:pt x="24604" y="134016"/>
                  </a:lnTo>
                  <a:cubicBezTo>
                    <a:pt x="23334" y="141638"/>
                    <a:pt x="26510" y="149260"/>
                    <a:pt x="32226" y="153070"/>
                  </a:cubicBezTo>
                  <a:cubicBezTo>
                    <a:pt x="38577" y="157516"/>
                    <a:pt x="46200" y="158151"/>
                    <a:pt x="53186" y="154976"/>
                  </a:cubicBezTo>
                  <a:lnTo>
                    <a:pt x="80498" y="140367"/>
                  </a:lnTo>
                  <a:cubicBezTo>
                    <a:pt x="81768" y="139732"/>
                    <a:pt x="82403" y="139732"/>
                    <a:pt x="83673" y="140367"/>
                  </a:cubicBezTo>
                  <a:lnTo>
                    <a:pt x="110984" y="154976"/>
                  </a:lnTo>
                  <a:cubicBezTo>
                    <a:pt x="114160" y="156246"/>
                    <a:pt x="117336" y="157516"/>
                    <a:pt x="120511" y="157516"/>
                  </a:cubicBezTo>
                  <a:cubicBezTo>
                    <a:pt x="124322" y="157516"/>
                    <a:pt x="128769" y="156246"/>
                    <a:pt x="131944" y="153706"/>
                  </a:cubicBezTo>
                  <a:cubicBezTo>
                    <a:pt x="137025" y="149260"/>
                    <a:pt x="140201" y="141638"/>
                    <a:pt x="138931" y="134016"/>
                  </a:cubicBezTo>
                  <a:close/>
                  <a:moveTo>
                    <a:pt x="117336" y="106070"/>
                  </a:moveTo>
                  <a:lnTo>
                    <a:pt x="122417" y="136557"/>
                  </a:lnTo>
                  <a:cubicBezTo>
                    <a:pt x="122417" y="138462"/>
                    <a:pt x="121782" y="139732"/>
                    <a:pt x="121146" y="139732"/>
                  </a:cubicBezTo>
                  <a:cubicBezTo>
                    <a:pt x="120511" y="140367"/>
                    <a:pt x="119241" y="141003"/>
                    <a:pt x="117336" y="139732"/>
                  </a:cubicBezTo>
                  <a:lnTo>
                    <a:pt x="90025" y="125124"/>
                  </a:lnTo>
                  <a:cubicBezTo>
                    <a:pt x="87484" y="123854"/>
                    <a:pt x="83673" y="122583"/>
                    <a:pt x="81133" y="122583"/>
                  </a:cubicBezTo>
                  <a:cubicBezTo>
                    <a:pt x="77957" y="122583"/>
                    <a:pt x="74781" y="123218"/>
                    <a:pt x="71605" y="125124"/>
                  </a:cubicBezTo>
                  <a:lnTo>
                    <a:pt x="44294" y="139732"/>
                  </a:lnTo>
                  <a:cubicBezTo>
                    <a:pt x="42389" y="140367"/>
                    <a:pt x="41118" y="139732"/>
                    <a:pt x="40483" y="139732"/>
                  </a:cubicBezTo>
                  <a:cubicBezTo>
                    <a:pt x="39848" y="139097"/>
                    <a:pt x="38577" y="138462"/>
                    <a:pt x="39213" y="136557"/>
                  </a:cubicBezTo>
                  <a:lnTo>
                    <a:pt x="44294" y="106070"/>
                  </a:lnTo>
                  <a:cubicBezTo>
                    <a:pt x="45565" y="99718"/>
                    <a:pt x="43024" y="92731"/>
                    <a:pt x="38577" y="88285"/>
                  </a:cubicBezTo>
                  <a:lnTo>
                    <a:pt x="16347" y="66690"/>
                  </a:lnTo>
                  <a:cubicBezTo>
                    <a:pt x="15077" y="65420"/>
                    <a:pt x="15077" y="64150"/>
                    <a:pt x="15712" y="63515"/>
                  </a:cubicBezTo>
                  <a:cubicBezTo>
                    <a:pt x="15712" y="62879"/>
                    <a:pt x="16983" y="61609"/>
                    <a:pt x="18253" y="60974"/>
                  </a:cubicBezTo>
                  <a:lnTo>
                    <a:pt x="48740" y="56528"/>
                  </a:lnTo>
                  <a:cubicBezTo>
                    <a:pt x="55092" y="55258"/>
                    <a:pt x="60808" y="51447"/>
                    <a:pt x="63348" y="45731"/>
                  </a:cubicBezTo>
                  <a:lnTo>
                    <a:pt x="77322" y="18419"/>
                  </a:lnTo>
                  <a:cubicBezTo>
                    <a:pt x="77957" y="16514"/>
                    <a:pt x="79862" y="16514"/>
                    <a:pt x="80498" y="16514"/>
                  </a:cubicBezTo>
                  <a:cubicBezTo>
                    <a:pt x="81133" y="16514"/>
                    <a:pt x="82403" y="16514"/>
                    <a:pt x="83673" y="18419"/>
                  </a:cubicBezTo>
                  <a:lnTo>
                    <a:pt x="97011" y="45731"/>
                  </a:lnTo>
                  <a:cubicBezTo>
                    <a:pt x="100187" y="51447"/>
                    <a:pt x="105268" y="55893"/>
                    <a:pt x="111619" y="56528"/>
                  </a:cubicBezTo>
                  <a:lnTo>
                    <a:pt x="142107" y="60974"/>
                  </a:lnTo>
                  <a:cubicBezTo>
                    <a:pt x="144012" y="60974"/>
                    <a:pt x="144647" y="62244"/>
                    <a:pt x="144647" y="63515"/>
                  </a:cubicBezTo>
                  <a:cubicBezTo>
                    <a:pt x="144647" y="64150"/>
                    <a:pt x="145282" y="66055"/>
                    <a:pt x="144012" y="66690"/>
                  </a:cubicBezTo>
                  <a:lnTo>
                    <a:pt x="121782" y="88285"/>
                  </a:lnTo>
                  <a:cubicBezTo>
                    <a:pt x="118607" y="93367"/>
                    <a:pt x="116066" y="99718"/>
                    <a:pt x="117336" y="10607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cxnSp>
        <p:nvCxnSpPr>
          <p:cNvPr id="58" name="Google Shape;58;p4"/>
          <p:cNvCxnSpPr/>
          <p:nvPr/>
        </p:nvCxnSpPr>
        <p:spPr>
          <a:xfrm>
            <a:off x="608094" y="6381750"/>
            <a:ext cx="10959900" cy="0"/>
          </a:xfrm>
          <a:prstGeom prst="straightConnector1">
            <a:avLst/>
          </a:prstGeom>
          <a:noFill/>
          <a:ln w="12700" cap="rnd" cmpd="sng">
            <a:solidFill>
              <a:srgbClr val="283272"/>
            </a:solidFill>
            <a:prstDash val="solid"/>
            <a:round/>
            <a:headEnd type="none" w="sm" len="sm"/>
            <a:tailEnd type="none" w="sm" len="sm"/>
          </a:ln>
        </p:spPr>
      </p:cxnSp>
      <p:sp>
        <p:nvSpPr>
          <p:cNvPr id="59" name="Google Shape;59;p4"/>
          <p:cNvSpPr txBox="1">
            <a:spLocks noGrp="1"/>
          </p:cNvSpPr>
          <p:nvPr>
            <p:ph type="subTitle" idx="1"/>
          </p:nvPr>
        </p:nvSpPr>
        <p:spPr>
          <a:xfrm>
            <a:off x="756750" y="842175"/>
            <a:ext cx="3572100" cy="330000"/>
          </a:xfrm>
          <a:prstGeom prst="rect">
            <a:avLst/>
          </a:prstGeom>
        </p:spPr>
        <p:txBody>
          <a:bodyPr spcFirstLastPara="1" wrap="square" lIns="91425" tIns="91425" rIns="91425" bIns="91425" anchor="t" anchorCtr="0">
            <a:normAutofit/>
          </a:bodyPr>
          <a:lstStyle>
            <a:lvl1pPr lvl="0">
              <a:spcBef>
                <a:spcPts val="0"/>
              </a:spcBef>
              <a:spcAft>
                <a:spcPts val="0"/>
              </a:spcAft>
              <a:buSzPts val="1000"/>
              <a:buNone/>
              <a:defRPr sz="1200" b="1"/>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60" name="Google Shape;60;p4"/>
          <p:cNvSpPr txBox="1">
            <a:spLocks noGrp="1"/>
          </p:cNvSpPr>
          <p:nvPr>
            <p:ph type="body" idx="2"/>
          </p:nvPr>
        </p:nvSpPr>
        <p:spPr>
          <a:xfrm>
            <a:off x="542675" y="1434736"/>
            <a:ext cx="3962400" cy="1267500"/>
          </a:xfrm>
          <a:prstGeom prst="rect">
            <a:avLst/>
          </a:prstGeom>
        </p:spPr>
        <p:txBody>
          <a:bodyPr spcFirstLastPara="1" wrap="square" lIns="91425" tIns="91425" rIns="91425" bIns="91425" anchor="t" anchorCtr="0">
            <a:normAutofit/>
          </a:bodyPr>
          <a:lstStyle>
            <a:lvl1pPr marL="457200" lvl="0" indent="-266700">
              <a:spcBef>
                <a:spcPts val="0"/>
              </a:spcBef>
              <a:spcAft>
                <a:spcPts val="0"/>
              </a:spcAft>
              <a:buSzPts val="600"/>
              <a:buChar char="☐"/>
              <a:defRPr sz="800"/>
            </a:lvl1pPr>
            <a:lvl2pPr marL="914400" lvl="1" indent="-279400">
              <a:spcBef>
                <a:spcPts val="0"/>
              </a:spcBef>
              <a:spcAft>
                <a:spcPts val="0"/>
              </a:spcAft>
              <a:buSzPts val="800"/>
              <a:buChar char="■"/>
              <a:defRPr sz="800"/>
            </a:lvl2pPr>
            <a:lvl3pPr marL="1371600" lvl="2" indent="-266700">
              <a:spcBef>
                <a:spcPts val="0"/>
              </a:spcBef>
              <a:spcAft>
                <a:spcPts val="0"/>
              </a:spcAft>
              <a:buSzPts val="600"/>
              <a:buChar char="☐"/>
              <a:defRPr sz="800"/>
            </a:lvl3pPr>
            <a:lvl4pPr marL="1828800" lvl="3" indent="-279400">
              <a:spcBef>
                <a:spcPts val="0"/>
              </a:spcBef>
              <a:spcAft>
                <a:spcPts val="0"/>
              </a:spcAft>
              <a:buSzPts val="800"/>
              <a:buChar char="■"/>
              <a:defRPr sz="800"/>
            </a:lvl4pPr>
            <a:lvl5pPr marL="2286000" lvl="4" indent="-266700">
              <a:spcBef>
                <a:spcPts val="0"/>
              </a:spcBef>
              <a:spcAft>
                <a:spcPts val="0"/>
              </a:spcAft>
              <a:buSzPts val="600"/>
              <a:buChar char="☐"/>
              <a:defRPr sz="800"/>
            </a:lvl5pPr>
            <a:lvl6pPr marL="2743200" lvl="5" indent="-279400">
              <a:spcBef>
                <a:spcPts val="0"/>
              </a:spcBef>
              <a:spcAft>
                <a:spcPts val="0"/>
              </a:spcAft>
              <a:buSzPts val="800"/>
              <a:buChar char="■"/>
              <a:defRPr sz="800"/>
            </a:lvl6pPr>
            <a:lvl7pPr marL="3200400" lvl="6" indent="-266700">
              <a:spcBef>
                <a:spcPts val="0"/>
              </a:spcBef>
              <a:spcAft>
                <a:spcPts val="0"/>
              </a:spcAft>
              <a:buSzPts val="600"/>
              <a:buChar char="☐"/>
              <a:defRPr sz="800"/>
            </a:lvl7pPr>
            <a:lvl8pPr marL="3657600" lvl="7" indent="-279400">
              <a:spcBef>
                <a:spcPts val="0"/>
              </a:spcBef>
              <a:spcAft>
                <a:spcPts val="0"/>
              </a:spcAft>
              <a:buSzPts val="800"/>
              <a:buChar char="■"/>
              <a:defRPr sz="800"/>
            </a:lvl8pPr>
            <a:lvl9pPr marL="4114800" lvl="8" indent="-266700">
              <a:spcBef>
                <a:spcPts val="0"/>
              </a:spcBef>
              <a:spcAft>
                <a:spcPts val="0"/>
              </a:spcAft>
              <a:buSzPts val="600"/>
              <a:buChar char="☐"/>
              <a:defRPr sz="800"/>
            </a:lvl9pPr>
          </a:lstStyle>
          <a:p>
            <a:endParaRPr/>
          </a:p>
        </p:txBody>
      </p:sp>
      <p:sp>
        <p:nvSpPr>
          <p:cNvPr id="61" name="Google Shape;61;p4"/>
          <p:cNvSpPr txBox="1">
            <a:spLocks noGrp="1"/>
          </p:cNvSpPr>
          <p:nvPr>
            <p:ph type="subTitle" idx="3"/>
          </p:nvPr>
        </p:nvSpPr>
        <p:spPr>
          <a:xfrm>
            <a:off x="4947750" y="842175"/>
            <a:ext cx="3726900" cy="330000"/>
          </a:xfrm>
          <a:prstGeom prst="rect">
            <a:avLst/>
          </a:prstGeom>
        </p:spPr>
        <p:txBody>
          <a:bodyPr spcFirstLastPara="1" wrap="square" lIns="91425" tIns="91425" rIns="91425" bIns="91425" anchor="t" anchorCtr="0">
            <a:norm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62" name="Google Shape;62;p4"/>
          <p:cNvSpPr txBox="1">
            <a:spLocks noGrp="1"/>
          </p:cNvSpPr>
          <p:nvPr>
            <p:ph type="body" idx="4"/>
          </p:nvPr>
        </p:nvSpPr>
        <p:spPr>
          <a:xfrm>
            <a:off x="4657475" y="1434736"/>
            <a:ext cx="4017300" cy="1267500"/>
          </a:xfrm>
          <a:prstGeom prst="rect">
            <a:avLst/>
          </a:prstGeom>
        </p:spPr>
        <p:txBody>
          <a:bodyPr spcFirstLastPara="1" wrap="square" lIns="91425" tIns="91425" rIns="91425" bIns="91425" anchor="t" anchorCtr="0">
            <a:normAutofit/>
          </a:bodyPr>
          <a:lstStyle>
            <a:lvl1pPr marL="457200" lvl="0" indent="-266700" rtl="0">
              <a:spcBef>
                <a:spcPts val="0"/>
              </a:spcBef>
              <a:spcAft>
                <a:spcPts val="0"/>
              </a:spcAft>
              <a:buSzPts val="600"/>
              <a:buChar char="☐"/>
              <a:defRPr sz="800"/>
            </a:lvl1pPr>
            <a:lvl2pPr marL="914400" lvl="1" indent="-279400" rtl="0">
              <a:spcBef>
                <a:spcPts val="0"/>
              </a:spcBef>
              <a:spcAft>
                <a:spcPts val="0"/>
              </a:spcAft>
              <a:buSzPts val="800"/>
              <a:buChar char="■"/>
              <a:defRPr sz="800"/>
            </a:lvl2pPr>
            <a:lvl3pPr marL="1371600" lvl="2" indent="-266700" rtl="0">
              <a:spcBef>
                <a:spcPts val="0"/>
              </a:spcBef>
              <a:spcAft>
                <a:spcPts val="0"/>
              </a:spcAft>
              <a:buSzPts val="600"/>
              <a:buChar char="☐"/>
              <a:defRPr sz="800"/>
            </a:lvl3pPr>
            <a:lvl4pPr marL="1828800" lvl="3" indent="-279400" rtl="0">
              <a:spcBef>
                <a:spcPts val="0"/>
              </a:spcBef>
              <a:spcAft>
                <a:spcPts val="0"/>
              </a:spcAft>
              <a:buSzPts val="800"/>
              <a:buChar char="■"/>
              <a:defRPr sz="800"/>
            </a:lvl4pPr>
            <a:lvl5pPr marL="2286000" lvl="4" indent="-266700" rtl="0">
              <a:spcBef>
                <a:spcPts val="0"/>
              </a:spcBef>
              <a:spcAft>
                <a:spcPts val="0"/>
              </a:spcAft>
              <a:buSzPts val="600"/>
              <a:buChar char="☐"/>
              <a:defRPr sz="800"/>
            </a:lvl5pPr>
            <a:lvl6pPr marL="2743200" lvl="5" indent="-279400" rtl="0">
              <a:spcBef>
                <a:spcPts val="0"/>
              </a:spcBef>
              <a:spcAft>
                <a:spcPts val="0"/>
              </a:spcAft>
              <a:buSzPts val="800"/>
              <a:buChar char="■"/>
              <a:defRPr sz="800"/>
            </a:lvl6pPr>
            <a:lvl7pPr marL="3200400" lvl="6" indent="-266700" rtl="0">
              <a:spcBef>
                <a:spcPts val="0"/>
              </a:spcBef>
              <a:spcAft>
                <a:spcPts val="0"/>
              </a:spcAft>
              <a:buSzPts val="600"/>
              <a:buChar char="☐"/>
              <a:defRPr sz="800"/>
            </a:lvl7pPr>
            <a:lvl8pPr marL="3657600" lvl="7" indent="-279400" rtl="0">
              <a:spcBef>
                <a:spcPts val="0"/>
              </a:spcBef>
              <a:spcAft>
                <a:spcPts val="0"/>
              </a:spcAft>
              <a:buSzPts val="800"/>
              <a:buChar char="■"/>
              <a:defRPr sz="800"/>
            </a:lvl8pPr>
            <a:lvl9pPr marL="4114800" lvl="8" indent="-266700" rtl="0">
              <a:spcBef>
                <a:spcPts val="0"/>
              </a:spcBef>
              <a:spcAft>
                <a:spcPts val="0"/>
              </a:spcAft>
              <a:buSzPts val="600"/>
              <a:buChar char="☐"/>
              <a:defRPr sz="800"/>
            </a:lvl9pPr>
          </a:lstStyle>
          <a:p>
            <a:endParaRPr/>
          </a:p>
        </p:txBody>
      </p:sp>
      <p:sp>
        <p:nvSpPr>
          <p:cNvPr id="63" name="Google Shape;63;p4"/>
          <p:cNvSpPr txBox="1">
            <a:spLocks noGrp="1"/>
          </p:cNvSpPr>
          <p:nvPr>
            <p:ph type="subTitle" idx="5"/>
          </p:nvPr>
        </p:nvSpPr>
        <p:spPr>
          <a:xfrm>
            <a:off x="756750" y="2942188"/>
            <a:ext cx="3572100" cy="330000"/>
          </a:xfrm>
          <a:prstGeom prst="rect">
            <a:avLst/>
          </a:prstGeom>
        </p:spPr>
        <p:txBody>
          <a:bodyPr spcFirstLastPara="1" wrap="square" lIns="91425" tIns="91425" rIns="91425" bIns="91425" anchor="t" anchorCtr="0">
            <a:norm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64" name="Google Shape;64;p4"/>
          <p:cNvSpPr txBox="1">
            <a:spLocks noGrp="1"/>
          </p:cNvSpPr>
          <p:nvPr>
            <p:ph type="body" idx="6"/>
          </p:nvPr>
        </p:nvSpPr>
        <p:spPr>
          <a:xfrm>
            <a:off x="542675" y="3534749"/>
            <a:ext cx="3962400" cy="12675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65" name="Google Shape;65;p4"/>
          <p:cNvSpPr txBox="1">
            <a:spLocks noGrp="1"/>
          </p:cNvSpPr>
          <p:nvPr>
            <p:ph type="title" idx="7"/>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ять блоков текста">
  <p:cSld name="CUSTOM_2">
    <p:spTree>
      <p:nvGrpSpPr>
        <p:cNvPr id="1" name="Shape 66"/>
        <p:cNvGrpSpPr/>
        <p:nvPr/>
      </p:nvGrpSpPr>
      <p:grpSpPr>
        <a:xfrm>
          <a:off x="0" y="0"/>
          <a:ext cx="0" cy="0"/>
          <a:chOff x="0" y="0"/>
          <a:chExt cx="0" cy="0"/>
        </a:xfrm>
      </p:grpSpPr>
      <p:sp>
        <p:nvSpPr>
          <p:cNvPr id="67" name="Google Shape;67;p5"/>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8" name="Google Shape;68;p5"/>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9" name="Google Shape;69;p5"/>
          <p:cNvSpPr txBox="1">
            <a:spLocks noGrp="1"/>
          </p:cNvSpPr>
          <p:nvPr>
            <p:ph type="subTitle" idx="1"/>
          </p:nvPr>
        </p:nvSpPr>
        <p:spPr>
          <a:xfrm>
            <a:off x="390575" y="893700"/>
            <a:ext cx="3867300" cy="267300"/>
          </a:xfrm>
          <a:prstGeom prst="rect">
            <a:avLst/>
          </a:prstGeom>
          <a:solidFill>
            <a:srgbClr val="BFBFBF"/>
          </a:solidFill>
        </p:spPr>
        <p:txBody>
          <a:bodyPr spcFirstLastPara="1" wrap="square" lIns="91425" tIns="91425" rIns="91425" bIns="91425" anchor="ctr" anchorCtr="0">
            <a:noAutofit/>
          </a:bodyPr>
          <a:lstStyle>
            <a:lvl1pPr lvl="0" algn="ctr">
              <a:spcBef>
                <a:spcPts val="0"/>
              </a:spcBef>
              <a:spcAft>
                <a:spcPts val="0"/>
              </a:spcAft>
              <a:buClr>
                <a:schemeClr val="lt1"/>
              </a:buClr>
              <a:buSzPts val="1000"/>
              <a:buNone/>
              <a:defRPr sz="1200" b="1">
                <a:solidFill>
                  <a:schemeClr val="lt1"/>
                </a:solidFill>
              </a:defRPr>
            </a:lvl1pPr>
            <a:lvl2pPr lvl="1">
              <a:spcBef>
                <a:spcPts val="0"/>
              </a:spcBef>
              <a:spcAft>
                <a:spcPts val="0"/>
              </a:spcAft>
              <a:buClr>
                <a:schemeClr val="lt1"/>
              </a:buClr>
              <a:buSzPts val="1200"/>
              <a:buNone/>
              <a:defRPr sz="1200" b="1">
                <a:solidFill>
                  <a:schemeClr val="lt1"/>
                </a:solidFill>
              </a:defRPr>
            </a:lvl2pPr>
            <a:lvl3pPr lvl="2">
              <a:spcBef>
                <a:spcPts val="0"/>
              </a:spcBef>
              <a:spcAft>
                <a:spcPts val="0"/>
              </a:spcAft>
              <a:buClr>
                <a:schemeClr val="lt1"/>
              </a:buClr>
              <a:buSzPts val="1000"/>
              <a:buNone/>
              <a:defRPr sz="1200" b="1">
                <a:solidFill>
                  <a:schemeClr val="lt1"/>
                </a:solidFill>
              </a:defRPr>
            </a:lvl3pPr>
            <a:lvl4pPr lvl="3">
              <a:spcBef>
                <a:spcPts val="0"/>
              </a:spcBef>
              <a:spcAft>
                <a:spcPts val="0"/>
              </a:spcAft>
              <a:buClr>
                <a:schemeClr val="lt1"/>
              </a:buClr>
              <a:buSzPts val="1200"/>
              <a:buNone/>
              <a:defRPr sz="1200" b="1">
                <a:solidFill>
                  <a:schemeClr val="lt1"/>
                </a:solidFill>
              </a:defRPr>
            </a:lvl4pPr>
            <a:lvl5pPr lvl="4">
              <a:spcBef>
                <a:spcPts val="0"/>
              </a:spcBef>
              <a:spcAft>
                <a:spcPts val="0"/>
              </a:spcAft>
              <a:buClr>
                <a:schemeClr val="lt1"/>
              </a:buClr>
              <a:buSzPts val="1000"/>
              <a:buNone/>
              <a:defRPr sz="1200" b="1">
                <a:solidFill>
                  <a:schemeClr val="lt1"/>
                </a:solidFill>
              </a:defRPr>
            </a:lvl5pPr>
            <a:lvl6pPr lvl="5">
              <a:spcBef>
                <a:spcPts val="0"/>
              </a:spcBef>
              <a:spcAft>
                <a:spcPts val="0"/>
              </a:spcAft>
              <a:buClr>
                <a:schemeClr val="lt1"/>
              </a:buClr>
              <a:buSzPts val="1200"/>
              <a:buNone/>
              <a:defRPr sz="1200" b="1">
                <a:solidFill>
                  <a:schemeClr val="lt1"/>
                </a:solidFill>
              </a:defRPr>
            </a:lvl6pPr>
            <a:lvl7pPr lvl="6">
              <a:spcBef>
                <a:spcPts val="0"/>
              </a:spcBef>
              <a:spcAft>
                <a:spcPts val="0"/>
              </a:spcAft>
              <a:buClr>
                <a:schemeClr val="lt1"/>
              </a:buClr>
              <a:buSzPts val="1000"/>
              <a:buNone/>
              <a:defRPr sz="1200" b="1">
                <a:solidFill>
                  <a:schemeClr val="lt1"/>
                </a:solidFill>
              </a:defRPr>
            </a:lvl7pPr>
            <a:lvl8pPr lvl="7">
              <a:spcBef>
                <a:spcPts val="0"/>
              </a:spcBef>
              <a:spcAft>
                <a:spcPts val="0"/>
              </a:spcAft>
              <a:buClr>
                <a:schemeClr val="lt1"/>
              </a:buClr>
              <a:buSzPts val="1200"/>
              <a:buNone/>
              <a:defRPr sz="1200" b="1">
                <a:solidFill>
                  <a:schemeClr val="lt1"/>
                </a:solidFill>
              </a:defRPr>
            </a:lvl8pPr>
            <a:lvl9pPr lvl="8">
              <a:spcBef>
                <a:spcPts val="0"/>
              </a:spcBef>
              <a:spcAft>
                <a:spcPts val="0"/>
              </a:spcAft>
              <a:buClr>
                <a:schemeClr val="lt1"/>
              </a:buClr>
              <a:buSzPts val="1000"/>
              <a:buNone/>
              <a:defRPr sz="1200" b="1">
                <a:solidFill>
                  <a:schemeClr val="lt1"/>
                </a:solidFill>
              </a:defRPr>
            </a:lvl9pPr>
          </a:lstStyle>
          <a:p>
            <a:endParaRPr/>
          </a:p>
        </p:txBody>
      </p:sp>
      <p:sp>
        <p:nvSpPr>
          <p:cNvPr id="70" name="Google Shape;70;p5"/>
          <p:cNvSpPr txBox="1">
            <a:spLocks noGrp="1"/>
          </p:cNvSpPr>
          <p:nvPr>
            <p:ph type="subTitle" idx="3"/>
          </p:nvPr>
        </p:nvSpPr>
        <p:spPr>
          <a:xfrm>
            <a:off x="4886375" y="893700"/>
            <a:ext cx="3867300" cy="267300"/>
          </a:xfrm>
          <a:prstGeom prst="rect">
            <a:avLst/>
          </a:prstGeom>
          <a:solidFill>
            <a:srgbClr val="F5B21A"/>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rtl="0">
              <a:spcBef>
                <a:spcPts val="0"/>
              </a:spcBef>
              <a:spcAft>
                <a:spcPts val="0"/>
              </a:spcAft>
              <a:buClr>
                <a:schemeClr val="lt1"/>
              </a:buClr>
              <a:buSzPts val="1200"/>
              <a:buNone/>
              <a:defRPr sz="1200" b="1">
                <a:solidFill>
                  <a:schemeClr val="lt1"/>
                </a:solidFill>
              </a:defRPr>
            </a:lvl2pPr>
            <a:lvl3pPr lvl="2" rtl="0">
              <a:spcBef>
                <a:spcPts val="0"/>
              </a:spcBef>
              <a:spcAft>
                <a:spcPts val="0"/>
              </a:spcAft>
              <a:buClr>
                <a:schemeClr val="lt1"/>
              </a:buClr>
              <a:buSzPts val="1000"/>
              <a:buNone/>
              <a:defRPr sz="1200" b="1">
                <a:solidFill>
                  <a:schemeClr val="lt1"/>
                </a:solidFill>
              </a:defRPr>
            </a:lvl3pPr>
            <a:lvl4pPr lvl="3" rtl="0">
              <a:spcBef>
                <a:spcPts val="0"/>
              </a:spcBef>
              <a:spcAft>
                <a:spcPts val="0"/>
              </a:spcAft>
              <a:buClr>
                <a:schemeClr val="lt1"/>
              </a:buClr>
              <a:buSzPts val="1200"/>
              <a:buNone/>
              <a:defRPr sz="1200" b="1">
                <a:solidFill>
                  <a:schemeClr val="lt1"/>
                </a:solidFill>
              </a:defRPr>
            </a:lvl4pPr>
            <a:lvl5pPr lvl="4" rtl="0">
              <a:spcBef>
                <a:spcPts val="0"/>
              </a:spcBef>
              <a:spcAft>
                <a:spcPts val="0"/>
              </a:spcAft>
              <a:buClr>
                <a:schemeClr val="lt1"/>
              </a:buClr>
              <a:buSzPts val="1000"/>
              <a:buNone/>
              <a:defRPr sz="1200" b="1">
                <a:solidFill>
                  <a:schemeClr val="lt1"/>
                </a:solidFill>
              </a:defRPr>
            </a:lvl5pPr>
            <a:lvl6pPr lvl="5" rtl="0">
              <a:spcBef>
                <a:spcPts val="0"/>
              </a:spcBef>
              <a:spcAft>
                <a:spcPts val="0"/>
              </a:spcAft>
              <a:buClr>
                <a:schemeClr val="lt1"/>
              </a:buClr>
              <a:buSzPts val="1200"/>
              <a:buNone/>
              <a:defRPr sz="1200" b="1">
                <a:solidFill>
                  <a:schemeClr val="lt1"/>
                </a:solidFill>
              </a:defRPr>
            </a:lvl6pPr>
            <a:lvl7pPr lvl="6" rtl="0">
              <a:spcBef>
                <a:spcPts val="0"/>
              </a:spcBef>
              <a:spcAft>
                <a:spcPts val="0"/>
              </a:spcAft>
              <a:buClr>
                <a:schemeClr val="lt1"/>
              </a:buClr>
              <a:buSzPts val="1000"/>
              <a:buNone/>
              <a:defRPr sz="1200" b="1">
                <a:solidFill>
                  <a:schemeClr val="lt1"/>
                </a:solidFill>
              </a:defRPr>
            </a:lvl7pPr>
            <a:lvl8pPr lvl="7" rtl="0">
              <a:spcBef>
                <a:spcPts val="0"/>
              </a:spcBef>
              <a:spcAft>
                <a:spcPts val="0"/>
              </a:spcAft>
              <a:buClr>
                <a:schemeClr val="lt1"/>
              </a:buClr>
              <a:buSzPts val="1200"/>
              <a:buNone/>
              <a:defRPr sz="1200" b="1">
                <a:solidFill>
                  <a:schemeClr val="lt1"/>
                </a:solidFill>
              </a:defRPr>
            </a:lvl8pPr>
            <a:lvl9pPr lvl="8" rtl="0">
              <a:spcBef>
                <a:spcPts val="0"/>
              </a:spcBef>
              <a:spcAft>
                <a:spcPts val="0"/>
              </a:spcAft>
              <a:buClr>
                <a:schemeClr val="lt1"/>
              </a:buClr>
              <a:buSzPts val="1000"/>
              <a:buNone/>
              <a:defRPr sz="1200" b="1">
                <a:solidFill>
                  <a:schemeClr val="lt1"/>
                </a:solidFill>
              </a:defRPr>
            </a:lvl9pPr>
          </a:lstStyle>
          <a:p>
            <a:endParaRPr/>
          </a:p>
        </p:txBody>
      </p:sp>
      <p:sp>
        <p:nvSpPr>
          <p:cNvPr id="71" name="Google Shape;71;p5"/>
          <p:cNvSpPr txBox="1">
            <a:spLocks noGrp="1"/>
          </p:cNvSpPr>
          <p:nvPr>
            <p:ph type="subTitle" idx="4"/>
          </p:nvPr>
        </p:nvSpPr>
        <p:spPr>
          <a:xfrm>
            <a:off x="385450" y="3697200"/>
            <a:ext cx="3867300" cy="267300"/>
          </a:xfrm>
          <a:prstGeom prst="rect">
            <a:avLst/>
          </a:prstGeom>
          <a:solidFill>
            <a:srgbClr val="00AF87"/>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rtl="0">
              <a:spcBef>
                <a:spcPts val="0"/>
              </a:spcBef>
              <a:spcAft>
                <a:spcPts val="0"/>
              </a:spcAft>
              <a:buClr>
                <a:schemeClr val="lt1"/>
              </a:buClr>
              <a:buSzPts val="1200"/>
              <a:buNone/>
              <a:defRPr sz="1200" b="1">
                <a:solidFill>
                  <a:schemeClr val="lt1"/>
                </a:solidFill>
              </a:defRPr>
            </a:lvl2pPr>
            <a:lvl3pPr lvl="2" rtl="0">
              <a:spcBef>
                <a:spcPts val="0"/>
              </a:spcBef>
              <a:spcAft>
                <a:spcPts val="0"/>
              </a:spcAft>
              <a:buClr>
                <a:schemeClr val="lt1"/>
              </a:buClr>
              <a:buSzPts val="1000"/>
              <a:buNone/>
              <a:defRPr sz="1200" b="1">
                <a:solidFill>
                  <a:schemeClr val="lt1"/>
                </a:solidFill>
              </a:defRPr>
            </a:lvl3pPr>
            <a:lvl4pPr lvl="3" rtl="0">
              <a:spcBef>
                <a:spcPts val="0"/>
              </a:spcBef>
              <a:spcAft>
                <a:spcPts val="0"/>
              </a:spcAft>
              <a:buClr>
                <a:schemeClr val="lt1"/>
              </a:buClr>
              <a:buSzPts val="1200"/>
              <a:buNone/>
              <a:defRPr sz="1200" b="1">
                <a:solidFill>
                  <a:schemeClr val="lt1"/>
                </a:solidFill>
              </a:defRPr>
            </a:lvl4pPr>
            <a:lvl5pPr lvl="4" rtl="0">
              <a:spcBef>
                <a:spcPts val="0"/>
              </a:spcBef>
              <a:spcAft>
                <a:spcPts val="0"/>
              </a:spcAft>
              <a:buClr>
                <a:schemeClr val="lt1"/>
              </a:buClr>
              <a:buSzPts val="1000"/>
              <a:buNone/>
              <a:defRPr sz="1200" b="1">
                <a:solidFill>
                  <a:schemeClr val="lt1"/>
                </a:solidFill>
              </a:defRPr>
            </a:lvl5pPr>
            <a:lvl6pPr lvl="5" rtl="0">
              <a:spcBef>
                <a:spcPts val="0"/>
              </a:spcBef>
              <a:spcAft>
                <a:spcPts val="0"/>
              </a:spcAft>
              <a:buClr>
                <a:schemeClr val="lt1"/>
              </a:buClr>
              <a:buSzPts val="1200"/>
              <a:buNone/>
              <a:defRPr sz="1200" b="1">
                <a:solidFill>
                  <a:schemeClr val="lt1"/>
                </a:solidFill>
              </a:defRPr>
            </a:lvl6pPr>
            <a:lvl7pPr lvl="6" rtl="0">
              <a:spcBef>
                <a:spcPts val="0"/>
              </a:spcBef>
              <a:spcAft>
                <a:spcPts val="0"/>
              </a:spcAft>
              <a:buClr>
                <a:schemeClr val="lt1"/>
              </a:buClr>
              <a:buSzPts val="1000"/>
              <a:buNone/>
              <a:defRPr sz="1200" b="1">
                <a:solidFill>
                  <a:schemeClr val="lt1"/>
                </a:solidFill>
              </a:defRPr>
            </a:lvl7pPr>
            <a:lvl8pPr lvl="7" rtl="0">
              <a:spcBef>
                <a:spcPts val="0"/>
              </a:spcBef>
              <a:spcAft>
                <a:spcPts val="0"/>
              </a:spcAft>
              <a:buClr>
                <a:schemeClr val="lt1"/>
              </a:buClr>
              <a:buSzPts val="1200"/>
              <a:buNone/>
              <a:defRPr sz="1200" b="1">
                <a:solidFill>
                  <a:schemeClr val="lt1"/>
                </a:solidFill>
              </a:defRPr>
            </a:lvl8pPr>
            <a:lvl9pPr lvl="8" rtl="0">
              <a:spcBef>
                <a:spcPts val="0"/>
              </a:spcBef>
              <a:spcAft>
                <a:spcPts val="0"/>
              </a:spcAft>
              <a:buClr>
                <a:schemeClr val="lt1"/>
              </a:buClr>
              <a:buSzPts val="1000"/>
              <a:buNone/>
              <a:defRPr sz="1200" b="1">
                <a:solidFill>
                  <a:schemeClr val="lt1"/>
                </a:solidFill>
              </a:defRPr>
            </a:lvl9pPr>
          </a:lstStyle>
          <a:p>
            <a:endParaRPr/>
          </a:p>
        </p:txBody>
      </p:sp>
      <p:sp>
        <p:nvSpPr>
          <p:cNvPr id="72" name="Google Shape;72;p5"/>
          <p:cNvSpPr txBox="1">
            <a:spLocks noGrp="1"/>
          </p:cNvSpPr>
          <p:nvPr>
            <p:ph type="subTitle" idx="5"/>
          </p:nvPr>
        </p:nvSpPr>
        <p:spPr>
          <a:xfrm>
            <a:off x="4886375" y="3697200"/>
            <a:ext cx="3867300" cy="266400"/>
          </a:xfrm>
          <a:prstGeom prst="rect">
            <a:avLst/>
          </a:prstGeom>
          <a:solidFill>
            <a:srgbClr val="2770C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algn="ctr" rtl="0">
              <a:spcBef>
                <a:spcPts val="0"/>
              </a:spcBef>
              <a:spcAft>
                <a:spcPts val="0"/>
              </a:spcAft>
              <a:buClr>
                <a:schemeClr val="lt1"/>
              </a:buClr>
              <a:buSzPts val="1200"/>
              <a:buNone/>
              <a:defRPr sz="1200" b="1">
                <a:solidFill>
                  <a:schemeClr val="lt1"/>
                </a:solidFill>
              </a:defRPr>
            </a:lvl2pPr>
            <a:lvl3pPr lvl="2" algn="ctr" rtl="0">
              <a:spcBef>
                <a:spcPts val="0"/>
              </a:spcBef>
              <a:spcAft>
                <a:spcPts val="0"/>
              </a:spcAft>
              <a:buClr>
                <a:schemeClr val="lt1"/>
              </a:buClr>
              <a:buSzPts val="1000"/>
              <a:buNone/>
              <a:defRPr sz="1200" b="1">
                <a:solidFill>
                  <a:schemeClr val="lt1"/>
                </a:solidFill>
              </a:defRPr>
            </a:lvl3pPr>
            <a:lvl4pPr lvl="3" algn="ctr" rtl="0">
              <a:spcBef>
                <a:spcPts val="0"/>
              </a:spcBef>
              <a:spcAft>
                <a:spcPts val="0"/>
              </a:spcAft>
              <a:buClr>
                <a:schemeClr val="lt1"/>
              </a:buClr>
              <a:buSzPts val="1200"/>
              <a:buNone/>
              <a:defRPr sz="1200" b="1">
                <a:solidFill>
                  <a:schemeClr val="lt1"/>
                </a:solidFill>
              </a:defRPr>
            </a:lvl4pPr>
            <a:lvl5pPr lvl="4" algn="ctr" rtl="0">
              <a:spcBef>
                <a:spcPts val="0"/>
              </a:spcBef>
              <a:spcAft>
                <a:spcPts val="0"/>
              </a:spcAft>
              <a:buClr>
                <a:schemeClr val="lt1"/>
              </a:buClr>
              <a:buSzPts val="1000"/>
              <a:buNone/>
              <a:defRPr sz="1200" b="1">
                <a:solidFill>
                  <a:schemeClr val="lt1"/>
                </a:solidFill>
              </a:defRPr>
            </a:lvl5pPr>
            <a:lvl6pPr lvl="5" algn="ctr" rtl="0">
              <a:spcBef>
                <a:spcPts val="0"/>
              </a:spcBef>
              <a:spcAft>
                <a:spcPts val="0"/>
              </a:spcAft>
              <a:buClr>
                <a:schemeClr val="lt1"/>
              </a:buClr>
              <a:buSzPts val="1200"/>
              <a:buNone/>
              <a:defRPr sz="1200" b="1">
                <a:solidFill>
                  <a:schemeClr val="lt1"/>
                </a:solidFill>
              </a:defRPr>
            </a:lvl6pPr>
            <a:lvl7pPr lvl="6" algn="ctr" rtl="0">
              <a:spcBef>
                <a:spcPts val="0"/>
              </a:spcBef>
              <a:spcAft>
                <a:spcPts val="0"/>
              </a:spcAft>
              <a:buClr>
                <a:schemeClr val="lt1"/>
              </a:buClr>
              <a:buSzPts val="1000"/>
              <a:buNone/>
              <a:defRPr sz="1200" b="1">
                <a:solidFill>
                  <a:schemeClr val="lt1"/>
                </a:solidFill>
              </a:defRPr>
            </a:lvl7pPr>
            <a:lvl8pPr lvl="7" algn="ctr" rtl="0">
              <a:spcBef>
                <a:spcPts val="0"/>
              </a:spcBef>
              <a:spcAft>
                <a:spcPts val="0"/>
              </a:spcAft>
              <a:buClr>
                <a:schemeClr val="lt1"/>
              </a:buClr>
              <a:buSzPts val="1200"/>
              <a:buNone/>
              <a:defRPr sz="1200" b="1">
                <a:solidFill>
                  <a:schemeClr val="lt1"/>
                </a:solidFill>
              </a:defRPr>
            </a:lvl8pPr>
            <a:lvl9pPr lvl="8" algn="ctr" rtl="0">
              <a:spcBef>
                <a:spcPts val="0"/>
              </a:spcBef>
              <a:spcAft>
                <a:spcPts val="0"/>
              </a:spcAft>
              <a:buClr>
                <a:schemeClr val="lt1"/>
              </a:buClr>
              <a:buSzPts val="1000"/>
              <a:buNone/>
              <a:defRPr sz="1200" b="1">
                <a:solidFill>
                  <a:schemeClr val="lt1"/>
                </a:solidFill>
              </a:defRPr>
            </a:lvl9pPr>
          </a:lstStyle>
          <a:p>
            <a:endParaRPr/>
          </a:p>
        </p:txBody>
      </p:sp>
      <p:sp>
        <p:nvSpPr>
          <p:cNvPr id="73" name="Google Shape;73;p5"/>
          <p:cNvSpPr txBox="1">
            <a:spLocks noGrp="1"/>
          </p:cNvSpPr>
          <p:nvPr>
            <p:ph type="subTitle" idx="6"/>
          </p:nvPr>
        </p:nvSpPr>
        <p:spPr>
          <a:xfrm>
            <a:off x="3590975" y="2646025"/>
            <a:ext cx="1948500" cy="267300"/>
          </a:xfrm>
          <a:prstGeom prst="rect">
            <a:avLst/>
          </a:prstGeom>
          <a:solidFill>
            <a:srgbClr val="28327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rtl="0">
              <a:spcBef>
                <a:spcPts val="0"/>
              </a:spcBef>
              <a:spcAft>
                <a:spcPts val="0"/>
              </a:spcAft>
              <a:buClr>
                <a:schemeClr val="lt1"/>
              </a:buClr>
              <a:buSzPts val="1200"/>
              <a:buNone/>
              <a:defRPr sz="1200" b="1">
                <a:solidFill>
                  <a:schemeClr val="lt1"/>
                </a:solidFill>
              </a:defRPr>
            </a:lvl2pPr>
            <a:lvl3pPr lvl="2" rtl="0">
              <a:spcBef>
                <a:spcPts val="0"/>
              </a:spcBef>
              <a:spcAft>
                <a:spcPts val="0"/>
              </a:spcAft>
              <a:buClr>
                <a:schemeClr val="lt1"/>
              </a:buClr>
              <a:buSzPts val="1000"/>
              <a:buNone/>
              <a:defRPr sz="1200" b="1">
                <a:solidFill>
                  <a:schemeClr val="lt1"/>
                </a:solidFill>
              </a:defRPr>
            </a:lvl3pPr>
            <a:lvl4pPr lvl="3" rtl="0">
              <a:spcBef>
                <a:spcPts val="0"/>
              </a:spcBef>
              <a:spcAft>
                <a:spcPts val="0"/>
              </a:spcAft>
              <a:buClr>
                <a:schemeClr val="lt1"/>
              </a:buClr>
              <a:buSzPts val="1200"/>
              <a:buNone/>
              <a:defRPr sz="1200" b="1">
                <a:solidFill>
                  <a:schemeClr val="lt1"/>
                </a:solidFill>
              </a:defRPr>
            </a:lvl4pPr>
            <a:lvl5pPr lvl="4" rtl="0">
              <a:spcBef>
                <a:spcPts val="0"/>
              </a:spcBef>
              <a:spcAft>
                <a:spcPts val="0"/>
              </a:spcAft>
              <a:buClr>
                <a:schemeClr val="lt1"/>
              </a:buClr>
              <a:buSzPts val="1000"/>
              <a:buNone/>
              <a:defRPr sz="1200" b="1">
                <a:solidFill>
                  <a:schemeClr val="lt1"/>
                </a:solidFill>
              </a:defRPr>
            </a:lvl5pPr>
            <a:lvl6pPr lvl="5" rtl="0">
              <a:spcBef>
                <a:spcPts val="0"/>
              </a:spcBef>
              <a:spcAft>
                <a:spcPts val="0"/>
              </a:spcAft>
              <a:buClr>
                <a:schemeClr val="lt1"/>
              </a:buClr>
              <a:buSzPts val="1200"/>
              <a:buNone/>
              <a:defRPr sz="1200" b="1">
                <a:solidFill>
                  <a:schemeClr val="lt1"/>
                </a:solidFill>
              </a:defRPr>
            </a:lvl6pPr>
            <a:lvl7pPr lvl="6" rtl="0">
              <a:spcBef>
                <a:spcPts val="0"/>
              </a:spcBef>
              <a:spcAft>
                <a:spcPts val="0"/>
              </a:spcAft>
              <a:buClr>
                <a:schemeClr val="lt1"/>
              </a:buClr>
              <a:buSzPts val="1000"/>
              <a:buNone/>
              <a:defRPr sz="1200" b="1">
                <a:solidFill>
                  <a:schemeClr val="lt1"/>
                </a:solidFill>
              </a:defRPr>
            </a:lvl7pPr>
            <a:lvl8pPr lvl="7" rtl="0">
              <a:spcBef>
                <a:spcPts val="0"/>
              </a:spcBef>
              <a:spcAft>
                <a:spcPts val="0"/>
              </a:spcAft>
              <a:buClr>
                <a:schemeClr val="lt1"/>
              </a:buClr>
              <a:buSzPts val="1200"/>
              <a:buNone/>
              <a:defRPr sz="1200" b="1">
                <a:solidFill>
                  <a:schemeClr val="lt1"/>
                </a:solidFill>
              </a:defRPr>
            </a:lvl8pPr>
            <a:lvl9pPr lvl="8" rtl="0">
              <a:spcBef>
                <a:spcPts val="0"/>
              </a:spcBef>
              <a:spcAft>
                <a:spcPts val="0"/>
              </a:spcAft>
              <a:buClr>
                <a:schemeClr val="lt1"/>
              </a:buClr>
              <a:buSzPts val="1000"/>
              <a:buNone/>
              <a:defRPr sz="1200" b="1">
                <a:solidFill>
                  <a:schemeClr val="lt1"/>
                </a:solidFill>
              </a:defRPr>
            </a:lvl9pPr>
          </a:lstStyle>
          <a:p>
            <a:endParaRPr/>
          </a:p>
        </p:txBody>
      </p:sp>
      <p:sp>
        <p:nvSpPr>
          <p:cNvPr id="74" name="Google Shape;74;p5"/>
          <p:cNvSpPr txBox="1">
            <a:spLocks noGrp="1"/>
          </p:cNvSpPr>
          <p:nvPr>
            <p:ph type="body" idx="7"/>
          </p:nvPr>
        </p:nvSpPr>
        <p:spPr>
          <a:xfrm>
            <a:off x="394600" y="1204300"/>
            <a:ext cx="3867300" cy="1309800"/>
          </a:xfrm>
          <a:prstGeom prst="rect">
            <a:avLst/>
          </a:prstGeom>
        </p:spPr>
        <p:txBody>
          <a:bodyPr spcFirstLastPara="1" wrap="square" lIns="91425" tIns="91425" rIns="91425" bIns="91425" anchor="t" anchorCtr="0">
            <a:normAutofit/>
          </a:bodyPr>
          <a:lstStyle>
            <a:lvl1pPr marL="457200" lvl="0"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1pPr>
            <a:lvl2pPr marL="914400" lvl="1"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3pPr>
            <a:lvl4pPr marL="1828800" lvl="3"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5pPr>
            <a:lvl6pPr marL="2743200" lvl="5"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7pPr>
            <a:lvl8pPr marL="3657600" lvl="7"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9pPr>
          </a:lstStyle>
          <a:p>
            <a:endParaRPr/>
          </a:p>
        </p:txBody>
      </p:sp>
      <p:sp>
        <p:nvSpPr>
          <p:cNvPr id="75" name="Google Shape;75;p5"/>
          <p:cNvSpPr txBox="1">
            <a:spLocks noGrp="1"/>
          </p:cNvSpPr>
          <p:nvPr>
            <p:ph type="body" idx="8"/>
          </p:nvPr>
        </p:nvSpPr>
        <p:spPr>
          <a:xfrm>
            <a:off x="4894275" y="1206000"/>
            <a:ext cx="3867300" cy="1296000"/>
          </a:xfrm>
          <a:prstGeom prst="rect">
            <a:avLst/>
          </a:prstGeom>
        </p:spPr>
        <p:txBody>
          <a:bodyPr spcFirstLastPara="1" wrap="square" lIns="91425" tIns="91425" rIns="91425" bIns="91425" anchor="t" anchorCtr="0">
            <a:normAutofit/>
          </a:bodyPr>
          <a:lstStyle>
            <a:lvl1pPr marL="457200" lvl="0"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1pPr>
            <a:lvl2pPr marL="914400" lvl="1"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3pPr>
            <a:lvl4pPr marL="1828800" lvl="3"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5pPr>
            <a:lvl6pPr marL="2743200" lvl="5"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7pPr>
            <a:lvl8pPr marL="3657600" lvl="7"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9pPr>
          </a:lstStyle>
          <a:p>
            <a:endParaRPr/>
          </a:p>
        </p:txBody>
      </p:sp>
      <p:sp>
        <p:nvSpPr>
          <p:cNvPr id="76" name="Google Shape;76;p5"/>
          <p:cNvSpPr txBox="1">
            <a:spLocks noGrp="1"/>
          </p:cNvSpPr>
          <p:nvPr>
            <p:ph type="body" idx="9"/>
          </p:nvPr>
        </p:nvSpPr>
        <p:spPr>
          <a:xfrm>
            <a:off x="3589200" y="2913325"/>
            <a:ext cx="1948500" cy="570300"/>
          </a:xfrm>
          <a:prstGeom prst="rect">
            <a:avLst/>
          </a:prstGeom>
          <a:solidFill>
            <a:srgbClr val="283272"/>
          </a:solidFill>
        </p:spPr>
        <p:txBody>
          <a:bodyPr spcFirstLastPara="1" wrap="square" lIns="91425" tIns="91425" rIns="91425" bIns="91425" anchor="t" anchorCtr="0">
            <a:normAutofit/>
          </a:bodyPr>
          <a:lstStyle>
            <a:lvl1pPr marL="457200" lvl="0"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1pPr>
            <a:lvl2pPr marL="914400" lvl="1"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2pPr>
            <a:lvl3pPr marL="1371600" lvl="2"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3pPr>
            <a:lvl4pPr marL="1828800" lvl="3"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4pPr>
            <a:lvl5pPr marL="2286000" lvl="4"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5pPr>
            <a:lvl6pPr marL="2743200" lvl="5"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6pPr>
            <a:lvl7pPr marL="3200400" lvl="6"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7pPr>
            <a:lvl8pPr marL="3657600" lvl="7"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8pPr>
            <a:lvl9pPr marL="4114800" lvl="8"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9pPr>
          </a:lstStyle>
          <a:p>
            <a:endParaRPr/>
          </a:p>
        </p:txBody>
      </p:sp>
      <p:sp>
        <p:nvSpPr>
          <p:cNvPr id="77" name="Google Shape;77;p5"/>
          <p:cNvSpPr txBox="1">
            <a:spLocks noGrp="1"/>
          </p:cNvSpPr>
          <p:nvPr>
            <p:ph type="body" idx="13"/>
          </p:nvPr>
        </p:nvSpPr>
        <p:spPr>
          <a:xfrm>
            <a:off x="401500" y="4008200"/>
            <a:ext cx="3835200" cy="754500"/>
          </a:xfrm>
          <a:prstGeom prst="rect">
            <a:avLst/>
          </a:prstGeom>
        </p:spPr>
        <p:txBody>
          <a:bodyPr spcFirstLastPara="1" wrap="square" lIns="91425" tIns="91425" rIns="91425" bIns="91425" anchor="t" anchorCtr="0">
            <a:normAutofit/>
          </a:bodyPr>
          <a:lstStyle>
            <a:lvl1pPr marL="457200" lvl="0"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1pPr>
            <a:lvl2pPr marL="914400" lvl="1"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3pPr>
            <a:lvl4pPr marL="1828800" lvl="3"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5pPr>
            <a:lvl6pPr marL="2743200" lvl="5"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7pPr>
            <a:lvl8pPr marL="3657600" lvl="7"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9pPr>
          </a:lstStyle>
          <a:p>
            <a:endParaRPr/>
          </a:p>
        </p:txBody>
      </p:sp>
      <p:sp>
        <p:nvSpPr>
          <p:cNvPr id="78" name="Google Shape;78;p5"/>
          <p:cNvSpPr txBox="1">
            <a:spLocks noGrp="1"/>
          </p:cNvSpPr>
          <p:nvPr>
            <p:ph type="body" idx="14"/>
          </p:nvPr>
        </p:nvSpPr>
        <p:spPr>
          <a:xfrm>
            <a:off x="4897300" y="4008200"/>
            <a:ext cx="3835200" cy="754500"/>
          </a:xfrm>
          <a:prstGeom prst="rect">
            <a:avLst/>
          </a:prstGeom>
        </p:spPr>
        <p:txBody>
          <a:bodyPr spcFirstLastPara="1" wrap="square" lIns="91425" tIns="91425" rIns="91425" bIns="91425" anchor="t" anchorCtr="0">
            <a:normAutofit/>
          </a:bodyPr>
          <a:lstStyle>
            <a:lvl1pPr marL="457200" lvl="0"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1pPr>
            <a:lvl2pPr marL="914400" lvl="1"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3pPr>
            <a:lvl4pPr marL="1828800" lvl="3"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5pPr>
            <a:lvl6pPr marL="2743200" lvl="5"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7pPr>
            <a:lvl8pPr marL="3657600" lvl="7"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Объект и три блока текста">
  <p:cSld name="CUSTOM_3">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1" name="Google Shape;81;p6"/>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grpSp>
        <p:nvGrpSpPr>
          <p:cNvPr id="82" name="Google Shape;82;p6"/>
          <p:cNvGrpSpPr/>
          <p:nvPr/>
        </p:nvGrpSpPr>
        <p:grpSpPr>
          <a:xfrm>
            <a:off x="388673" y="842400"/>
            <a:ext cx="244775" cy="250194"/>
            <a:chOff x="4639290" y="3315467"/>
            <a:chExt cx="546861" cy="541780"/>
          </a:xfrm>
        </p:grpSpPr>
        <p:sp>
          <p:nvSpPr>
            <p:cNvPr id="83" name="Google Shape;83;p6"/>
            <p:cNvSpPr/>
            <p:nvPr/>
          </p:nvSpPr>
          <p:spPr>
            <a:xfrm>
              <a:off x="4805063" y="3486322"/>
              <a:ext cx="221666" cy="16513"/>
            </a:xfrm>
            <a:custGeom>
              <a:avLst/>
              <a:gdLst/>
              <a:ahLst/>
              <a:cxnLst/>
              <a:rect l="l" t="t" r="r" b="b"/>
              <a:pathLst>
                <a:path w="221666" h="16513" extrusionOk="0">
                  <a:moveTo>
                    <a:pt x="8257" y="16514"/>
                  </a:moveTo>
                  <a:lnTo>
                    <a:pt x="213409" y="16514"/>
                  </a:lnTo>
                  <a:cubicBezTo>
                    <a:pt x="217855" y="16514"/>
                    <a:pt x="221666" y="12703"/>
                    <a:pt x="221666" y="8257"/>
                  </a:cubicBezTo>
                  <a:cubicBezTo>
                    <a:pt x="221666" y="3811"/>
                    <a:pt x="217855" y="0"/>
                    <a:pt x="213409" y="0"/>
                  </a:cubicBezTo>
                  <a:lnTo>
                    <a:pt x="8257" y="0"/>
                  </a:lnTo>
                  <a:cubicBezTo>
                    <a:pt x="3811" y="0"/>
                    <a:pt x="0" y="3811"/>
                    <a:pt x="0" y="8257"/>
                  </a:cubicBezTo>
                  <a:cubicBezTo>
                    <a:pt x="635"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4" name="Google Shape;84;p6"/>
            <p:cNvSpPr/>
            <p:nvPr/>
          </p:nvSpPr>
          <p:spPr>
            <a:xfrm>
              <a:off x="4739643" y="3486322"/>
              <a:ext cx="33027" cy="16513"/>
            </a:xfrm>
            <a:custGeom>
              <a:avLst/>
              <a:gdLst/>
              <a:ahLst/>
              <a:cxnLst/>
              <a:rect l="l" t="t" r="r" b="b"/>
              <a:pathLst>
                <a:path w="33027" h="16513" extrusionOk="0">
                  <a:moveTo>
                    <a:pt x="8257" y="16514"/>
                  </a:moveTo>
                  <a:lnTo>
                    <a:pt x="24771" y="16514"/>
                  </a:lnTo>
                  <a:cubicBezTo>
                    <a:pt x="29217" y="16514"/>
                    <a:pt x="33028" y="12703"/>
                    <a:pt x="33028" y="8257"/>
                  </a:cubicBezTo>
                  <a:cubicBezTo>
                    <a:pt x="33028" y="3811"/>
                    <a:pt x="29217" y="0"/>
                    <a:pt x="24771" y="0"/>
                  </a:cubicBezTo>
                  <a:lnTo>
                    <a:pt x="8257" y="0"/>
                  </a:lnTo>
                  <a:cubicBezTo>
                    <a:pt x="3811" y="0"/>
                    <a:pt x="0" y="3811"/>
                    <a:pt x="0" y="8257"/>
                  </a:cubicBezTo>
                  <a:cubicBezTo>
                    <a:pt x="0"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5" name="Google Shape;85;p6"/>
            <p:cNvSpPr/>
            <p:nvPr/>
          </p:nvSpPr>
          <p:spPr>
            <a:xfrm>
              <a:off x="4805063" y="3617797"/>
              <a:ext cx="122652" cy="16514"/>
            </a:xfrm>
            <a:custGeom>
              <a:avLst/>
              <a:gdLst/>
              <a:ahLst/>
              <a:cxnLst/>
              <a:rect l="l" t="t" r="r" b="b"/>
              <a:pathLst>
                <a:path w="122652" h="16514" extrusionOk="0">
                  <a:moveTo>
                    <a:pt x="114326" y="0"/>
                  </a:moveTo>
                  <a:lnTo>
                    <a:pt x="8257" y="0"/>
                  </a:lnTo>
                  <a:cubicBezTo>
                    <a:pt x="3811" y="0"/>
                    <a:pt x="0" y="3176"/>
                    <a:pt x="0" y="8257"/>
                  </a:cubicBezTo>
                  <a:cubicBezTo>
                    <a:pt x="0" y="12703"/>
                    <a:pt x="3811" y="16514"/>
                    <a:pt x="8257" y="16514"/>
                  </a:cubicBezTo>
                  <a:lnTo>
                    <a:pt x="114326" y="16514"/>
                  </a:lnTo>
                  <a:cubicBezTo>
                    <a:pt x="118773" y="16514"/>
                    <a:pt x="122583" y="12703"/>
                    <a:pt x="122583" y="8257"/>
                  </a:cubicBezTo>
                  <a:cubicBezTo>
                    <a:pt x="123219" y="3176"/>
                    <a:pt x="119408" y="0"/>
                    <a:pt x="114326"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6" name="Google Shape;86;p6"/>
            <p:cNvSpPr/>
            <p:nvPr/>
          </p:nvSpPr>
          <p:spPr>
            <a:xfrm>
              <a:off x="4739643" y="3617797"/>
              <a:ext cx="33027" cy="16514"/>
            </a:xfrm>
            <a:custGeom>
              <a:avLst/>
              <a:gdLst/>
              <a:ahLst/>
              <a:cxnLst/>
              <a:rect l="l" t="t" r="r" b="b"/>
              <a:pathLst>
                <a:path w="33027" h="16514" extrusionOk="0">
                  <a:moveTo>
                    <a:pt x="8257" y="16514"/>
                  </a:moveTo>
                  <a:lnTo>
                    <a:pt x="24771" y="16514"/>
                  </a:lnTo>
                  <a:cubicBezTo>
                    <a:pt x="29217" y="16514"/>
                    <a:pt x="33028" y="12703"/>
                    <a:pt x="33028" y="8257"/>
                  </a:cubicBezTo>
                  <a:cubicBezTo>
                    <a:pt x="33028" y="3811"/>
                    <a:pt x="29217" y="0"/>
                    <a:pt x="24771" y="0"/>
                  </a:cubicBezTo>
                  <a:lnTo>
                    <a:pt x="8257" y="0"/>
                  </a:lnTo>
                  <a:cubicBezTo>
                    <a:pt x="3811" y="0"/>
                    <a:pt x="0" y="3176"/>
                    <a:pt x="0" y="8257"/>
                  </a:cubicBezTo>
                  <a:cubicBezTo>
                    <a:pt x="0"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7" name="Google Shape;87;p6"/>
            <p:cNvSpPr/>
            <p:nvPr/>
          </p:nvSpPr>
          <p:spPr>
            <a:xfrm>
              <a:off x="4805063" y="3683217"/>
              <a:ext cx="122583" cy="16513"/>
            </a:xfrm>
            <a:custGeom>
              <a:avLst/>
              <a:gdLst/>
              <a:ahLst/>
              <a:cxnLst/>
              <a:rect l="l" t="t" r="r" b="b"/>
              <a:pathLst>
                <a:path w="122583" h="16513" extrusionOk="0">
                  <a:moveTo>
                    <a:pt x="114326" y="0"/>
                  </a:moveTo>
                  <a:lnTo>
                    <a:pt x="8257" y="0"/>
                  </a:lnTo>
                  <a:cubicBezTo>
                    <a:pt x="3811" y="0"/>
                    <a:pt x="0" y="3811"/>
                    <a:pt x="0" y="8257"/>
                  </a:cubicBezTo>
                  <a:cubicBezTo>
                    <a:pt x="0" y="12703"/>
                    <a:pt x="3811" y="16514"/>
                    <a:pt x="8257" y="16514"/>
                  </a:cubicBezTo>
                  <a:lnTo>
                    <a:pt x="114326" y="16514"/>
                  </a:lnTo>
                  <a:cubicBezTo>
                    <a:pt x="118773" y="16514"/>
                    <a:pt x="122583" y="12703"/>
                    <a:pt x="122583" y="8257"/>
                  </a:cubicBezTo>
                  <a:cubicBezTo>
                    <a:pt x="122583" y="3811"/>
                    <a:pt x="118773" y="0"/>
                    <a:pt x="114326"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8" name="Google Shape;88;p6"/>
            <p:cNvSpPr/>
            <p:nvPr/>
          </p:nvSpPr>
          <p:spPr>
            <a:xfrm>
              <a:off x="4739643" y="3683217"/>
              <a:ext cx="33027" cy="16513"/>
            </a:xfrm>
            <a:custGeom>
              <a:avLst/>
              <a:gdLst/>
              <a:ahLst/>
              <a:cxnLst/>
              <a:rect l="l" t="t" r="r" b="b"/>
              <a:pathLst>
                <a:path w="33027" h="16513" extrusionOk="0">
                  <a:moveTo>
                    <a:pt x="8257" y="16514"/>
                  </a:moveTo>
                  <a:lnTo>
                    <a:pt x="24771" y="16514"/>
                  </a:lnTo>
                  <a:cubicBezTo>
                    <a:pt x="29217" y="16514"/>
                    <a:pt x="33028" y="12703"/>
                    <a:pt x="33028" y="8257"/>
                  </a:cubicBezTo>
                  <a:cubicBezTo>
                    <a:pt x="33028" y="3811"/>
                    <a:pt x="29217" y="0"/>
                    <a:pt x="24771" y="0"/>
                  </a:cubicBezTo>
                  <a:lnTo>
                    <a:pt x="8257" y="0"/>
                  </a:lnTo>
                  <a:cubicBezTo>
                    <a:pt x="3811" y="0"/>
                    <a:pt x="0" y="3811"/>
                    <a:pt x="0" y="8257"/>
                  </a:cubicBezTo>
                  <a:cubicBezTo>
                    <a:pt x="0" y="13338"/>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9" name="Google Shape;89;p6"/>
            <p:cNvSpPr/>
            <p:nvPr/>
          </p:nvSpPr>
          <p:spPr>
            <a:xfrm>
              <a:off x="4739643" y="3552377"/>
              <a:ext cx="214044" cy="16514"/>
            </a:xfrm>
            <a:custGeom>
              <a:avLst/>
              <a:gdLst/>
              <a:ahLst/>
              <a:cxnLst/>
              <a:rect l="l" t="t" r="r" b="b"/>
              <a:pathLst>
                <a:path w="214044" h="16514" extrusionOk="0">
                  <a:moveTo>
                    <a:pt x="8257" y="16514"/>
                  </a:moveTo>
                  <a:lnTo>
                    <a:pt x="205787" y="16514"/>
                  </a:lnTo>
                  <a:cubicBezTo>
                    <a:pt x="210234" y="16514"/>
                    <a:pt x="214045" y="12703"/>
                    <a:pt x="214045" y="8257"/>
                  </a:cubicBezTo>
                  <a:cubicBezTo>
                    <a:pt x="214045" y="3811"/>
                    <a:pt x="210234" y="0"/>
                    <a:pt x="205787" y="0"/>
                  </a:cubicBezTo>
                  <a:lnTo>
                    <a:pt x="8257" y="0"/>
                  </a:lnTo>
                  <a:cubicBezTo>
                    <a:pt x="3811" y="0"/>
                    <a:pt x="0" y="3811"/>
                    <a:pt x="0" y="8257"/>
                  </a:cubicBezTo>
                  <a:cubicBezTo>
                    <a:pt x="0"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90" name="Google Shape;90;p6"/>
            <p:cNvSpPr/>
            <p:nvPr/>
          </p:nvSpPr>
          <p:spPr>
            <a:xfrm>
              <a:off x="4739643" y="3748637"/>
              <a:ext cx="229287" cy="16513"/>
            </a:xfrm>
            <a:custGeom>
              <a:avLst/>
              <a:gdLst/>
              <a:ahLst/>
              <a:cxnLst/>
              <a:rect l="l" t="t" r="r" b="b"/>
              <a:pathLst>
                <a:path w="229287" h="16513" extrusionOk="0">
                  <a:moveTo>
                    <a:pt x="221031" y="0"/>
                  </a:moveTo>
                  <a:lnTo>
                    <a:pt x="8257" y="0"/>
                  </a:lnTo>
                  <a:cubicBezTo>
                    <a:pt x="3811" y="0"/>
                    <a:pt x="0" y="3811"/>
                    <a:pt x="0" y="8257"/>
                  </a:cubicBezTo>
                  <a:cubicBezTo>
                    <a:pt x="0" y="12703"/>
                    <a:pt x="3811" y="16514"/>
                    <a:pt x="8257" y="16514"/>
                  </a:cubicBezTo>
                  <a:lnTo>
                    <a:pt x="221031" y="16514"/>
                  </a:lnTo>
                  <a:cubicBezTo>
                    <a:pt x="225477" y="16514"/>
                    <a:pt x="229288" y="12703"/>
                    <a:pt x="229288" y="8257"/>
                  </a:cubicBezTo>
                  <a:cubicBezTo>
                    <a:pt x="229288" y="3811"/>
                    <a:pt x="225477" y="0"/>
                    <a:pt x="221031"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91" name="Google Shape;91;p6"/>
            <p:cNvSpPr/>
            <p:nvPr/>
          </p:nvSpPr>
          <p:spPr>
            <a:xfrm>
              <a:off x="4639290" y="3315467"/>
              <a:ext cx="546861" cy="541780"/>
            </a:xfrm>
            <a:custGeom>
              <a:avLst/>
              <a:gdLst/>
              <a:ahLst/>
              <a:cxnLst/>
              <a:rect l="l" t="t" r="r" b="b"/>
              <a:pathLst>
                <a:path w="546861" h="541780" extrusionOk="0">
                  <a:moveTo>
                    <a:pt x="546861" y="330911"/>
                  </a:moveTo>
                  <a:cubicBezTo>
                    <a:pt x="546861" y="268032"/>
                    <a:pt x="497955" y="216585"/>
                    <a:pt x="436346" y="212139"/>
                  </a:cubicBezTo>
                  <a:lnTo>
                    <a:pt x="436346" y="60974"/>
                  </a:lnTo>
                  <a:cubicBezTo>
                    <a:pt x="436346" y="27311"/>
                    <a:pt x="409034" y="0"/>
                    <a:pt x="375372" y="0"/>
                  </a:cubicBezTo>
                  <a:lnTo>
                    <a:pt x="375372" y="0"/>
                  </a:lnTo>
                  <a:lnTo>
                    <a:pt x="375372" y="0"/>
                  </a:lnTo>
                  <a:lnTo>
                    <a:pt x="81934" y="0"/>
                  </a:lnTo>
                  <a:lnTo>
                    <a:pt x="60339" y="0"/>
                  </a:lnTo>
                  <a:cubicBezTo>
                    <a:pt x="26676" y="0"/>
                    <a:pt x="0" y="27311"/>
                    <a:pt x="0" y="60974"/>
                  </a:cubicBezTo>
                  <a:cubicBezTo>
                    <a:pt x="0" y="91461"/>
                    <a:pt x="22865" y="116867"/>
                    <a:pt x="52082" y="120678"/>
                  </a:cubicBezTo>
                  <a:lnTo>
                    <a:pt x="52082" y="533524"/>
                  </a:lnTo>
                  <a:cubicBezTo>
                    <a:pt x="52082" y="537970"/>
                    <a:pt x="55893" y="541780"/>
                    <a:pt x="60339" y="541780"/>
                  </a:cubicBezTo>
                  <a:lnTo>
                    <a:pt x="427454" y="541780"/>
                  </a:lnTo>
                  <a:cubicBezTo>
                    <a:pt x="431900" y="541780"/>
                    <a:pt x="435711" y="537970"/>
                    <a:pt x="435711" y="533524"/>
                  </a:cubicBezTo>
                  <a:lnTo>
                    <a:pt x="435711" y="449684"/>
                  </a:lnTo>
                  <a:cubicBezTo>
                    <a:pt x="497955" y="445238"/>
                    <a:pt x="546861" y="393791"/>
                    <a:pt x="546861" y="330911"/>
                  </a:cubicBezTo>
                  <a:close/>
                  <a:moveTo>
                    <a:pt x="16514" y="60974"/>
                  </a:moveTo>
                  <a:cubicBezTo>
                    <a:pt x="16514" y="36838"/>
                    <a:pt x="36203" y="17149"/>
                    <a:pt x="60339" y="17149"/>
                  </a:cubicBezTo>
                  <a:lnTo>
                    <a:pt x="85109" y="17149"/>
                  </a:lnTo>
                  <a:lnTo>
                    <a:pt x="333452" y="17149"/>
                  </a:lnTo>
                  <a:cubicBezTo>
                    <a:pt x="322019" y="27947"/>
                    <a:pt x="314398" y="43825"/>
                    <a:pt x="314398" y="60974"/>
                  </a:cubicBezTo>
                  <a:cubicBezTo>
                    <a:pt x="314398" y="78123"/>
                    <a:pt x="322019" y="94002"/>
                    <a:pt x="333452" y="104799"/>
                  </a:cubicBezTo>
                  <a:lnTo>
                    <a:pt x="60339" y="104799"/>
                  </a:lnTo>
                  <a:cubicBezTo>
                    <a:pt x="36203" y="104799"/>
                    <a:pt x="16514" y="85110"/>
                    <a:pt x="16514" y="60974"/>
                  </a:cubicBezTo>
                  <a:close/>
                  <a:moveTo>
                    <a:pt x="68596" y="525267"/>
                  </a:moveTo>
                  <a:lnTo>
                    <a:pt x="68596" y="121313"/>
                  </a:lnTo>
                  <a:lnTo>
                    <a:pt x="374737" y="121313"/>
                  </a:lnTo>
                  <a:cubicBezTo>
                    <a:pt x="379182" y="121313"/>
                    <a:pt x="382994" y="117502"/>
                    <a:pt x="382994" y="113056"/>
                  </a:cubicBezTo>
                  <a:cubicBezTo>
                    <a:pt x="382994" y="108610"/>
                    <a:pt x="379182" y="104799"/>
                    <a:pt x="374737" y="104799"/>
                  </a:cubicBezTo>
                  <a:cubicBezTo>
                    <a:pt x="350601" y="104799"/>
                    <a:pt x="330911" y="85110"/>
                    <a:pt x="330911" y="60974"/>
                  </a:cubicBezTo>
                  <a:cubicBezTo>
                    <a:pt x="330911" y="36838"/>
                    <a:pt x="350601" y="17149"/>
                    <a:pt x="374737" y="17149"/>
                  </a:cubicBezTo>
                  <a:cubicBezTo>
                    <a:pt x="398872" y="17149"/>
                    <a:pt x="419197" y="36838"/>
                    <a:pt x="419197" y="60974"/>
                  </a:cubicBezTo>
                  <a:lnTo>
                    <a:pt x="419197" y="212139"/>
                  </a:lnTo>
                  <a:cubicBezTo>
                    <a:pt x="357588" y="216585"/>
                    <a:pt x="308681" y="268032"/>
                    <a:pt x="308681" y="330911"/>
                  </a:cubicBezTo>
                  <a:cubicBezTo>
                    <a:pt x="308681" y="393791"/>
                    <a:pt x="357588" y="445238"/>
                    <a:pt x="419197" y="449684"/>
                  </a:cubicBezTo>
                  <a:lnTo>
                    <a:pt x="419197" y="525267"/>
                  </a:lnTo>
                  <a:lnTo>
                    <a:pt x="68596" y="525267"/>
                  </a:lnTo>
                  <a:close/>
                  <a:moveTo>
                    <a:pt x="427454" y="433170"/>
                  </a:moveTo>
                  <a:cubicBezTo>
                    <a:pt x="370926" y="433170"/>
                    <a:pt x="325195" y="387440"/>
                    <a:pt x="325195" y="330911"/>
                  </a:cubicBezTo>
                  <a:cubicBezTo>
                    <a:pt x="325195" y="274384"/>
                    <a:pt x="370926" y="228653"/>
                    <a:pt x="427454" y="228653"/>
                  </a:cubicBezTo>
                  <a:cubicBezTo>
                    <a:pt x="483982" y="228653"/>
                    <a:pt x="529712" y="274384"/>
                    <a:pt x="529712" y="330911"/>
                  </a:cubicBezTo>
                  <a:cubicBezTo>
                    <a:pt x="530348" y="387440"/>
                    <a:pt x="483982" y="433170"/>
                    <a:pt x="427454" y="43317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92" name="Google Shape;92;p6"/>
            <p:cNvSpPr/>
            <p:nvPr/>
          </p:nvSpPr>
          <p:spPr>
            <a:xfrm>
              <a:off x="5030540" y="3573337"/>
              <a:ext cx="72406" cy="147354"/>
            </a:xfrm>
            <a:custGeom>
              <a:avLst/>
              <a:gdLst/>
              <a:ahLst/>
              <a:cxnLst/>
              <a:rect l="l" t="t" r="r" b="b"/>
              <a:pathLst>
                <a:path w="72406" h="147354" extrusionOk="0">
                  <a:moveTo>
                    <a:pt x="36203" y="30487"/>
                  </a:moveTo>
                  <a:cubicBezTo>
                    <a:pt x="47001" y="30487"/>
                    <a:pt x="55893" y="38109"/>
                    <a:pt x="55893" y="47636"/>
                  </a:cubicBezTo>
                  <a:cubicBezTo>
                    <a:pt x="55893" y="52082"/>
                    <a:pt x="59704" y="55893"/>
                    <a:pt x="64150" y="55893"/>
                  </a:cubicBezTo>
                  <a:cubicBezTo>
                    <a:pt x="68596" y="55893"/>
                    <a:pt x="72407" y="52082"/>
                    <a:pt x="72407" y="47636"/>
                  </a:cubicBezTo>
                  <a:cubicBezTo>
                    <a:pt x="72407" y="31757"/>
                    <a:pt x="60339" y="18419"/>
                    <a:pt x="44460" y="14609"/>
                  </a:cubicBezTo>
                  <a:lnTo>
                    <a:pt x="44460" y="8257"/>
                  </a:lnTo>
                  <a:cubicBezTo>
                    <a:pt x="44460" y="3811"/>
                    <a:pt x="40650" y="0"/>
                    <a:pt x="36203" y="0"/>
                  </a:cubicBezTo>
                  <a:cubicBezTo>
                    <a:pt x="31757" y="0"/>
                    <a:pt x="27947" y="3811"/>
                    <a:pt x="27947" y="8257"/>
                  </a:cubicBezTo>
                  <a:lnTo>
                    <a:pt x="27947" y="14609"/>
                  </a:lnTo>
                  <a:cubicBezTo>
                    <a:pt x="12068" y="18419"/>
                    <a:pt x="0" y="31757"/>
                    <a:pt x="0" y="47636"/>
                  </a:cubicBezTo>
                  <a:cubicBezTo>
                    <a:pt x="0" y="64150"/>
                    <a:pt x="9527" y="81299"/>
                    <a:pt x="36203" y="81299"/>
                  </a:cubicBezTo>
                  <a:cubicBezTo>
                    <a:pt x="49541" y="81299"/>
                    <a:pt x="55893" y="87015"/>
                    <a:pt x="55893" y="99083"/>
                  </a:cubicBezTo>
                  <a:cubicBezTo>
                    <a:pt x="55893" y="108610"/>
                    <a:pt x="47001" y="116232"/>
                    <a:pt x="36203" y="116232"/>
                  </a:cubicBezTo>
                  <a:cubicBezTo>
                    <a:pt x="25406" y="116232"/>
                    <a:pt x="16514" y="108610"/>
                    <a:pt x="16514" y="99083"/>
                  </a:cubicBezTo>
                  <a:cubicBezTo>
                    <a:pt x="16514" y="94637"/>
                    <a:pt x="12703" y="90826"/>
                    <a:pt x="8257" y="90826"/>
                  </a:cubicBezTo>
                  <a:cubicBezTo>
                    <a:pt x="3811" y="90826"/>
                    <a:pt x="0" y="94637"/>
                    <a:pt x="0" y="99083"/>
                  </a:cubicBezTo>
                  <a:cubicBezTo>
                    <a:pt x="0" y="114962"/>
                    <a:pt x="12068" y="128300"/>
                    <a:pt x="27947" y="132111"/>
                  </a:cubicBezTo>
                  <a:lnTo>
                    <a:pt x="27947" y="139097"/>
                  </a:lnTo>
                  <a:cubicBezTo>
                    <a:pt x="27947" y="143543"/>
                    <a:pt x="31757" y="147354"/>
                    <a:pt x="36203" y="147354"/>
                  </a:cubicBezTo>
                  <a:cubicBezTo>
                    <a:pt x="40650" y="147354"/>
                    <a:pt x="44460" y="143543"/>
                    <a:pt x="44460" y="139097"/>
                  </a:cubicBezTo>
                  <a:lnTo>
                    <a:pt x="44460" y="132111"/>
                  </a:lnTo>
                  <a:cubicBezTo>
                    <a:pt x="60339" y="128935"/>
                    <a:pt x="72407" y="114962"/>
                    <a:pt x="72407" y="99083"/>
                  </a:cubicBezTo>
                  <a:cubicBezTo>
                    <a:pt x="72407" y="82569"/>
                    <a:pt x="62880" y="65420"/>
                    <a:pt x="36203" y="65420"/>
                  </a:cubicBezTo>
                  <a:cubicBezTo>
                    <a:pt x="22865" y="65420"/>
                    <a:pt x="16514" y="59704"/>
                    <a:pt x="16514" y="48271"/>
                  </a:cubicBezTo>
                  <a:cubicBezTo>
                    <a:pt x="16514" y="38109"/>
                    <a:pt x="25406" y="30487"/>
                    <a:pt x="36203" y="30487"/>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sp>
        <p:nvSpPr>
          <p:cNvPr id="93" name="Google Shape;93;p6"/>
          <p:cNvSpPr>
            <a:spLocks noGrp="1"/>
          </p:cNvSpPr>
          <p:nvPr>
            <p:ph type="pic" idx="3"/>
          </p:nvPr>
        </p:nvSpPr>
        <p:spPr>
          <a:xfrm>
            <a:off x="422125" y="1233925"/>
            <a:ext cx="4173900" cy="3420300"/>
          </a:xfrm>
          <a:prstGeom prst="rect">
            <a:avLst/>
          </a:prstGeom>
          <a:noFill/>
          <a:ln>
            <a:noFill/>
          </a:ln>
        </p:spPr>
      </p:sp>
      <p:sp>
        <p:nvSpPr>
          <p:cNvPr id="94" name="Google Shape;94;p6"/>
          <p:cNvSpPr txBox="1">
            <a:spLocks noGrp="1"/>
          </p:cNvSpPr>
          <p:nvPr>
            <p:ph type="subTitle" idx="1"/>
          </p:nvPr>
        </p:nvSpPr>
        <p:spPr>
          <a:xfrm>
            <a:off x="582875" y="788400"/>
            <a:ext cx="4013100" cy="310500"/>
          </a:xfrm>
          <a:prstGeom prst="rect">
            <a:avLst/>
          </a:prstGeom>
        </p:spPr>
        <p:txBody>
          <a:bodyPr spcFirstLastPara="1" wrap="square" lIns="91425" tIns="91425" rIns="91425" bIns="91425" anchor="t" anchorCtr="0">
            <a:noAutofit/>
          </a:bodyPr>
          <a:lstStyle>
            <a:lvl1pPr lvl="0">
              <a:spcBef>
                <a:spcPts val="0"/>
              </a:spcBef>
              <a:spcAft>
                <a:spcPts val="0"/>
              </a:spcAft>
              <a:buSzPts val="1000"/>
              <a:buNone/>
              <a:defRPr sz="1200" b="1"/>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95" name="Google Shape;95;p6"/>
          <p:cNvSpPr txBox="1">
            <a:spLocks noGrp="1"/>
          </p:cNvSpPr>
          <p:nvPr>
            <p:ph type="subTitle" idx="4"/>
          </p:nvPr>
        </p:nvSpPr>
        <p:spPr>
          <a:xfrm>
            <a:off x="5078675" y="788400"/>
            <a:ext cx="4013100" cy="3105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96" name="Google Shape;96;p6"/>
          <p:cNvSpPr txBox="1">
            <a:spLocks noGrp="1"/>
          </p:cNvSpPr>
          <p:nvPr>
            <p:ph type="body" idx="5"/>
          </p:nvPr>
        </p:nvSpPr>
        <p:spPr>
          <a:xfrm>
            <a:off x="5316950" y="1101775"/>
            <a:ext cx="3439800" cy="1080000"/>
          </a:xfrm>
          <a:prstGeom prst="rect">
            <a:avLst/>
          </a:prstGeom>
          <a:noFill/>
          <a:ln w="12700" cap="flat" cmpd="sng">
            <a:solidFill>
              <a:srgbClr val="283272"/>
            </a:solidFill>
            <a:prstDash val="solid"/>
            <a:miter lim="8000"/>
            <a:headEnd type="none" w="sm" len="sm"/>
            <a:tailEnd type="none" w="sm" len="sm"/>
          </a:ln>
        </p:spPr>
        <p:txBody>
          <a:bodyPr spcFirstLastPara="1" wrap="square" lIns="91425" tIns="91425" rIns="91425" bIns="91425" anchor="t" anchorCtr="0">
            <a:normAutofit/>
          </a:bodyPr>
          <a:lstStyle>
            <a:lvl1pPr marL="457200" lvl="0" indent="-273050">
              <a:spcBef>
                <a:spcPts val="0"/>
              </a:spcBef>
              <a:spcAft>
                <a:spcPts val="0"/>
              </a:spcAft>
              <a:buSzPts val="700"/>
              <a:buChar char="☐"/>
              <a:defRPr sz="900"/>
            </a:lvl1pPr>
            <a:lvl2pPr marL="914400" lvl="1" indent="-285750">
              <a:spcBef>
                <a:spcPts val="0"/>
              </a:spcBef>
              <a:spcAft>
                <a:spcPts val="0"/>
              </a:spcAft>
              <a:buSzPts val="900"/>
              <a:buChar char="■"/>
              <a:defRPr sz="900"/>
            </a:lvl2pPr>
            <a:lvl3pPr marL="1371600" lvl="2" indent="-273050">
              <a:spcBef>
                <a:spcPts val="0"/>
              </a:spcBef>
              <a:spcAft>
                <a:spcPts val="0"/>
              </a:spcAft>
              <a:buSzPts val="700"/>
              <a:buChar char="☐"/>
              <a:defRPr sz="900"/>
            </a:lvl3pPr>
            <a:lvl4pPr marL="1828800" lvl="3" indent="-285750">
              <a:spcBef>
                <a:spcPts val="0"/>
              </a:spcBef>
              <a:spcAft>
                <a:spcPts val="0"/>
              </a:spcAft>
              <a:buSzPts val="900"/>
              <a:buChar char="■"/>
              <a:defRPr sz="900"/>
            </a:lvl4pPr>
            <a:lvl5pPr marL="2286000" lvl="4" indent="-273050">
              <a:spcBef>
                <a:spcPts val="0"/>
              </a:spcBef>
              <a:spcAft>
                <a:spcPts val="0"/>
              </a:spcAft>
              <a:buSzPts val="700"/>
              <a:buChar char="☐"/>
              <a:defRPr sz="900"/>
            </a:lvl5pPr>
            <a:lvl6pPr marL="2743200" lvl="5" indent="-285750">
              <a:spcBef>
                <a:spcPts val="0"/>
              </a:spcBef>
              <a:spcAft>
                <a:spcPts val="0"/>
              </a:spcAft>
              <a:buSzPts val="900"/>
              <a:buChar char="■"/>
              <a:defRPr sz="900"/>
            </a:lvl6pPr>
            <a:lvl7pPr marL="3200400" lvl="6" indent="-273050">
              <a:spcBef>
                <a:spcPts val="0"/>
              </a:spcBef>
              <a:spcAft>
                <a:spcPts val="0"/>
              </a:spcAft>
              <a:buSzPts val="700"/>
              <a:buChar char="☐"/>
              <a:defRPr sz="900"/>
            </a:lvl7pPr>
            <a:lvl8pPr marL="3657600" lvl="7" indent="-285750">
              <a:spcBef>
                <a:spcPts val="0"/>
              </a:spcBef>
              <a:spcAft>
                <a:spcPts val="0"/>
              </a:spcAft>
              <a:buSzPts val="900"/>
              <a:buChar char="■"/>
              <a:defRPr sz="900"/>
            </a:lvl8pPr>
            <a:lvl9pPr marL="4114800" lvl="8" indent="-273050">
              <a:spcBef>
                <a:spcPts val="0"/>
              </a:spcBef>
              <a:spcAft>
                <a:spcPts val="0"/>
              </a:spcAft>
              <a:buSzPts val="700"/>
              <a:buChar char="☐"/>
              <a:defRPr sz="900"/>
            </a:lvl9pPr>
          </a:lstStyle>
          <a:p>
            <a:endParaRPr/>
          </a:p>
        </p:txBody>
      </p:sp>
      <p:sp>
        <p:nvSpPr>
          <p:cNvPr id="97" name="Google Shape;97;p6"/>
          <p:cNvSpPr txBox="1">
            <a:spLocks noGrp="1"/>
          </p:cNvSpPr>
          <p:nvPr>
            <p:ph type="subTitle" idx="6"/>
          </p:nvPr>
        </p:nvSpPr>
        <p:spPr>
          <a:xfrm>
            <a:off x="5078675" y="2160000"/>
            <a:ext cx="4013100" cy="3105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98" name="Google Shape;98;p6"/>
          <p:cNvSpPr txBox="1">
            <a:spLocks noGrp="1"/>
          </p:cNvSpPr>
          <p:nvPr>
            <p:ph type="body" idx="7"/>
          </p:nvPr>
        </p:nvSpPr>
        <p:spPr>
          <a:xfrm>
            <a:off x="5316950" y="2473375"/>
            <a:ext cx="3439800" cy="1080000"/>
          </a:xfrm>
          <a:prstGeom prst="rect">
            <a:avLst/>
          </a:prstGeom>
          <a:noFill/>
          <a:ln w="12700" cap="flat" cmpd="sng">
            <a:solidFill>
              <a:srgbClr val="283272"/>
            </a:solidFill>
            <a:prstDash val="solid"/>
            <a:miter lim="8000"/>
            <a:headEnd type="none" w="sm" len="sm"/>
            <a:tailEnd type="none" w="sm" len="sm"/>
          </a:ln>
        </p:spPr>
        <p:txBody>
          <a:bodyPr spcFirstLastPara="1" wrap="square" lIns="91425" tIns="91425" rIns="91425" bIns="91425" anchor="t" anchorCtr="0">
            <a:normAutofit/>
          </a:bodyPr>
          <a:lstStyle>
            <a:lvl1pPr marL="457200" lvl="0" indent="-273050" rtl="0">
              <a:spcBef>
                <a:spcPts val="0"/>
              </a:spcBef>
              <a:spcAft>
                <a:spcPts val="0"/>
              </a:spcAft>
              <a:buSzPts val="700"/>
              <a:buChar char="☐"/>
              <a:defRPr sz="900"/>
            </a:lvl1pPr>
            <a:lvl2pPr marL="914400" lvl="1" indent="-285750" rtl="0">
              <a:spcBef>
                <a:spcPts val="0"/>
              </a:spcBef>
              <a:spcAft>
                <a:spcPts val="0"/>
              </a:spcAft>
              <a:buSzPts val="900"/>
              <a:buChar char="■"/>
              <a:defRPr sz="900"/>
            </a:lvl2pPr>
            <a:lvl3pPr marL="1371600" lvl="2" indent="-273050" rtl="0">
              <a:spcBef>
                <a:spcPts val="0"/>
              </a:spcBef>
              <a:spcAft>
                <a:spcPts val="0"/>
              </a:spcAft>
              <a:buSzPts val="700"/>
              <a:buChar char="☐"/>
              <a:defRPr sz="900"/>
            </a:lvl3pPr>
            <a:lvl4pPr marL="1828800" lvl="3" indent="-285750" rtl="0">
              <a:spcBef>
                <a:spcPts val="0"/>
              </a:spcBef>
              <a:spcAft>
                <a:spcPts val="0"/>
              </a:spcAft>
              <a:buSzPts val="900"/>
              <a:buChar char="■"/>
              <a:defRPr sz="900"/>
            </a:lvl4pPr>
            <a:lvl5pPr marL="2286000" lvl="4" indent="-273050" rtl="0">
              <a:spcBef>
                <a:spcPts val="0"/>
              </a:spcBef>
              <a:spcAft>
                <a:spcPts val="0"/>
              </a:spcAft>
              <a:buSzPts val="700"/>
              <a:buChar char="☐"/>
              <a:defRPr sz="900"/>
            </a:lvl5pPr>
            <a:lvl6pPr marL="2743200" lvl="5" indent="-285750" rtl="0">
              <a:spcBef>
                <a:spcPts val="0"/>
              </a:spcBef>
              <a:spcAft>
                <a:spcPts val="0"/>
              </a:spcAft>
              <a:buSzPts val="900"/>
              <a:buChar char="■"/>
              <a:defRPr sz="900"/>
            </a:lvl6pPr>
            <a:lvl7pPr marL="3200400" lvl="6" indent="-273050" rtl="0">
              <a:spcBef>
                <a:spcPts val="0"/>
              </a:spcBef>
              <a:spcAft>
                <a:spcPts val="0"/>
              </a:spcAft>
              <a:buSzPts val="700"/>
              <a:buChar char="☐"/>
              <a:defRPr sz="900"/>
            </a:lvl7pPr>
            <a:lvl8pPr marL="3657600" lvl="7" indent="-285750" rtl="0">
              <a:spcBef>
                <a:spcPts val="0"/>
              </a:spcBef>
              <a:spcAft>
                <a:spcPts val="0"/>
              </a:spcAft>
              <a:buSzPts val="900"/>
              <a:buChar char="■"/>
              <a:defRPr sz="900"/>
            </a:lvl8pPr>
            <a:lvl9pPr marL="4114800" lvl="8" indent="-273050" rtl="0">
              <a:spcBef>
                <a:spcPts val="0"/>
              </a:spcBef>
              <a:spcAft>
                <a:spcPts val="0"/>
              </a:spcAft>
              <a:buSzPts val="700"/>
              <a:buChar char="☐"/>
              <a:defRPr sz="900"/>
            </a:lvl9pPr>
          </a:lstStyle>
          <a:p>
            <a:endParaRPr/>
          </a:p>
        </p:txBody>
      </p:sp>
      <p:sp>
        <p:nvSpPr>
          <p:cNvPr id="99" name="Google Shape;99;p6"/>
          <p:cNvSpPr txBox="1">
            <a:spLocks noGrp="1"/>
          </p:cNvSpPr>
          <p:nvPr>
            <p:ph type="subTitle" idx="8"/>
          </p:nvPr>
        </p:nvSpPr>
        <p:spPr>
          <a:xfrm>
            <a:off x="5078675" y="3531600"/>
            <a:ext cx="4013100" cy="3105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00" name="Google Shape;100;p6"/>
          <p:cNvSpPr txBox="1">
            <a:spLocks noGrp="1"/>
          </p:cNvSpPr>
          <p:nvPr>
            <p:ph type="body" idx="9"/>
          </p:nvPr>
        </p:nvSpPr>
        <p:spPr>
          <a:xfrm>
            <a:off x="5316950" y="3844975"/>
            <a:ext cx="3439800" cy="889200"/>
          </a:xfrm>
          <a:prstGeom prst="rect">
            <a:avLst/>
          </a:prstGeom>
          <a:noFill/>
          <a:ln w="12700" cap="flat" cmpd="sng">
            <a:solidFill>
              <a:srgbClr val="283272"/>
            </a:solidFill>
            <a:prstDash val="solid"/>
            <a:miter lim="8000"/>
            <a:headEnd type="none" w="sm" len="sm"/>
            <a:tailEnd type="none" w="sm" len="sm"/>
          </a:ln>
        </p:spPr>
        <p:txBody>
          <a:bodyPr spcFirstLastPara="1" wrap="square" lIns="91425" tIns="91425" rIns="91425" bIns="91425" anchor="t" anchorCtr="0">
            <a:normAutofit/>
          </a:bodyPr>
          <a:lstStyle>
            <a:lvl1pPr marL="457200" lvl="0" indent="-273050" rtl="0">
              <a:spcBef>
                <a:spcPts val="0"/>
              </a:spcBef>
              <a:spcAft>
                <a:spcPts val="0"/>
              </a:spcAft>
              <a:buSzPts val="700"/>
              <a:buChar char="☐"/>
              <a:defRPr sz="900"/>
            </a:lvl1pPr>
            <a:lvl2pPr marL="914400" lvl="1" indent="-285750" rtl="0">
              <a:spcBef>
                <a:spcPts val="0"/>
              </a:spcBef>
              <a:spcAft>
                <a:spcPts val="0"/>
              </a:spcAft>
              <a:buSzPts val="900"/>
              <a:buChar char="■"/>
              <a:defRPr sz="900"/>
            </a:lvl2pPr>
            <a:lvl3pPr marL="1371600" lvl="2" indent="-273050" rtl="0">
              <a:spcBef>
                <a:spcPts val="0"/>
              </a:spcBef>
              <a:spcAft>
                <a:spcPts val="0"/>
              </a:spcAft>
              <a:buSzPts val="700"/>
              <a:buChar char="☐"/>
              <a:defRPr sz="900"/>
            </a:lvl3pPr>
            <a:lvl4pPr marL="1828800" lvl="3" indent="-285750" rtl="0">
              <a:spcBef>
                <a:spcPts val="0"/>
              </a:spcBef>
              <a:spcAft>
                <a:spcPts val="0"/>
              </a:spcAft>
              <a:buSzPts val="900"/>
              <a:buChar char="■"/>
              <a:defRPr sz="900"/>
            </a:lvl4pPr>
            <a:lvl5pPr marL="2286000" lvl="4" indent="-273050" rtl="0">
              <a:spcBef>
                <a:spcPts val="0"/>
              </a:spcBef>
              <a:spcAft>
                <a:spcPts val="0"/>
              </a:spcAft>
              <a:buSzPts val="700"/>
              <a:buChar char="☐"/>
              <a:defRPr sz="900"/>
            </a:lvl5pPr>
            <a:lvl6pPr marL="2743200" lvl="5" indent="-285750" rtl="0">
              <a:spcBef>
                <a:spcPts val="0"/>
              </a:spcBef>
              <a:spcAft>
                <a:spcPts val="0"/>
              </a:spcAft>
              <a:buSzPts val="900"/>
              <a:buChar char="■"/>
              <a:defRPr sz="900"/>
            </a:lvl6pPr>
            <a:lvl7pPr marL="3200400" lvl="6" indent="-273050" rtl="0">
              <a:spcBef>
                <a:spcPts val="0"/>
              </a:spcBef>
              <a:spcAft>
                <a:spcPts val="0"/>
              </a:spcAft>
              <a:buSzPts val="700"/>
              <a:buChar char="☐"/>
              <a:defRPr sz="900"/>
            </a:lvl7pPr>
            <a:lvl8pPr marL="3657600" lvl="7" indent="-285750" rtl="0">
              <a:spcBef>
                <a:spcPts val="0"/>
              </a:spcBef>
              <a:spcAft>
                <a:spcPts val="0"/>
              </a:spcAft>
              <a:buSzPts val="900"/>
              <a:buChar char="■"/>
              <a:defRPr sz="900"/>
            </a:lvl8pPr>
            <a:lvl9pPr marL="4114800" lvl="8" indent="-273050" rtl="0">
              <a:spcBef>
                <a:spcPts val="0"/>
              </a:spcBef>
              <a:spcAft>
                <a:spcPts val="0"/>
              </a:spcAft>
              <a:buSzPts val="700"/>
              <a:buChar char="☐"/>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аблица">
  <p:cSld name="CUSTOM_4">
    <p:spTree>
      <p:nvGrpSpPr>
        <p:cNvPr id="1" name="Shape 101"/>
        <p:cNvGrpSpPr/>
        <p:nvPr/>
      </p:nvGrpSpPr>
      <p:grpSpPr>
        <a:xfrm>
          <a:off x="0" y="0"/>
          <a:ext cx="0" cy="0"/>
          <a:chOff x="0" y="0"/>
          <a:chExt cx="0" cy="0"/>
        </a:xfrm>
      </p:grpSpPr>
      <p:sp>
        <p:nvSpPr>
          <p:cNvPr id="102" name="Google Shape;102;p7"/>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03" name="Google Shape;103;p7"/>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04" name="Google Shape;104;p7"/>
          <p:cNvSpPr/>
          <p:nvPr/>
        </p:nvSpPr>
        <p:spPr>
          <a:xfrm>
            <a:off x="486989" y="4783346"/>
            <a:ext cx="149400" cy="134700"/>
          </a:xfrm>
          <a:prstGeom prst="rect">
            <a:avLst/>
          </a:prstGeom>
          <a:solidFill>
            <a:srgbClr val="00AF87"/>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А</a:t>
            </a:r>
            <a:endParaRPr/>
          </a:p>
        </p:txBody>
      </p:sp>
      <p:sp>
        <p:nvSpPr>
          <p:cNvPr id="105" name="Google Shape;105;p7"/>
          <p:cNvSpPr/>
          <p:nvPr/>
        </p:nvSpPr>
        <p:spPr>
          <a:xfrm>
            <a:off x="2205401" y="4783346"/>
            <a:ext cx="149400" cy="134700"/>
          </a:xfrm>
          <a:prstGeom prst="rect">
            <a:avLst/>
          </a:prstGeom>
          <a:solidFill>
            <a:srgbClr val="F5B21A"/>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Б</a:t>
            </a:r>
            <a:endParaRPr/>
          </a:p>
        </p:txBody>
      </p:sp>
      <p:sp>
        <p:nvSpPr>
          <p:cNvPr id="106" name="Google Shape;106;p7"/>
          <p:cNvSpPr/>
          <p:nvPr/>
        </p:nvSpPr>
        <p:spPr>
          <a:xfrm>
            <a:off x="3989733" y="4783346"/>
            <a:ext cx="149400" cy="134700"/>
          </a:xfrm>
          <a:prstGeom prst="rect">
            <a:avLst/>
          </a:prstGeom>
          <a:solidFill>
            <a:srgbClr val="BFBFBF"/>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В</a:t>
            </a:r>
            <a:endParaRPr/>
          </a:p>
        </p:txBody>
      </p:sp>
      <p:sp>
        <p:nvSpPr>
          <p:cNvPr id="107" name="Google Shape;107;p7"/>
          <p:cNvSpPr/>
          <p:nvPr/>
        </p:nvSpPr>
        <p:spPr>
          <a:xfrm>
            <a:off x="5923352" y="4783346"/>
            <a:ext cx="149400" cy="134700"/>
          </a:xfrm>
          <a:prstGeom prst="rect">
            <a:avLst/>
          </a:prstGeom>
          <a:solidFill>
            <a:srgbClr val="0070C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Г</a:t>
            </a:r>
            <a:endParaRPr/>
          </a:p>
        </p:txBody>
      </p:sp>
      <p:grpSp>
        <p:nvGrpSpPr>
          <p:cNvPr id="108" name="Google Shape;108;p7"/>
          <p:cNvGrpSpPr/>
          <p:nvPr/>
        </p:nvGrpSpPr>
        <p:grpSpPr>
          <a:xfrm>
            <a:off x="433454" y="3533715"/>
            <a:ext cx="1355617" cy="509857"/>
            <a:chOff x="537070" y="5390212"/>
            <a:chExt cx="1797900" cy="716997"/>
          </a:xfrm>
        </p:grpSpPr>
        <p:sp>
          <p:nvSpPr>
            <p:cNvPr id="109" name="Google Shape;109;p7"/>
            <p:cNvSpPr txBox="1"/>
            <p:nvPr/>
          </p:nvSpPr>
          <p:spPr>
            <a:xfrm>
              <a:off x="537070" y="5860909"/>
              <a:ext cx="17979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Nunito Sans"/>
                <a:buNone/>
              </a:pPr>
              <a:endParaRPr/>
            </a:p>
          </p:txBody>
        </p:sp>
        <p:grpSp>
          <p:nvGrpSpPr>
            <p:cNvPr id="110" name="Google Shape;110;p7"/>
            <p:cNvGrpSpPr/>
            <p:nvPr/>
          </p:nvGrpSpPr>
          <p:grpSpPr>
            <a:xfrm>
              <a:off x="1269517" y="5390212"/>
              <a:ext cx="432812" cy="431998"/>
              <a:chOff x="6162213" y="939223"/>
              <a:chExt cx="549323" cy="548290"/>
            </a:xfrm>
          </p:grpSpPr>
          <p:sp>
            <p:nvSpPr>
              <p:cNvPr id="111" name="Google Shape;111;p7"/>
              <p:cNvSpPr/>
              <p:nvPr/>
            </p:nvSpPr>
            <p:spPr>
              <a:xfrm>
                <a:off x="6162213" y="939223"/>
                <a:ext cx="549323" cy="548290"/>
              </a:xfrm>
              <a:custGeom>
                <a:avLst/>
                <a:gdLst/>
                <a:ahLst/>
                <a:cxnLst/>
                <a:rect l="l" t="t" r="r" b="b"/>
                <a:pathLst>
                  <a:path w="549323" h="548290" extrusionOk="0">
                    <a:moveTo>
                      <a:pt x="515898" y="482870"/>
                    </a:moveTo>
                    <a:lnTo>
                      <a:pt x="507641" y="482870"/>
                    </a:lnTo>
                    <a:lnTo>
                      <a:pt x="507641" y="474614"/>
                    </a:lnTo>
                    <a:cubicBezTo>
                      <a:pt x="507641" y="459370"/>
                      <a:pt x="496844" y="446032"/>
                      <a:pt x="482870" y="442221"/>
                    </a:cubicBezTo>
                    <a:lnTo>
                      <a:pt x="482870" y="222460"/>
                    </a:lnTo>
                    <a:cubicBezTo>
                      <a:pt x="497479" y="218649"/>
                      <a:pt x="507641" y="205946"/>
                      <a:pt x="507641" y="190703"/>
                    </a:cubicBezTo>
                    <a:lnTo>
                      <a:pt x="507641" y="182446"/>
                    </a:lnTo>
                    <a:lnTo>
                      <a:pt x="540669" y="182446"/>
                    </a:lnTo>
                    <a:cubicBezTo>
                      <a:pt x="544480" y="182446"/>
                      <a:pt x="547656" y="179905"/>
                      <a:pt x="548926" y="176730"/>
                    </a:cubicBezTo>
                    <a:cubicBezTo>
                      <a:pt x="550196" y="173554"/>
                      <a:pt x="548291" y="169108"/>
                      <a:pt x="545115" y="167202"/>
                    </a:cubicBezTo>
                    <a:lnTo>
                      <a:pt x="278988" y="1429"/>
                    </a:lnTo>
                    <a:cubicBezTo>
                      <a:pt x="276448" y="-476"/>
                      <a:pt x="272637" y="-476"/>
                      <a:pt x="270096" y="1429"/>
                    </a:cubicBezTo>
                    <a:lnTo>
                      <a:pt x="3970" y="167202"/>
                    </a:lnTo>
                    <a:cubicBezTo>
                      <a:pt x="794" y="169108"/>
                      <a:pt x="-477" y="172919"/>
                      <a:pt x="159" y="176730"/>
                    </a:cubicBezTo>
                    <a:cubicBezTo>
                      <a:pt x="1429" y="179905"/>
                      <a:pt x="4605" y="182446"/>
                      <a:pt x="8416" y="182446"/>
                    </a:cubicBezTo>
                    <a:lnTo>
                      <a:pt x="41443" y="182446"/>
                    </a:lnTo>
                    <a:lnTo>
                      <a:pt x="41443" y="190703"/>
                    </a:lnTo>
                    <a:cubicBezTo>
                      <a:pt x="41443" y="205946"/>
                      <a:pt x="52241" y="219284"/>
                      <a:pt x="66214" y="222460"/>
                    </a:cubicBezTo>
                    <a:lnTo>
                      <a:pt x="66214" y="442221"/>
                    </a:lnTo>
                    <a:cubicBezTo>
                      <a:pt x="51606" y="446032"/>
                      <a:pt x="41443" y="458735"/>
                      <a:pt x="41443" y="474614"/>
                    </a:cubicBezTo>
                    <a:lnTo>
                      <a:pt x="41443" y="482870"/>
                    </a:lnTo>
                    <a:lnTo>
                      <a:pt x="33187" y="482870"/>
                    </a:lnTo>
                    <a:cubicBezTo>
                      <a:pt x="14767" y="482870"/>
                      <a:pt x="159" y="497479"/>
                      <a:pt x="159" y="515898"/>
                    </a:cubicBezTo>
                    <a:lnTo>
                      <a:pt x="159" y="540034"/>
                    </a:lnTo>
                    <a:cubicBezTo>
                      <a:pt x="159" y="544480"/>
                      <a:pt x="3970" y="548291"/>
                      <a:pt x="8416" y="548291"/>
                    </a:cubicBezTo>
                    <a:lnTo>
                      <a:pt x="540669" y="548291"/>
                    </a:lnTo>
                    <a:cubicBezTo>
                      <a:pt x="545115" y="548291"/>
                      <a:pt x="548926" y="544480"/>
                      <a:pt x="548926" y="540034"/>
                    </a:cubicBezTo>
                    <a:lnTo>
                      <a:pt x="548926" y="515898"/>
                    </a:lnTo>
                    <a:cubicBezTo>
                      <a:pt x="548926" y="497479"/>
                      <a:pt x="534318" y="482870"/>
                      <a:pt x="515898" y="482870"/>
                    </a:cubicBezTo>
                    <a:close/>
                    <a:moveTo>
                      <a:pt x="490492" y="474614"/>
                    </a:moveTo>
                    <a:lnTo>
                      <a:pt x="490492" y="482870"/>
                    </a:lnTo>
                    <a:lnTo>
                      <a:pt x="390774" y="482870"/>
                    </a:lnTo>
                    <a:lnTo>
                      <a:pt x="390774" y="474614"/>
                    </a:lnTo>
                    <a:cubicBezTo>
                      <a:pt x="390774" y="465722"/>
                      <a:pt x="398396" y="458100"/>
                      <a:pt x="407288" y="458100"/>
                    </a:cubicBezTo>
                    <a:lnTo>
                      <a:pt x="473979" y="458100"/>
                    </a:lnTo>
                    <a:cubicBezTo>
                      <a:pt x="483506" y="458100"/>
                      <a:pt x="490492" y="465086"/>
                      <a:pt x="490492" y="474614"/>
                    </a:cubicBezTo>
                    <a:close/>
                    <a:moveTo>
                      <a:pt x="150053" y="442221"/>
                    </a:moveTo>
                    <a:lnTo>
                      <a:pt x="150053" y="222460"/>
                    </a:lnTo>
                    <a:cubicBezTo>
                      <a:pt x="164662" y="218649"/>
                      <a:pt x="174824" y="205946"/>
                      <a:pt x="174824" y="190703"/>
                    </a:cubicBezTo>
                    <a:lnTo>
                      <a:pt x="174824" y="182446"/>
                    </a:lnTo>
                    <a:lnTo>
                      <a:pt x="207852" y="182446"/>
                    </a:lnTo>
                    <a:lnTo>
                      <a:pt x="207852" y="190703"/>
                    </a:lnTo>
                    <a:cubicBezTo>
                      <a:pt x="207852" y="205946"/>
                      <a:pt x="218649" y="219284"/>
                      <a:pt x="232623" y="222460"/>
                    </a:cubicBezTo>
                    <a:lnTo>
                      <a:pt x="232623" y="442221"/>
                    </a:lnTo>
                    <a:cubicBezTo>
                      <a:pt x="218014" y="446032"/>
                      <a:pt x="207852" y="458735"/>
                      <a:pt x="207852" y="474614"/>
                    </a:cubicBezTo>
                    <a:lnTo>
                      <a:pt x="207852" y="482870"/>
                    </a:lnTo>
                    <a:lnTo>
                      <a:pt x="174824" y="482870"/>
                    </a:lnTo>
                    <a:lnTo>
                      <a:pt x="174824" y="474614"/>
                    </a:lnTo>
                    <a:cubicBezTo>
                      <a:pt x="174824" y="458735"/>
                      <a:pt x="164027" y="446032"/>
                      <a:pt x="150053" y="442221"/>
                    </a:cubicBezTo>
                    <a:close/>
                    <a:moveTo>
                      <a:pt x="133540" y="223731"/>
                    </a:moveTo>
                    <a:lnTo>
                      <a:pt x="133540" y="440951"/>
                    </a:lnTo>
                    <a:lnTo>
                      <a:pt x="83363" y="440951"/>
                    </a:lnTo>
                    <a:lnTo>
                      <a:pt x="83363" y="223731"/>
                    </a:lnTo>
                    <a:lnTo>
                      <a:pt x="133540" y="223731"/>
                    </a:lnTo>
                    <a:close/>
                    <a:moveTo>
                      <a:pt x="249772" y="223731"/>
                    </a:moveTo>
                    <a:lnTo>
                      <a:pt x="299948" y="223731"/>
                    </a:lnTo>
                    <a:lnTo>
                      <a:pt x="299948" y="440951"/>
                    </a:lnTo>
                    <a:lnTo>
                      <a:pt x="249772" y="440951"/>
                    </a:lnTo>
                    <a:lnTo>
                      <a:pt x="249772" y="223731"/>
                    </a:lnTo>
                    <a:close/>
                    <a:moveTo>
                      <a:pt x="307570" y="207217"/>
                    </a:moveTo>
                    <a:lnTo>
                      <a:pt x="240879" y="207217"/>
                    </a:lnTo>
                    <a:cubicBezTo>
                      <a:pt x="231352" y="207217"/>
                      <a:pt x="224366" y="199595"/>
                      <a:pt x="224366" y="190703"/>
                    </a:cubicBezTo>
                    <a:lnTo>
                      <a:pt x="224366" y="182446"/>
                    </a:lnTo>
                    <a:lnTo>
                      <a:pt x="324084" y="182446"/>
                    </a:lnTo>
                    <a:lnTo>
                      <a:pt x="324084" y="190703"/>
                    </a:lnTo>
                    <a:cubicBezTo>
                      <a:pt x="324084" y="199595"/>
                      <a:pt x="317097" y="207217"/>
                      <a:pt x="307570" y="207217"/>
                    </a:cubicBezTo>
                    <a:close/>
                    <a:moveTo>
                      <a:pt x="225001" y="474614"/>
                    </a:moveTo>
                    <a:cubicBezTo>
                      <a:pt x="225001" y="465722"/>
                      <a:pt x="232623" y="458100"/>
                      <a:pt x="241515" y="458100"/>
                    </a:cubicBezTo>
                    <a:lnTo>
                      <a:pt x="308205" y="458100"/>
                    </a:lnTo>
                    <a:cubicBezTo>
                      <a:pt x="317097" y="458100"/>
                      <a:pt x="324719" y="465722"/>
                      <a:pt x="324719" y="474614"/>
                    </a:cubicBezTo>
                    <a:lnTo>
                      <a:pt x="324719" y="482870"/>
                    </a:lnTo>
                    <a:lnTo>
                      <a:pt x="225001" y="482870"/>
                    </a:lnTo>
                    <a:lnTo>
                      <a:pt x="225001" y="474614"/>
                    </a:lnTo>
                    <a:close/>
                    <a:moveTo>
                      <a:pt x="315827" y="442221"/>
                    </a:moveTo>
                    <a:lnTo>
                      <a:pt x="315827" y="222460"/>
                    </a:lnTo>
                    <a:cubicBezTo>
                      <a:pt x="330435" y="218649"/>
                      <a:pt x="340598" y="205946"/>
                      <a:pt x="340598" y="190703"/>
                    </a:cubicBezTo>
                    <a:lnTo>
                      <a:pt x="340598" y="182446"/>
                    </a:lnTo>
                    <a:lnTo>
                      <a:pt x="373625" y="182446"/>
                    </a:lnTo>
                    <a:lnTo>
                      <a:pt x="373625" y="190703"/>
                    </a:lnTo>
                    <a:cubicBezTo>
                      <a:pt x="373625" y="205946"/>
                      <a:pt x="384422" y="219284"/>
                      <a:pt x="398396" y="222460"/>
                    </a:cubicBezTo>
                    <a:lnTo>
                      <a:pt x="398396" y="442221"/>
                    </a:lnTo>
                    <a:cubicBezTo>
                      <a:pt x="383787" y="446032"/>
                      <a:pt x="373625" y="458735"/>
                      <a:pt x="373625" y="474614"/>
                    </a:cubicBezTo>
                    <a:lnTo>
                      <a:pt x="373625" y="482870"/>
                    </a:lnTo>
                    <a:lnTo>
                      <a:pt x="340598" y="482870"/>
                    </a:lnTo>
                    <a:lnTo>
                      <a:pt x="340598" y="474614"/>
                    </a:lnTo>
                    <a:cubicBezTo>
                      <a:pt x="341233" y="459370"/>
                      <a:pt x="330435" y="446032"/>
                      <a:pt x="315827" y="442221"/>
                    </a:cubicBezTo>
                    <a:close/>
                    <a:moveTo>
                      <a:pt x="416180" y="440951"/>
                    </a:moveTo>
                    <a:lnTo>
                      <a:pt x="416180" y="223731"/>
                    </a:lnTo>
                    <a:lnTo>
                      <a:pt x="466357" y="223731"/>
                    </a:lnTo>
                    <a:lnTo>
                      <a:pt x="466357" y="440951"/>
                    </a:lnTo>
                    <a:lnTo>
                      <a:pt x="416180" y="440951"/>
                    </a:lnTo>
                    <a:close/>
                    <a:moveTo>
                      <a:pt x="490492" y="190068"/>
                    </a:moveTo>
                    <a:cubicBezTo>
                      <a:pt x="490492" y="198960"/>
                      <a:pt x="482870" y="206582"/>
                      <a:pt x="473979" y="206582"/>
                    </a:cubicBezTo>
                    <a:lnTo>
                      <a:pt x="407288" y="206582"/>
                    </a:lnTo>
                    <a:cubicBezTo>
                      <a:pt x="398396" y="206582"/>
                      <a:pt x="390774" y="198960"/>
                      <a:pt x="390774" y="190068"/>
                    </a:cubicBezTo>
                    <a:lnTo>
                      <a:pt x="390774" y="181811"/>
                    </a:lnTo>
                    <a:lnTo>
                      <a:pt x="490492" y="181811"/>
                    </a:lnTo>
                    <a:lnTo>
                      <a:pt x="490492" y="190068"/>
                    </a:lnTo>
                    <a:close/>
                    <a:moveTo>
                      <a:pt x="50335" y="165297"/>
                    </a:moveTo>
                    <a:lnTo>
                      <a:pt x="37632" y="165297"/>
                    </a:lnTo>
                    <a:lnTo>
                      <a:pt x="274542" y="17308"/>
                    </a:lnTo>
                    <a:lnTo>
                      <a:pt x="511452" y="165297"/>
                    </a:lnTo>
                    <a:lnTo>
                      <a:pt x="498749" y="165297"/>
                    </a:lnTo>
                    <a:lnTo>
                      <a:pt x="382517" y="165297"/>
                    </a:lnTo>
                    <a:lnTo>
                      <a:pt x="332341" y="165297"/>
                    </a:lnTo>
                    <a:lnTo>
                      <a:pt x="216109" y="165297"/>
                    </a:lnTo>
                    <a:lnTo>
                      <a:pt x="165932" y="165297"/>
                    </a:lnTo>
                    <a:lnTo>
                      <a:pt x="50335" y="165297"/>
                    </a:lnTo>
                    <a:close/>
                    <a:moveTo>
                      <a:pt x="58592" y="190068"/>
                    </a:moveTo>
                    <a:lnTo>
                      <a:pt x="58592" y="181811"/>
                    </a:lnTo>
                    <a:lnTo>
                      <a:pt x="158310" y="181811"/>
                    </a:lnTo>
                    <a:lnTo>
                      <a:pt x="158310" y="190068"/>
                    </a:lnTo>
                    <a:cubicBezTo>
                      <a:pt x="158310" y="198960"/>
                      <a:pt x="150689" y="206582"/>
                      <a:pt x="141797" y="206582"/>
                    </a:cubicBezTo>
                    <a:lnTo>
                      <a:pt x="75106" y="206582"/>
                    </a:lnTo>
                    <a:cubicBezTo>
                      <a:pt x="65579" y="207217"/>
                      <a:pt x="58592" y="199595"/>
                      <a:pt x="58592" y="190068"/>
                    </a:cubicBezTo>
                    <a:close/>
                    <a:moveTo>
                      <a:pt x="58592" y="474614"/>
                    </a:moveTo>
                    <a:cubicBezTo>
                      <a:pt x="58592" y="465722"/>
                      <a:pt x="66214" y="458100"/>
                      <a:pt x="75106" y="458100"/>
                    </a:cubicBezTo>
                    <a:lnTo>
                      <a:pt x="141797" y="458100"/>
                    </a:lnTo>
                    <a:cubicBezTo>
                      <a:pt x="150689" y="458100"/>
                      <a:pt x="158310" y="465722"/>
                      <a:pt x="158310" y="474614"/>
                    </a:cubicBezTo>
                    <a:lnTo>
                      <a:pt x="158310" y="482870"/>
                    </a:lnTo>
                    <a:lnTo>
                      <a:pt x="58592" y="482870"/>
                    </a:lnTo>
                    <a:lnTo>
                      <a:pt x="58592" y="474614"/>
                    </a:lnTo>
                    <a:close/>
                    <a:moveTo>
                      <a:pt x="532412" y="531777"/>
                    </a:moveTo>
                    <a:lnTo>
                      <a:pt x="16673" y="531777"/>
                    </a:lnTo>
                    <a:lnTo>
                      <a:pt x="16673" y="515898"/>
                    </a:lnTo>
                    <a:cubicBezTo>
                      <a:pt x="16673" y="507006"/>
                      <a:pt x="24294" y="499384"/>
                      <a:pt x="33187" y="499384"/>
                    </a:cubicBezTo>
                    <a:lnTo>
                      <a:pt x="49700" y="499384"/>
                    </a:lnTo>
                    <a:lnTo>
                      <a:pt x="165932" y="499384"/>
                    </a:lnTo>
                    <a:lnTo>
                      <a:pt x="216109" y="499384"/>
                    </a:lnTo>
                    <a:lnTo>
                      <a:pt x="332341" y="499384"/>
                    </a:lnTo>
                    <a:lnTo>
                      <a:pt x="382517" y="499384"/>
                    </a:lnTo>
                    <a:lnTo>
                      <a:pt x="498749" y="499384"/>
                    </a:lnTo>
                    <a:lnTo>
                      <a:pt x="515263" y="499384"/>
                    </a:lnTo>
                    <a:cubicBezTo>
                      <a:pt x="524791" y="499384"/>
                      <a:pt x="531777" y="507006"/>
                      <a:pt x="531777" y="515898"/>
                    </a:cubicBezTo>
                    <a:lnTo>
                      <a:pt x="531777" y="531777"/>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FFFFFF"/>
                  </a:solidFill>
                  <a:latin typeface="Nunito Sans"/>
                  <a:ea typeface="Nunito Sans"/>
                  <a:cs typeface="Nunito Sans"/>
                  <a:sym typeface="Nunito Sans"/>
                </a:endParaRPr>
              </a:p>
            </p:txBody>
          </p:sp>
          <p:sp>
            <p:nvSpPr>
              <p:cNvPr id="112" name="Google Shape;112;p7"/>
              <p:cNvSpPr/>
              <p:nvPr/>
            </p:nvSpPr>
            <p:spPr>
              <a:xfrm>
                <a:off x="6397376" y="999721"/>
                <a:ext cx="78757" cy="78758"/>
              </a:xfrm>
              <a:custGeom>
                <a:avLst/>
                <a:gdLst/>
                <a:ahLst/>
                <a:cxnLst/>
                <a:rect l="l" t="t" r="r" b="b"/>
                <a:pathLst>
                  <a:path w="78757" h="78758" extrusionOk="0">
                    <a:moveTo>
                      <a:pt x="39379" y="78758"/>
                    </a:moveTo>
                    <a:cubicBezTo>
                      <a:pt x="60974" y="78758"/>
                      <a:pt x="78758" y="60974"/>
                      <a:pt x="78758" y="39379"/>
                    </a:cubicBezTo>
                    <a:cubicBezTo>
                      <a:pt x="78758" y="17784"/>
                      <a:pt x="60974" y="0"/>
                      <a:pt x="39379" y="0"/>
                    </a:cubicBezTo>
                    <a:cubicBezTo>
                      <a:pt x="17784" y="0"/>
                      <a:pt x="0" y="17784"/>
                      <a:pt x="0" y="39379"/>
                    </a:cubicBezTo>
                    <a:cubicBezTo>
                      <a:pt x="0" y="60974"/>
                      <a:pt x="17784" y="78758"/>
                      <a:pt x="39379" y="78758"/>
                    </a:cubicBezTo>
                    <a:close/>
                    <a:moveTo>
                      <a:pt x="39379" y="16514"/>
                    </a:moveTo>
                    <a:cubicBezTo>
                      <a:pt x="52082" y="16514"/>
                      <a:pt x="62244" y="26676"/>
                      <a:pt x="62244" y="39379"/>
                    </a:cubicBezTo>
                    <a:cubicBezTo>
                      <a:pt x="62244" y="52082"/>
                      <a:pt x="52082" y="62244"/>
                      <a:pt x="39379" y="62244"/>
                    </a:cubicBezTo>
                    <a:cubicBezTo>
                      <a:pt x="26676" y="62244"/>
                      <a:pt x="16514" y="52082"/>
                      <a:pt x="16514" y="39379"/>
                    </a:cubicBezTo>
                    <a:cubicBezTo>
                      <a:pt x="16514" y="26676"/>
                      <a:pt x="26676" y="16514"/>
                      <a:pt x="39379"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FFFFFF"/>
                  </a:solidFill>
                  <a:latin typeface="Nunito Sans"/>
                  <a:ea typeface="Nunito Sans"/>
                  <a:cs typeface="Nunito Sans"/>
                  <a:sym typeface="Nunito Sans"/>
                </a:endParaRPr>
              </a:p>
            </p:txBody>
          </p:sp>
        </p:grpSp>
      </p:grpSp>
      <p:cxnSp>
        <p:nvCxnSpPr>
          <p:cNvPr id="113" name="Google Shape;113;p7"/>
          <p:cNvCxnSpPr/>
          <p:nvPr/>
        </p:nvCxnSpPr>
        <p:spPr>
          <a:xfrm>
            <a:off x="502199" y="1202187"/>
            <a:ext cx="1313400" cy="0"/>
          </a:xfrm>
          <a:prstGeom prst="straightConnector1">
            <a:avLst/>
          </a:prstGeom>
          <a:noFill/>
          <a:ln w="44450" cap="rnd" cmpd="sng">
            <a:solidFill>
              <a:srgbClr val="D8D8D8"/>
            </a:solidFill>
            <a:prstDash val="solid"/>
            <a:round/>
            <a:headEnd type="none" w="sm" len="sm"/>
            <a:tailEnd type="none" w="sm" len="sm"/>
          </a:ln>
        </p:spPr>
      </p:cxnSp>
      <p:grpSp>
        <p:nvGrpSpPr>
          <p:cNvPr id="114" name="Google Shape;114;p7"/>
          <p:cNvGrpSpPr/>
          <p:nvPr/>
        </p:nvGrpSpPr>
        <p:grpSpPr>
          <a:xfrm>
            <a:off x="502216" y="4474300"/>
            <a:ext cx="8243029" cy="0"/>
            <a:chOff x="628267" y="4785337"/>
            <a:chExt cx="10932399" cy="0"/>
          </a:xfrm>
        </p:grpSpPr>
        <p:cxnSp>
          <p:nvCxnSpPr>
            <p:cNvPr id="115" name="Google Shape;115;p7"/>
            <p:cNvCxnSpPr/>
            <p:nvPr/>
          </p:nvCxnSpPr>
          <p:spPr>
            <a:xfrm>
              <a:off x="628267" y="4785337"/>
              <a:ext cx="1742100" cy="0"/>
            </a:xfrm>
            <a:prstGeom prst="straightConnector1">
              <a:avLst/>
            </a:prstGeom>
            <a:noFill/>
            <a:ln w="44450" cap="rnd" cmpd="sng">
              <a:solidFill>
                <a:srgbClr val="D8D8D8"/>
              </a:solidFill>
              <a:prstDash val="solid"/>
              <a:round/>
              <a:headEnd type="none" w="sm" len="sm"/>
              <a:tailEnd type="none" w="sm" len="sm"/>
            </a:ln>
          </p:spPr>
        </p:cxnSp>
        <p:cxnSp>
          <p:nvCxnSpPr>
            <p:cNvPr id="116" name="Google Shape;116;p7"/>
            <p:cNvCxnSpPr/>
            <p:nvPr/>
          </p:nvCxnSpPr>
          <p:spPr>
            <a:xfrm>
              <a:off x="2370466" y="4785337"/>
              <a:ext cx="9190200" cy="0"/>
            </a:xfrm>
            <a:prstGeom prst="straightConnector1">
              <a:avLst/>
            </a:prstGeom>
            <a:noFill/>
            <a:ln w="44450" cap="rnd" cmpd="sng">
              <a:solidFill>
                <a:srgbClr val="FFC000"/>
              </a:solidFill>
              <a:prstDash val="solid"/>
              <a:round/>
              <a:headEnd type="none" w="sm" len="sm"/>
              <a:tailEnd type="none" w="sm" len="sm"/>
            </a:ln>
          </p:spPr>
        </p:cxnSp>
      </p:grpSp>
      <p:grpSp>
        <p:nvGrpSpPr>
          <p:cNvPr id="117" name="Google Shape;117;p7"/>
          <p:cNvGrpSpPr/>
          <p:nvPr/>
        </p:nvGrpSpPr>
        <p:grpSpPr>
          <a:xfrm>
            <a:off x="390555" y="2599770"/>
            <a:ext cx="1430941" cy="443292"/>
            <a:chOff x="480176" y="3378320"/>
            <a:chExt cx="1897800" cy="623389"/>
          </a:xfrm>
        </p:grpSpPr>
        <p:sp>
          <p:nvSpPr>
            <p:cNvPr id="118" name="Google Shape;118;p7"/>
            <p:cNvSpPr txBox="1"/>
            <p:nvPr/>
          </p:nvSpPr>
          <p:spPr>
            <a:xfrm>
              <a:off x="480176" y="3755409"/>
              <a:ext cx="18978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Nunito Sans"/>
                <a:buNone/>
              </a:pPr>
              <a:endParaRPr/>
            </a:p>
          </p:txBody>
        </p:sp>
        <p:grpSp>
          <p:nvGrpSpPr>
            <p:cNvPr id="119" name="Google Shape;119;p7"/>
            <p:cNvGrpSpPr/>
            <p:nvPr/>
          </p:nvGrpSpPr>
          <p:grpSpPr>
            <a:xfrm>
              <a:off x="1262429" y="3378320"/>
              <a:ext cx="476851" cy="575428"/>
              <a:chOff x="1262429" y="3314312"/>
              <a:chExt cx="476851" cy="575428"/>
            </a:xfrm>
          </p:grpSpPr>
          <p:grpSp>
            <p:nvGrpSpPr>
              <p:cNvPr id="120" name="Google Shape;120;p7"/>
              <p:cNvGrpSpPr/>
              <p:nvPr/>
            </p:nvGrpSpPr>
            <p:grpSpPr>
              <a:xfrm>
                <a:off x="1262429" y="3314312"/>
                <a:ext cx="386624" cy="387168"/>
                <a:chOff x="2341522" y="870038"/>
                <a:chExt cx="492139" cy="493019"/>
              </a:xfrm>
            </p:grpSpPr>
            <p:sp>
              <p:nvSpPr>
                <p:cNvPr id="121" name="Google Shape;121;p7"/>
                <p:cNvSpPr/>
                <p:nvPr/>
              </p:nvSpPr>
              <p:spPr>
                <a:xfrm>
                  <a:off x="2341522" y="870038"/>
                  <a:ext cx="492139" cy="493019"/>
                </a:xfrm>
                <a:custGeom>
                  <a:avLst/>
                  <a:gdLst/>
                  <a:ahLst/>
                  <a:cxnLst/>
                  <a:rect l="l" t="t" r="r" b="b"/>
                  <a:pathLst>
                    <a:path w="492139" h="493019" extrusionOk="0">
                      <a:moveTo>
                        <a:pt x="433647" y="45241"/>
                      </a:moveTo>
                      <a:cubicBezTo>
                        <a:pt x="363145" y="-17639"/>
                        <a:pt x="251995" y="-14463"/>
                        <a:pt x="184669" y="51592"/>
                      </a:cubicBezTo>
                      <a:cubicBezTo>
                        <a:pt x="155452" y="80809"/>
                        <a:pt x="137033" y="119553"/>
                        <a:pt x="132587" y="160838"/>
                      </a:cubicBezTo>
                      <a:cubicBezTo>
                        <a:pt x="128776" y="195771"/>
                        <a:pt x="112262" y="229433"/>
                        <a:pt x="84951" y="256745"/>
                      </a:cubicBezTo>
                      <a:lnTo>
                        <a:pt x="83045" y="258015"/>
                      </a:lnTo>
                      <a:lnTo>
                        <a:pt x="79870" y="254839"/>
                      </a:lnTo>
                      <a:cubicBezTo>
                        <a:pt x="76694" y="251664"/>
                        <a:pt x="70978" y="251664"/>
                        <a:pt x="67802" y="254839"/>
                      </a:cubicBezTo>
                      <a:cubicBezTo>
                        <a:pt x="64626" y="258015"/>
                        <a:pt x="64626" y="263096"/>
                        <a:pt x="67802" y="266907"/>
                      </a:cubicBezTo>
                      <a:lnTo>
                        <a:pt x="74153" y="273259"/>
                      </a:lnTo>
                      <a:cubicBezTo>
                        <a:pt x="72883" y="284056"/>
                        <a:pt x="63991" y="292948"/>
                        <a:pt x="53194" y="294218"/>
                      </a:cubicBezTo>
                      <a:lnTo>
                        <a:pt x="46842" y="287867"/>
                      </a:lnTo>
                      <a:cubicBezTo>
                        <a:pt x="43666" y="284691"/>
                        <a:pt x="38585" y="284691"/>
                        <a:pt x="35409" y="287867"/>
                      </a:cubicBezTo>
                      <a:cubicBezTo>
                        <a:pt x="32234" y="291043"/>
                        <a:pt x="32234" y="296124"/>
                        <a:pt x="35409" y="299935"/>
                      </a:cubicBezTo>
                      <a:lnTo>
                        <a:pt x="41761" y="306286"/>
                      </a:lnTo>
                      <a:cubicBezTo>
                        <a:pt x="40491" y="317084"/>
                        <a:pt x="31599" y="325976"/>
                        <a:pt x="20801" y="327246"/>
                      </a:cubicBezTo>
                      <a:lnTo>
                        <a:pt x="14450" y="320895"/>
                      </a:lnTo>
                      <a:cubicBezTo>
                        <a:pt x="11274" y="317719"/>
                        <a:pt x="6193" y="317719"/>
                        <a:pt x="2382" y="320895"/>
                      </a:cubicBezTo>
                      <a:cubicBezTo>
                        <a:pt x="-794" y="324070"/>
                        <a:pt x="-794" y="329152"/>
                        <a:pt x="2382" y="332962"/>
                      </a:cubicBezTo>
                      <a:lnTo>
                        <a:pt x="20166" y="350747"/>
                      </a:lnTo>
                      <a:cubicBezTo>
                        <a:pt x="5558" y="365990"/>
                        <a:pt x="5558" y="391396"/>
                        <a:pt x="20801" y="406640"/>
                      </a:cubicBezTo>
                      <a:lnTo>
                        <a:pt x="86221" y="472060"/>
                      </a:lnTo>
                      <a:cubicBezTo>
                        <a:pt x="93843" y="479681"/>
                        <a:pt x="104641" y="484127"/>
                        <a:pt x="114803" y="484127"/>
                      </a:cubicBezTo>
                      <a:cubicBezTo>
                        <a:pt x="124965" y="484127"/>
                        <a:pt x="134492" y="480317"/>
                        <a:pt x="142114" y="473330"/>
                      </a:cubicBezTo>
                      <a:lnTo>
                        <a:pt x="159263" y="490479"/>
                      </a:lnTo>
                      <a:cubicBezTo>
                        <a:pt x="161169" y="492384"/>
                        <a:pt x="163074" y="493019"/>
                        <a:pt x="164979" y="493019"/>
                      </a:cubicBezTo>
                      <a:cubicBezTo>
                        <a:pt x="166885" y="493019"/>
                        <a:pt x="169425" y="492384"/>
                        <a:pt x="170696" y="490479"/>
                      </a:cubicBezTo>
                      <a:cubicBezTo>
                        <a:pt x="173872" y="487303"/>
                        <a:pt x="173872" y="482222"/>
                        <a:pt x="170696" y="479046"/>
                      </a:cubicBezTo>
                      <a:lnTo>
                        <a:pt x="164979" y="473330"/>
                      </a:lnTo>
                      <a:cubicBezTo>
                        <a:pt x="165614" y="467614"/>
                        <a:pt x="168155" y="463168"/>
                        <a:pt x="171966" y="459357"/>
                      </a:cubicBezTo>
                      <a:cubicBezTo>
                        <a:pt x="175777" y="455546"/>
                        <a:pt x="180858" y="453005"/>
                        <a:pt x="185939" y="452370"/>
                      </a:cubicBezTo>
                      <a:lnTo>
                        <a:pt x="191656" y="458086"/>
                      </a:lnTo>
                      <a:cubicBezTo>
                        <a:pt x="193561" y="459992"/>
                        <a:pt x="195466" y="460627"/>
                        <a:pt x="197372" y="460627"/>
                      </a:cubicBezTo>
                      <a:cubicBezTo>
                        <a:pt x="199277" y="460627"/>
                        <a:pt x="201818" y="459992"/>
                        <a:pt x="203088" y="458086"/>
                      </a:cubicBezTo>
                      <a:cubicBezTo>
                        <a:pt x="206264" y="454911"/>
                        <a:pt x="206264" y="449829"/>
                        <a:pt x="203088" y="446654"/>
                      </a:cubicBezTo>
                      <a:lnTo>
                        <a:pt x="197372" y="440937"/>
                      </a:lnTo>
                      <a:cubicBezTo>
                        <a:pt x="198642" y="430140"/>
                        <a:pt x="207534" y="421248"/>
                        <a:pt x="218332" y="419978"/>
                      </a:cubicBezTo>
                      <a:lnTo>
                        <a:pt x="224048" y="425694"/>
                      </a:lnTo>
                      <a:cubicBezTo>
                        <a:pt x="225953" y="426964"/>
                        <a:pt x="227859" y="428234"/>
                        <a:pt x="229764" y="428234"/>
                      </a:cubicBezTo>
                      <a:cubicBezTo>
                        <a:pt x="232305" y="428234"/>
                        <a:pt x="234210" y="427599"/>
                        <a:pt x="235481" y="425694"/>
                      </a:cubicBezTo>
                      <a:cubicBezTo>
                        <a:pt x="238656" y="422518"/>
                        <a:pt x="238656" y="416802"/>
                        <a:pt x="235481" y="413626"/>
                      </a:cubicBezTo>
                      <a:lnTo>
                        <a:pt x="232940" y="411086"/>
                      </a:lnTo>
                      <a:lnTo>
                        <a:pt x="237386" y="406640"/>
                      </a:lnTo>
                      <a:cubicBezTo>
                        <a:pt x="262157" y="381234"/>
                        <a:pt x="295820" y="365355"/>
                        <a:pt x="330753" y="362179"/>
                      </a:cubicBezTo>
                      <a:cubicBezTo>
                        <a:pt x="372037" y="357733"/>
                        <a:pt x="409511" y="339949"/>
                        <a:pt x="438728" y="310097"/>
                      </a:cubicBezTo>
                      <a:cubicBezTo>
                        <a:pt x="474296" y="274529"/>
                        <a:pt x="493350" y="227528"/>
                        <a:pt x="492080" y="177351"/>
                      </a:cubicBezTo>
                      <a:cubicBezTo>
                        <a:pt x="492715" y="125269"/>
                        <a:pt x="471120" y="78904"/>
                        <a:pt x="433647" y="45241"/>
                      </a:cubicBezTo>
                      <a:close/>
                      <a:moveTo>
                        <a:pt x="142749" y="317719"/>
                      </a:moveTo>
                      <a:lnTo>
                        <a:pt x="170061" y="273259"/>
                      </a:lnTo>
                      <a:cubicBezTo>
                        <a:pt x="181493" y="292313"/>
                        <a:pt x="199913" y="310732"/>
                        <a:pt x="218332" y="322165"/>
                      </a:cubicBezTo>
                      <a:lnTo>
                        <a:pt x="173872" y="349476"/>
                      </a:lnTo>
                      <a:lnTo>
                        <a:pt x="142749" y="317719"/>
                      </a:lnTo>
                      <a:close/>
                      <a:moveTo>
                        <a:pt x="98924" y="459357"/>
                      </a:moveTo>
                      <a:lnTo>
                        <a:pt x="33504" y="393937"/>
                      </a:lnTo>
                      <a:cubicBezTo>
                        <a:pt x="24612" y="385044"/>
                        <a:pt x="24612" y="370436"/>
                        <a:pt x="32869" y="361544"/>
                      </a:cubicBezTo>
                      <a:lnTo>
                        <a:pt x="131952" y="459992"/>
                      </a:lnTo>
                      <a:cubicBezTo>
                        <a:pt x="122425" y="468249"/>
                        <a:pt x="107816" y="468249"/>
                        <a:pt x="98924" y="459357"/>
                      </a:cubicBezTo>
                      <a:close/>
                      <a:moveTo>
                        <a:pt x="161169" y="446019"/>
                      </a:moveTo>
                      <a:cubicBezTo>
                        <a:pt x="157358" y="449829"/>
                        <a:pt x="154817" y="453640"/>
                        <a:pt x="152912" y="458086"/>
                      </a:cubicBezTo>
                      <a:lnTo>
                        <a:pt x="149101" y="454276"/>
                      </a:lnTo>
                      <a:lnTo>
                        <a:pt x="149101" y="454276"/>
                      </a:lnTo>
                      <a:lnTo>
                        <a:pt x="38585" y="343760"/>
                      </a:lnTo>
                      <a:lnTo>
                        <a:pt x="38585" y="343760"/>
                      </a:lnTo>
                      <a:lnTo>
                        <a:pt x="34774" y="339949"/>
                      </a:lnTo>
                      <a:cubicBezTo>
                        <a:pt x="44302" y="335503"/>
                        <a:pt x="51288" y="328516"/>
                        <a:pt x="55734" y="318989"/>
                      </a:cubicBezTo>
                      <a:lnTo>
                        <a:pt x="173872" y="437127"/>
                      </a:lnTo>
                      <a:cubicBezTo>
                        <a:pt x="169425" y="439667"/>
                        <a:pt x="164979" y="442208"/>
                        <a:pt x="161169" y="446019"/>
                      </a:cubicBezTo>
                      <a:close/>
                      <a:moveTo>
                        <a:pt x="185939" y="425694"/>
                      </a:moveTo>
                      <a:lnTo>
                        <a:pt x="67167" y="307557"/>
                      </a:lnTo>
                      <a:cubicBezTo>
                        <a:pt x="76694" y="303111"/>
                        <a:pt x="83681" y="296124"/>
                        <a:pt x="88127" y="286597"/>
                      </a:cubicBezTo>
                      <a:lnTo>
                        <a:pt x="206264" y="404734"/>
                      </a:lnTo>
                      <a:cubicBezTo>
                        <a:pt x="197372" y="409180"/>
                        <a:pt x="189750" y="416167"/>
                        <a:pt x="185939" y="425694"/>
                      </a:cubicBezTo>
                      <a:close/>
                      <a:moveTo>
                        <a:pt x="429201" y="296759"/>
                      </a:moveTo>
                      <a:cubicBezTo>
                        <a:pt x="402524" y="323435"/>
                        <a:pt x="368227" y="339949"/>
                        <a:pt x="330753" y="343760"/>
                      </a:cubicBezTo>
                      <a:cubicBezTo>
                        <a:pt x="292009" y="348206"/>
                        <a:pt x="255170" y="365355"/>
                        <a:pt x="227224" y="393301"/>
                      </a:cubicBezTo>
                      <a:lnTo>
                        <a:pt x="222778" y="397747"/>
                      </a:lnTo>
                      <a:lnTo>
                        <a:pt x="186574" y="361544"/>
                      </a:lnTo>
                      <a:lnTo>
                        <a:pt x="239927" y="327881"/>
                      </a:lnTo>
                      <a:cubicBezTo>
                        <a:pt x="242467" y="326611"/>
                        <a:pt x="244373" y="323435"/>
                        <a:pt x="243738" y="320259"/>
                      </a:cubicBezTo>
                      <a:cubicBezTo>
                        <a:pt x="243738" y="317084"/>
                        <a:pt x="241197" y="314543"/>
                        <a:pt x="238656" y="313273"/>
                      </a:cubicBezTo>
                      <a:cubicBezTo>
                        <a:pt x="215156" y="304381"/>
                        <a:pt x="187845" y="276434"/>
                        <a:pt x="178317" y="252934"/>
                      </a:cubicBezTo>
                      <a:cubicBezTo>
                        <a:pt x="177047" y="250393"/>
                        <a:pt x="174507" y="247853"/>
                        <a:pt x="171331" y="247853"/>
                      </a:cubicBezTo>
                      <a:cubicBezTo>
                        <a:pt x="168155" y="247853"/>
                        <a:pt x="164979" y="249123"/>
                        <a:pt x="163709" y="251664"/>
                      </a:cubicBezTo>
                      <a:lnTo>
                        <a:pt x="130681" y="305016"/>
                      </a:lnTo>
                      <a:lnTo>
                        <a:pt x="94478" y="268813"/>
                      </a:lnTo>
                      <a:lnTo>
                        <a:pt x="96383" y="266907"/>
                      </a:lnTo>
                      <a:cubicBezTo>
                        <a:pt x="126235" y="237055"/>
                        <a:pt x="144655" y="199582"/>
                        <a:pt x="148466" y="161473"/>
                      </a:cubicBezTo>
                      <a:cubicBezTo>
                        <a:pt x="152277" y="123999"/>
                        <a:pt x="168790" y="89701"/>
                        <a:pt x="196102" y="63025"/>
                      </a:cubicBezTo>
                      <a:cubicBezTo>
                        <a:pt x="257076" y="2686"/>
                        <a:pt x="358064" y="-490"/>
                        <a:pt x="422214" y="56673"/>
                      </a:cubicBezTo>
                      <a:cubicBezTo>
                        <a:pt x="456512" y="87161"/>
                        <a:pt x="475566" y="129715"/>
                        <a:pt x="476837" y="174811"/>
                      </a:cubicBezTo>
                      <a:cubicBezTo>
                        <a:pt x="478742" y="221176"/>
                        <a:pt x="461593" y="264367"/>
                        <a:pt x="429201" y="29675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2" name="Google Shape;122;p7"/>
                <p:cNvSpPr/>
                <p:nvPr/>
              </p:nvSpPr>
              <p:spPr>
                <a:xfrm>
                  <a:off x="2420244" y="943352"/>
                  <a:ext cx="16196" cy="16990"/>
                </a:xfrm>
                <a:custGeom>
                  <a:avLst/>
                  <a:gdLst/>
                  <a:ahLst/>
                  <a:cxnLst/>
                  <a:rect l="l" t="t" r="r" b="b"/>
                  <a:pathLst>
                    <a:path w="16196" h="16990" extrusionOk="0">
                      <a:moveTo>
                        <a:pt x="8098" y="16990"/>
                      </a:moveTo>
                      <a:cubicBezTo>
                        <a:pt x="10639" y="16990"/>
                        <a:pt x="12544" y="16355"/>
                        <a:pt x="13815" y="14450"/>
                      </a:cubicBezTo>
                      <a:cubicBezTo>
                        <a:pt x="16990" y="11274"/>
                        <a:pt x="16990" y="5558"/>
                        <a:pt x="13815" y="2382"/>
                      </a:cubicBezTo>
                      <a:cubicBezTo>
                        <a:pt x="10639" y="-794"/>
                        <a:pt x="5558" y="-794"/>
                        <a:pt x="2382" y="2382"/>
                      </a:cubicBezTo>
                      <a:cubicBezTo>
                        <a:pt x="-794" y="5558"/>
                        <a:pt x="-794" y="11274"/>
                        <a:pt x="2382" y="14450"/>
                      </a:cubicBezTo>
                      <a:cubicBezTo>
                        <a:pt x="3652" y="16355"/>
                        <a:pt x="5558" y="16990"/>
                        <a:pt x="8098" y="1699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3" name="Google Shape;123;p7"/>
                <p:cNvSpPr/>
                <p:nvPr/>
              </p:nvSpPr>
              <p:spPr>
                <a:xfrm>
                  <a:off x="2506079" y="889454"/>
                  <a:ext cx="16905" cy="16265"/>
                </a:xfrm>
                <a:custGeom>
                  <a:avLst/>
                  <a:gdLst/>
                  <a:ahLst/>
                  <a:cxnLst/>
                  <a:rect l="l" t="t" r="r" b="b"/>
                  <a:pathLst>
                    <a:path w="16905" h="16265" extrusionOk="0">
                      <a:moveTo>
                        <a:pt x="8643" y="16265"/>
                      </a:moveTo>
                      <a:cubicBezTo>
                        <a:pt x="9278" y="16265"/>
                        <a:pt x="10549" y="16265"/>
                        <a:pt x="11184" y="16265"/>
                      </a:cubicBezTo>
                      <a:cubicBezTo>
                        <a:pt x="15630" y="14360"/>
                        <a:pt x="18170" y="9914"/>
                        <a:pt x="16265" y="5467"/>
                      </a:cubicBezTo>
                      <a:cubicBezTo>
                        <a:pt x="14359" y="1021"/>
                        <a:pt x="9914" y="-884"/>
                        <a:pt x="5467" y="386"/>
                      </a:cubicBezTo>
                      <a:cubicBezTo>
                        <a:pt x="1022" y="1657"/>
                        <a:pt x="-884" y="6738"/>
                        <a:pt x="386" y="11184"/>
                      </a:cubicBezTo>
                      <a:cubicBezTo>
                        <a:pt x="2292" y="13724"/>
                        <a:pt x="5467" y="16265"/>
                        <a:pt x="8643" y="16265"/>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4" name="Google Shape;124;p7"/>
                <p:cNvSpPr/>
                <p:nvPr/>
              </p:nvSpPr>
              <p:spPr>
                <a:xfrm>
                  <a:off x="2557197" y="1334998"/>
                  <a:ext cx="17229" cy="16594"/>
                </a:xfrm>
                <a:custGeom>
                  <a:avLst/>
                  <a:gdLst/>
                  <a:ahLst/>
                  <a:cxnLst/>
                  <a:rect l="l" t="t" r="r" b="b"/>
                  <a:pathLst>
                    <a:path w="17229" h="16594" extrusionOk="0">
                      <a:moveTo>
                        <a:pt x="9608" y="81"/>
                      </a:moveTo>
                      <a:cubicBezTo>
                        <a:pt x="5162" y="-555"/>
                        <a:pt x="716" y="2621"/>
                        <a:pt x="81" y="7702"/>
                      </a:cubicBezTo>
                      <a:cubicBezTo>
                        <a:pt x="-555" y="12148"/>
                        <a:pt x="2621" y="16594"/>
                        <a:pt x="7702" y="16594"/>
                      </a:cubicBezTo>
                      <a:cubicBezTo>
                        <a:pt x="8337" y="16594"/>
                        <a:pt x="8337" y="16594"/>
                        <a:pt x="8973" y="16594"/>
                      </a:cubicBezTo>
                      <a:cubicBezTo>
                        <a:pt x="13419" y="16594"/>
                        <a:pt x="16594" y="13419"/>
                        <a:pt x="17229" y="8973"/>
                      </a:cubicBezTo>
                      <a:cubicBezTo>
                        <a:pt x="17229" y="4527"/>
                        <a:pt x="14054" y="81"/>
                        <a:pt x="9608" y="81"/>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5" name="Google Shape;125;p7"/>
                <p:cNvSpPr/>
                <p:nvPr/>
              </p:nvSpPr>
              <p:spPr>
                <a:xfrm>
                  <a:off x="2354585" y="1131832"/>
                  <a:ext cx="16594" cy="16513"/>
                </a:xfrm>
                <a:custGeom>
                  <a:avLst/>
                  <a:gdLst/>
                  <a:ahLst/>
                  <a:cxnLst/>
                  <a:rect l="l" t="t" r="r" b="b"/>
                  <a:pathLst>
                    <a:path w="16594" h="16513" extrusionOk="0">
                      <a:moveTo>
                        <a:pt x="8338" y="16514"/>
                      </a:moveTo>
                      <a:cubicBezTo>
                        <a:pt x="8338" y="16514"/>
                        <a:pt x="8973" y="16514"/>
                        <a:pt x="8973" y="16514"/>
                      </a:cubicBezTo>
                      <a:cubicBezTo>
                        <a:pt x="13419" y="15879"/>
                        <a:pt x="16595" y="12068"/>
                        <a:pt x="16595" y="7622"/>
                      </a:cubicBezTo>
                      <a:cubicBezTo>
                        <a:pt x="15960" y="3176"/>
                        <a:pt x="12149" y="0"/>
                        <a:pt x="7067" y="0"/>
                      </a:cubicBezTo>
                      <a:cubicBezTo>
                        <a:pt x="2621" y="635"/>
                        <a:pt x="-554" y="4446"/>
                        <a:pt x="81" y="8892"/>
                      </a:cubicBezTo>
                      <a:cubicBezTo>
                        <a:pt x="81" y="13973"/>
                        <a:pt x="3892" y="16514"/>
                        <a:pt x="8338"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6" name="Google Shape;126;p7"/>
                <p:cNvSpPr/>
                <p:nvPr/>
              </p:nvSpPr>
              <p:spPr>
                <a:xfrm>
                  <a:off x="2365136" y="1029878"/>
                  <a:ext cx="16591" cy="16844"/>
                </a:xfrm>
                <a:custGeom>
                  <a:avLst/>
                  <a:gdLst/>
                  <a:ahLst/>
                  <a:cxnLst/>
                  <a:rect l="l" t="t" r="r" b="b"/>
                  <a:pathLst>
                    <a:path w="16591" h="16844" extrusionOk="0">
                      <a:moveTo>
                        <a:pt x="6043" y="16209"/>
                      </a:moveTo>
                      <a:cubicBezTo>
                        <a:pt x="6678" y="16844"/>
                        <a:pt x="7949" y="16844"/>
                        <a:pt x="8584" y="16844"/>
                      </a:cubicBezTo>
                      <a:cubicBezTo>
                        <a:pt x="11760" y="16844"/>
                        <a:pt x="14935" y="14304"/>
                        <a:pt x="16206" y="11128"/>
                      </a:cubicBezTo>
                      <a:cubicBezTo>
                        <a:pt x="17476" y="6682"/>
                        <a:pt x="15570" y="2236"/>
                        <a:pt x="11125" y="330"/>
                      </a:cubicBezTo>
                      <a:cubicBezTo>
                        <a:pt x="6678" y="-940"/>
                        <a:pt x="2233" y="1601"/>
                        <a:pt x="327" y="5412"/>
                      </a:cubicBezTo>
                      <a:cubicBezTo>
                        <a:pt x="-943" y="10493"/>
                        <a:pt x="1597" y="14939"/>
                        <a:pt x="6043" y="1620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7" name="Google Shape;127;p7"/>
                <p:cNvSpPr/>
                <p:nvPr/>
              </p:nvSpPr>
              <p:spPr>
                <a:xfrm>
                  <a:off x="2800152" y="1181622"/>
                  <a:ext cx="16639" cy="16265"/>
                </a:xfrm>
                <a:custGeom>
                  <a:avLst/>
                  <a:gdLst/>
                  <a:ahLst/>
                  <a:cxnLst/>
                  <a:rect l="l" t="t" r="r" b="b"/>
                  <a:pathLst>
                    <a:path w="16639" h="16265" extrusionOk="0">
                      <a:moveTo>
                        <a:pt x="11184" y="386"/>
                      </a:moveTo>
                      <a:cubicBezTo>
                        <a:pt x="6738" y="-884"/>
                        <a:pt x="2292" y="1021"/>
                        <a:pt x="386" y="5467"/>
                      </a:cubicBezTo>
                      <a:cubicBezTo>
                        <a:pt x="-884" y="9914"/>
                        <a:pt x="1021" y="14995"/>
                        <a:pt x="5468" y="16265"/>
                      </a:cubicBezTo>
                      <a:cubicBezTo>
                        <a:pt x="6738" y="16265"/>
                        <a:pt x="7373" y="16265"/>
                        <a:pt x="8008" y="16265"/>
                      </a:cubicBezTo>
                      <a:cubicBezTo>
                        <a:pt x="11184" y="16265"/>
                        <a:pt x="14995" y="14360"/>
                        <a:pt x="15630" y="10549"/>
                      </a:cubicBezTo>
                      <a:cubicBezTo>
                        <a:pt x="18171" y="6738"/>
                        <a:pt x="15630" y="1657"/>
                        <a:pt x="11184" y="386"/>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8" name="Google Shape;128;p7"/>
                <p:cNvSpPr/>
                <p:nvPr/>
              </p:nvSpPr>
              <p:spPr>
                <a:xfrm>
                  <a:off x="2777622" y="983156"/>
                  <a:ext cx="16616" cy="16565"/>
                </a:xfrm>
                <a:custGeom>
                  <a:avLst/>
                  <a:gdLst/>
                  <a:ahLst/>
                  <a:cxnLst/>
                  <a:rect l="l" t="t" r="r" b="b"/>
                  <a:pathLst>
                    <a:path w="16616" h="16565" extrusionOk="0">
                      <a:moveTo>
                        <a:pt x="3862" y="1322"/>
                      </a:moveTo>
                      <a:cubicBezTo>
                        <a:pt x="51" y="3862"/>
                        <a:pt x="-1219" y="8943"/>
                        <a:pt x="1322" y="12754"/>
                      </a:cubicBezTo>
                      <a:cubicBezTo>
                        <a:pt x="3227" y="15295"/>
                        <a:pt x="5768" y="16565"/>
                        <a:pt x="8308" y="16565"/>
                      </a:cubicBezTo>
                      <a:cubicBezTo>
                        <a:pt x="10214" y="16565"/>
                        <a:pt x="11484" y="15930"/>
                        <a:pt x="12754" y="15295"/>
                      </a:cubicBezTo>
                      <a:cubicBezTo>
                        <a:pt x="16565" y="12754"/>
                        <a:pt x="17836" y="7673"/>
                        <a:pt x="15295" y="3862"/>
                      </a:cubicBezTo>
                      <a:cubicBezTo>
                        <a:pt x="12754" y="51"/>
                        <a:pt x="7673" y="-1219"/>
                        <a:pt x="3862" y="132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9" name="Google Shape;129;p7"/>
                <p:cNvSpPr/>
                <p:nvPr/>
              </p:nvSpPr>
              <p:spPr>
                <a:xfrm>
                  <a:off x="2745514" y="1268071"/>
                  <a:ext cx="16122" cy="17466"/>
                </a:xfrm>
                <a:custGeom>
                  <a:avLst/>
                  <a:gdLst/>
                  <a:ahLst/>
                  <a:cxnLst/>
                  <a:rect l="l" t="t" r="r" b="b"/>
                  <a:pathLst>
                    <a:path w="16122" h="17466" extrusionOk="0">
                      <a:moveTo>
                        <a:pt x="2943" y="2858"/>
                      </a:moveTo>
                      <a:lnTo>
                        <a:pt x="2943" y="2858"/>
                      </a:lnTo>
                      <a:lnTo>
                        <a:pt x="2943" y="2858"/>
                      </a:lnTo>
                      <a:cubicBezTo>
                        <a:pt x="-868" y="6669"/>
                        <a:pt x="-868" y="11750"/>
                        <a:pt x="2308" y="14926"/>
                      </a:cubicBezTo>
                      <a:cubicBezTo>
                        <a:pt x="3578" y="16831"/>
                        <a:pt x="6119" y="17466"/>
                        <a:pt x="8024" y="17466"/>
                      </a:cubicBezTo>
                      <a:cubicBezTo>
                        <a:pt x="9929" y="17466"/>
                        <a:pt x="12470" y="16831"/>
                        <a:pt x="13740" y="14926"/>
                      </a:cubicBezTo>
                      <a:cubicBezTo>
                        <a:pt x="13740" y="14926"/>
                        <a:pt x="13740" y="14926"/>
                        <a:pt x="13740" y="14926"/>
                      </a:cubicBezTo>
                      <a:cubicBezTo>
                        <a:pt x="13740" y="14926"/>
                        <a:pt x="13740" y="14926"/>
                        <a:pt x="13740" y="14926"/>
                      </a:cubicBezTo>
                      <a:cubicBezTo>
                        <a:pt x="16916" y="11750"/>
                        <a:pt x="16916" y="6669"/>
                        <a:pt x="13740" y="2858"/>
                      </a:cubicBezTo>
                      <a:cubicBezTo>
                        <a:pt x="11835" y="-953"/>
                        <a:pt x="6119" y="-953"/>
                        <a:pt x="2943" y="2858"/>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0" name="Google Shape;130;p7"/>
                <p:cNvSpPr/>
                <p:nvPr/>
              </p:nvSpPr>
              <p:spPr>
                <a:xfrm>
                  <a:off x="2811891" y="1079669"/>
                  <a:ext cx="16594" cy="17229"/>
                </a:xfrm>
                <a:custGeom>
                  <a:avLst/>
                  <a:gdLst/>
                  <a:ahLst/>
                  <a:cxnLst/>
                  <a:rect l="l" t="t" r="r" b="b"/>
                  <a:pathLst>
                    <a:path w="16594" h="17229" extrusionOk="0">
                      <a:moveTo>
                        <a:pt x="7067" y="81"/>
                      </a:moveTo>
                      <a:cubicBezTo>
                        <a:pt x="2621" y="716"/>
                        <a:pt x="-554" y="5162"/>
                        <a:pt x="81" y="9608"/>
                      </a:cubicBezTo>
                      <a:cubicBezTo>
                        <a:pt x="716" y="14054"/>
                        <a:pt x="3892" y="17229"/>
                        <a:pt x="8338" y="17229"/>
                      </a:cubicBezTo>
                      <a:cubicBezTo>
                        <a:pt x="8338" y="17229"/>
                        <a:pt x="8973" y="17229"/>
                        <a:pt x="8973" y="17229"/>
                      </a:cubicBezTo>
                      <a:cubicBezTo>
                        <a:pt x="13419" y="16594"/>
                        <a:pt x="16595" y="12783"/>
                        <a:pt x="16595" y="7702"/>
                      </a:cubicBezTo>
                      <a:cubicBezTo>
                        <a:pt x="15960" y="2621"/>
                        <a:pt x="11514" y="-555"/>
                        <a:pt x="7067" y="81"/>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1" name="Google Shape;131;p7"/>
                <p:cNvSpPr/>
                <p:nvPr/>
              </p:nvSpPr>
              <p:spPr>
                <a:xfrm>
                  <a:off x="2608643" y="877057"/>
                  <a:ext cx="16675" cy="16594"/>
                </a:xfrm>
                <a:custGeom>
                  <a:avLst/>
                  <a:gdLst/>
                  <a:ahLst/>
                  <a:cxnLst/>
                  <a:rect l="l" t="t" r="r" b="b"/>
                  <a:pathLst>
                    <a:path w="16675" h="16594" extrusionOk="0">
                      <a:moveTo>
                        <a:pt x="7067" y="16594"/>
                      </a:moveTo>
                      <a:cubicBezTo>
                        <a:pt x="7703" y="16594"/>
                        <a:pt x="7703" y="16594"/>
                        <a:pt x="8338" y="16594"/>
                      </a:cubicBezTo>
                      <a:cubicBezTo>
                        <a:pt x="12784" y="16594"/>
                        <a:pt x="15960" y="13419"/>
                        <a:pt x="16595" y="8973"/>
                      </a:cubicBezTo>
                      <a:cubicBezTo>
                        <a:pt x="17230" y="4527"/>
                        <a:pt x="14054" y="81"/>
                        <a:pt x="8973" y="81"/>
                      </a:cubicBezTo>
                      <a:cubicBezTo>
                        <a:pt x="4527" y="-555"/>
                        <a:pt x="81" y="2621"/>
                        <a:pt x="81" y="7702"/>
                      </a:cubicBezTo>
                      <a:cubicBezTo>
                        <a:pt x="-554" y="12148"/>
                        <a:pt x="2621" y="16594"/>
                        <a:pt x="7067" y="1659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2" name="Google Shape;132;p7"/>
                <p:cNvSpPr/>
                <p:nvPr/>
              </p:nvSpPr>
              <p:spPr>
                <a:xfrm>
                  <a:off x="2705215" y="910749"/>
                  <a:ext cx="16616" cy="16565"/>
                </a:xfrm>
                <a:custGeom>
                  <a:avLst/>
                  <a:gdLst/>
                  <a:ahLst/>
                  <a:cxnLst/>
                  <a:rect l="l" t="t" r="r" b="b"/>
                  <a:pathLst>
                    <a:path w="16616" h="16565" extrusionOk="0">
                      <a:moveTo>
                        <a:pt x="3862" y="15295"/>
                      </a:moveTo>
                      <a:cubicBezTo>
                        <a:pt x="5133" y="16565"/>
                        <a:pt x="6403" y="16565"/>
                        <a:pt x="8308" y="16565"/>
                      </a:cubicBezTo>
                      <a:cubicBezTo>
                        <a:pt x="10849" y="16565"/>
                        <a:pt x="14025" y="15295"/>
                        <a:pt x="15295" y="12754"/>
                      </a:cubicBezTo>
                      <a:cubicBezTo>
                        <a:pt x="17836" y="8944"/>
                        <a:pt x="16565" y="3862"/>
                        <a:pt x="12754" y="1322"/>
                      </a:cubicBezTo>
                      <a:cubicBezTo>
                        <a:pt x="8943" y="-1219"/>
                        <a:pt x="3862" y="51"/>
                        <a:pt x="1322" y="3862"/>
                      </a:cubicBezTo>
                      <a:cubicBezTo>
                        <a:pt x="-1219" y="8308"/>
                        <a:pt x="51" y="12754"/>
                        <a:pt x="3862" y="15295"/>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3" name="Google Shape;133;p7"/>
                <p:cNvSpPr/>
                <p:nvPr/>
              </p:nvSpPr>
              <p:spPr>
                <a:xfrm>
                  <a:off x="2659150" y="1323260"/>
                  <a:ext cx="16269" cy="16900"/>
                </a:xfrm>
                <a:custGeom>
                  <a:avLst/>
                  <a:gdLst/>
                  <a:ahLst/>
                  <a:cxnLst/>
                  <a:rect l="l" t="t" r="r" b="b"/>
                  <a:pathLst>
                    <a:path w="16269" h="16900" extrusionOk="0">
                      <a:moveTo>
                        <a:pt x="5467" y="386"/>
                      </a:moveTo>
                      <a:cubicBezTo>
                        <a:pt x="1021" y="1657"/>
                        <a:pt x="-884" y="6738"/>
                        <a:pt x="386" y="11184"/>
                      </a:cubicBezTo>
                      <a:cubicBezTo>
                        <a:pt x="1657" y="14360"/>
                        <a:pt x="4832" y="16900"/>
                        <a:pt x="8008" y="16900"/>
                      </a:cubicBezTo>
                      <a:cubicBezTo>
                        <a:pt x="9278" y="16900"/>
                        <a:pt x="9914" y="16900"/>
                        <a:pt x="10549" y="16265"/>
                      </a:cubicBezTo>
                      <a:cubicBezTo>
                        <a:pt x="10549" y="16265"/>
                        <a:pt x="10549" y="16265"/>
                        <a:pt x="10549" y="16265"/>
                      </a:cubicBezTo>
                      <a:cubicBezTo>
                        <a:pt x="14995" y="14995"/>
                        <a:pt x="17535" y="9914"/>
                        <a:pt x="15630" y="5468"/>
                      </a:cubicBezTo>
                      <a:cubicBezTo>
                        <a:pt x="14359" y="1022"/>
                        <a:pt x="9914" y="-884"/>
                        <a:pt x="5467" y="386"/>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4" name="Google Shape;134;p7"/>
                <p:cNvSpPr/>
                <p:nvPr/>
              </p:nvSpPr>
              <p:spPr>
                <a:xfrm>
                  <a:off x="2462005" y="984477"/>
                  <a:ext cx="257869" cy="258504"/>
                </a:xfrm>
                <a:custGeom>
                  <a:avLst/>
                  <a:gdLst/>
                  <a:ahLst/>
                  <a:cxnLst/>
                  <a:rect l="l" t="t" r="r" b="b"/>
                  <a:pathLst>
                    <a:path w="257869" h="258504" extrusionOk="0">
                      <a:moveTo>
                        <a:pt x="213409" y="96542"/>
                      </a:moveTo>
                      <a:cubicBezTo>
                        <a:pt x="213409" y="95907"/>
                        <a:pt x="212774" y="95272"/>
                        <a:pt x="212774" y="94002"/>
                      </a:cubicBezTo>
                      <a:lnTo>
                        <a:pt x="234369" y="64150"/>
                      </a:lnTo>
                      <a:cubicBezTo>
                        <a:pt x="236275" y="60974"/>
                        <a:pt x="236275" y="57163"/>
                        <a:pt x="234369" y="53988"/>
                      </a:cubicBezTo>
                      <a:cubicBezTo>
                        <a:pt x="230558" y="48271"/>
                        <a:pt x="225477" y="43190"/>
                        <a:pt x="221031" y="38109"/>
                      </a:cubicBezTo>
                      <a:cubicBezTo>
                        <a:pt x="215950" y="33028"/>
                        <a:pt x="210869" y="28582"/>
                        <a:pt x="205152" y="24771"/>
                      </a:cubicBezTo>
                      <a:cubicBezTo>
                        <a:pt x="202612" y="22230"/>
                        <a:pt x="198166" y="22230"/>
                        <a:pt x="195625" y="24771"/>
                      </a:cubicBezTo>
                      <a:lnTo>
                        <a:pt x="165773" y="46366"/>
                      </a:lnTo>
                      <a:cubicBezTo>
                        <a:pt x="165138" y="45731"/>
                        <a:pt x="164503" y="45731"/>
                        <a:pt x="163233" y="45096"/>
                      </a:cubicBezTo>
                      <a:lnTo>
                        <a:pt x="157516" y="8892"/>
                      </a:lnTo>
                      <a:cubicBezTo>
                        <a:pt x="156881" y="5081"/>
                        <a:pt x="154341" y="2541"/>
                        <a:pt x="150530" y="1905"/>
                      </a:cubicBezTo>
                      <a:cubicBezTo>
                        <a:pt x="136557" y="-635"/>
                        <a:pt x="122583" y="-635"/>
                        <a:pt x="108610" y="1905"/>
                      </a:cubicBezTo>
                      <a:cubicBezTo>
                        <a:pt x="105434" y="2541"/>
                        <a:pt x="102259" y="5081"/>
                        <a:pt x="101624" y="8892"/>
                      </a:cubicBezTo>
                      <a:lnTo>
                        <a:pt x="95907" y="45096"/>
                      </a:lnTo>
                      <a:cubicBezTo>
                        <a:pt x="95272" y="45096"/>
                        <a:pt x="94637" y="45731"/>
                        <a:pt x="93367" y="46366"/>
                      </a:cubicBezTo>
                      <a:lnTo>
                        <a:pt x="63515" y="24771"/>
                      </a:lnTo>
                      <a:cubicBezTo>
                        <a:pt x="60339" y="22230"/>
                        <a:pt x="56528" y="22230"/>
                        <a:pt x="53352" y="24771"/>
                      </a:cubicBezTo>
                      <a:cubicBezTo>
                        <a:pt x="47636" y="28582"/>
                        <a:pt x="41920" y="33663"/>
                        <a:pt x="37474" y="38109"/>
                      </a:cubicBezTo>
                      <a:cubicBezTo>
                        <a:pt x="32393" y="43190"/>
                        <a:pt x="27946" y="48271"/>
                        <a:pt x="24136" y="53988"/>
                      </a:cubicBezTo>
                      <a:cubicBezTo>
                        <a:pt x="22230" y="57163"/>
                        <a:pt x="22230" y="60974"/>
                        <a:pt x="24136" y="64150"/>
                      </a:cubicBezTo>
                      <a:lnTo>
                        <a:pt x="45731" y="94002"/>
                      </a:lnTo>
                      <a:cubicBezTo>
                        <a:pt x="45731" y="94637"/>
                        <a:pt x="45096" y="95272"/>
                        <a:pt x="45096" y="96542"/>
                      </a:cubicBezTo>
                      <a:lnTo>
                        <a:pt x="8892" y="101624"/>
                      </a:lnTo>
                      <a:cubicBezTo>
                        <a:pt x="5081" y="102259"/>
                        <a:pt x="2541" y="104799"/>
                        <a:pt x="1905" y="108610"/>
                      </a:cubicBezTo>
                      <a:cubicBezTo>
                        <a:pt x="-635" y="122583"/>
                        <a:pt x="-635" y="136557"/>
                        <a:pt x="1905" y="150530"/>
                      </a:cubicBezTo>
                      <a:cubicBezTo>
                        <a:pt x="2541" y="153706"/>
                        <a:pt x="5081" y="156881"/>
                        <a:pt x="8892" y="157517"/>
                      </a:cubicBezTo>
                      <a:lnTo>
                        <a:pt x="45096" y="163233"/>
                      </a:lnTo>
                      <a:cubicBezTo>
                        <a:pt x="45096" y="163868"/>
                        <a:pt x="45731" y="164503"/>
                        <a:pt x="45731" y="165773"/>
                      </a:cubicBezTo>
                      <a:lnTo>
                        <a:pt x="24136" y="195625"/>
                      </a:lnTo>
                      <a:cubicBezTo>
                        <a:pt x="22230" y="198166"/>
                        <a:pt x="22230" y="202612"/>
                        <a:pt x="24136" y="205153"/>
                      </a:cubicBezTo>
                      <a:cubicBezTo>
                        <a:pt x="27946" y="210869"/>
                        <a:pt x="33028" y="215950"/>
                        <a:pt x="37474" y="221031"/>
                      </a:cubicBezTo>
                      <a:cubicBezTo>
                        <a:pt x="42555" y="226112"/>
                        <a:pt x="48271" y="230558"/>
                        <a:pt x="53352" y="234369"/>
                      </a:cubicBezTo>
                      <a:cubicBezTo>
                        <a:pt x="56528" y="236910"/>
                        <a:pt x="60339" y="236910"/>
                        <a:pt x="62880" y="234369"/>
                      </a:cubicBezTo>
                      <a:lnTo>
                        <a:pt x="92732" y="212774"/>
                      </a:lnTo>
                      <a:cubicBezTo>
                        <a:pt x="93367" y="212774"/>
                        <a:pt x="94002" y="213409"/>
                        <a:pt x="95272" y="214045"/>
                      </a:cubicBezTo>
                      <a:lnTo>
                        <a:pt x="100988" y="250248"/>
                      </a:lnTo>
                      <a:cubicBezTo>
                        <a:pt x="101624" y="253424"/>
                        <a:pt x="104164" y="256599"/>
                        <a:pt x="107975" y="257235"/>
                      </a:cubicBezTo>
                      <a:cubicBezTo>
                        <a:pt x="114962" y="258505"/>
                        <a:pt x="121948" y="258505"/>
                        <a:pt x="128935" y="258505"/>
                      </a:cubicBezTo>
                      <a:cubicBezTo>
                        <a:pt x="135921" y="258505"/>
                        <a:pt x="142908" y="257870"/>
                        <a:pt x="149895" y="257235"/>
                      </a:cubicBezTo>
                      <a:cubicBezTo>
                        <a:pt x="153706" y="256599"/>
                        <a:pt x="156246" y="254059"/>
                        <a:pt x="156881" y="250248"/>
                      </a:cubicBezTo>
                      <a:lnTo>
                        <a:pt x="162598" y="214045"/>
                      </a:lnTo>
                      <a:cubicBezTo>
                        <a:pt x="163233" y="214045"/>
                        <a:pt x="163868" y="213409"/>
                        <a:pt x="165138" y="212774"/>
                      </a:cubicBezTo>
                      <a:lnTo>
                        <a:pt x="194990" y="234369"/>
                      </a:lnTo>
                      <a:cubicBezTo>
                        <a:pt x="197531" y="236910"/>
                        <a:pt x="201977" y="236910"/>
                        <a:pt x="204517" y="234369"/>
                      </a:cubicBezTo>
                      <a:cubicBezTo>
                        <a:pt x="210234" y="230558"/>
                        <a:pt x="215950" y="225477"/>
                        <a:pt x="220396" y="221031"/>
                      </a:cubicBezTo>
                      <a:cubicBezTo>
                        <a:pt x="225477" y="216585"/>
                        <a:pt x="229923" y="210869"/>
                        <a:pt x="233734" y="205153"/>
                      </a:cubicBezTo>
                      <a:cubicBezTo>
                        <a:pt x="235640" y="202612"/>
                        <a:pt x="235640" y="198166"/>
                        <a:pt x="233734" y="195625"/>
                      </a:cubicBezTo>
                      <a:lnTo>
                        <a:pt x="212139" y="165773"/>
                      </a:lnTo>
                      <a:cubicBezTo>
                        <a:pt x="212139" y="165138"/>
                        <a:pt x="212774" y="164503"/>
                        <a:pt x="212774" y="163233"/>
                      </a:cubicBezTo>
                      <a:lnTo>
                        <a:pt x="248978" y="157517"/>
                      </a:lnTo>
                      <a:cubicBezTo>
                        <a:pt x="252788" y="156881"/>
                        <a:pt x="255329" y="154341"/>
                        <a:pt x="255964" y="150530"/>
                      </a:cubicBezTo>
                      <a:cubicBezTo>
                        <a:pt x="258505" y="136557"/>
                        <a:pt x="258505" y="122583"/>
                        <a:pt x="255964" y="108610"/>
                      </a:cubicBezTo>
                      <a:cubicBezTo>
                        <a:pt x="255329" y="105434"/>
                        <a:pt x="252788" y="102259"/>
                        <a:pt x="248978" y="101624"/>
                      </a:cubicBezTo>
                      <a:lnTo>
                        <a:pt x="213409" y="96542"/>
                      </a:lnTo>
                      <a:close/>
                      <a:moveTo>
                        <a:pt x="241356" y="142273"/>
                      </a:moveTo>
                      <a:lnTo>
                        <a:pt x="206423" y="147989"/>
                      </a:lnTo>
                      <a:cubicBezTo>
                        <a:pt x="203247" y="148624"/>
                        <a:pt x="200707" y="150530"/>
                        <a:pt x="200071" y="153706"/>
                      </a:cubicBezTo>
                      <a:cubicBezTo>
                        <a:pt x="198801" y="157517"/>
                        <a:pt x="197531" y="160057"/>
                        <a:pt x="196260" y="163233"/>
                      </a:cubicBezTo>
                      <a:cubicBezTo>
                        <a:pt x="194990" y="165773"/>
                        <a:pt x="194990" y="169584"/>
                        <a:pt x="196896" y="172125"/>
                      </a:cubicBezTo>
                      <a:lnTo>
                        <a:pt x="217855" y="200707"/>
                      </a:lnTo>
                      <a:cubicBezTo>
                        <a:pt x="215315" y="203882"/>
                        <a:pt x="212774" y="207058"/>
                        <a:pt x="209599" y="210234"/>
                      </a:cubicBezTo>
                      <a:cubicBezTo>
                        <a:pt x="206423" y="212774"/>
                        <a:pt x="203882" y="215950"/>
                        <a:pt x="200071" y="218491"/>
                      </a:cubicBezTo>
                      <a:lnTo>
                        <a:pt x="171490" y="197531"/>
                      </a:lnTo>
                      <a:cubicBezTo>
                        <a:pt x="168949" y="195625"/>
                        <a:pt x="165773" y="194990"/>
                        <a:pt x="162598" y="196896"/>
                      </a:cubicBezTo>
                      <a:cubicBezTo>
                        <a:pt x="160057" y="198166"/>
                        <a:pt x="156246" y="199436"/>
                        <a:pt x="153071" y="200707"/>
                      </a:cubicBezTo>
                      <a:cubicBezTo>
                        <a:pt x="149895" y="201342"/>
                        <a:pt x="147989" y="203882"/>
                        <a:pt x="147354" y="207058"/>
                      </a:cubicBezTo>
                      <a:lnTo>
                        <a:pt x="141638" y="241991"/>
                      </a:lnTo>
                      <a:cubicBezTo>
                        <a:pt x="133381" y="243261"/>
                        <a:pt x="125124" y="243261"/>
                        <a:pt x="116867" y="241991"/>
                      </a:cubicBezTo>
                      <a:lnTo>
                        <a:pt x="111151" y="207058"/>
                      </a:lnTo>
                      <a:cubicBezTo>
                        <a:pt x="110516" y="203882"/>
                        <a:pt x="108610" y="201342"/>
                        <a:pt x="105434" y="200707"/>
                      </a:cubicBezTo>
                      <a:cubicBezTo>
                        <a:pt x="102259" y="199436"/>
                        <a:pt x="99083" y="198166"/>
                        <a:pt x="95907" y="196896"/>
                      </a:cubicBezTo>
                      <a:cubicBezTo>
                        <a:pt x="93367" y="195625"/>
                        <a:pt x="89556" y="195625"/>
                        <a:pt x="87015" y="197531"/>
                      </a:cubicBezTo>
                      <a:lnTo>
                        <a:pt x="58433" y="218491"/>
                      </a:lnTo>
                      <a:cubicBezTo>
                        <a:pt x="55258" y="215950"/>
                        <a:pt x="52082" y="213409"/>
                        <a:pt x="49541" y="210234"/>
                      </a:cubicBezTo>
                      <a:cubicBezTo>
                        <a:pt x="46366" y="207058"/>
                        <a:pt x="43825" y="203882"/>
                        <a:pt x="41285" y="200707"/>
                      </a:cubicBezTo>
                      <a:lnTo>
                        <a:pt x="62244" y="172125"/>
                      </a:lnTo>
                      <a:cubicBezTo>
                        <a:pt x="64150" y="169584"/>
                        <a:pt x="64150" y="166409"/>
                        <a:pt x="62880" y="163233"/>
                      </a:cubicBezTo>
                      <a:cubicBezTo>
                        <a:pt x="60974" y="160057"/>
                        <a:pt x="59704" y="156881"/>
                        <a:pt x="59069" y="153706"/>
                      </a:cubicBezTo>
                      <a:cubicBezTo>
                        <a:pt x="57798" y="150530"/>
                        <a:pt x="55893" y="148624"/>
                        <a:pt x="52082" y="147989"/>
                      </a:cubicBezTo>
                      <a:lnTo>
                        <a:pt x="17149" y="142273"/>
                      </a:lnTo>
                      <a:cubicBezTo>
                        <a:pt x="16514" y="134016"/>
                        <a:pt x="16514" y="125759"/>
                        <a:pt x="17149" y="117502"/>
                      </a:cubicBezTo>
                      <a:lnTo>
                        <a:pt x="52082" y="111786"/>
                      </a:lnTo>
                      <a:cubicBezTo>
                        <a:pt x="55258" y="111151"/>
                        <a:pt x="57798" y="109245"/>
                        <a:pt x="59069" y="106070"/>
                      </a:cubicBezTo>
                      <a:cubicBezTo>
                        <a:pt x="60339" y="102894"/>
                        <a:pt x="61609" y="99718"/>
                        <a:pt x="62880" y="96542"/>
                      </a:cubicBezTo>
                      <a:cubicBezTo>
                        <a:pt x="64150" y="93367"/>
                        <a:pt x="64150" y="90191"/>
                        <a:pt x="62244" y="87650"/>
                      </a:cubicBezTo>
                      <a:lnTo>
                        <a:pt x="41285" y="59069"/>
                      </a:lnTo>
                      <a:cubicBezTo>
                        <a:pt x="43825" y="55893"/>
                        <a:pt x="46366" y="52717"/>
                        <a:pt x="49541" y="50177"/>
                      </a:cubicBezTo>
                      <a:cubicBezTo>
                        <a:pt x="52082" y="47001"/>
                        <a:pt x="55258" y="44460"/>
                        <a:pt x="58433" y="41920"/>
                      </a:cubicBezTo>
                      <a:lnTo>
                        <a:pt x="87015" y="62880"/>
                      </a:lnTo>
                      <a:cubicBezTo>
                        <a:pt x="89556" y="64785"/>
                        <a:pt x="92732" y="64785"/>
                        <a:pt x="95907" y="63515"/>
                      </a:cubicBezTo>
                      <a:cubicBezTo>
                        <a:pt x="99083" y="62244"/>
                        <a:pt x="102259" y="60974"/>
                        <a:pt x="105434" y="59704"/>
                      </a:cubicBezTo>
                      <a:cubicBezTo>
                        <a:pt x="108610" y="58434"/>
                        <a:pt x="110516" y="56528"/>
                        <a:pt x="111151" y="52717"/>
                      </a:cubicBezTo>
                      <a:lnTo>
                        <a:pt x="116867" y="17784"/>
                      </a:lnTo>
                      <a:cubicBezTo>
                        <a:pt x="125124" y="16514"/>
                        <a:pt x="133381" y="16514"/>
                        <a:pt x="141638" y="17784"/>
                      </a:cubicBezTo>
                      <a:lnTo>
                        <a:pt x="147354" y="52717"/>
                      </a:lnTo>
                      <a:cubicBezTo>
                        <a:pt x="147989" y="55893"/>
                        <a:pt x="149895" y="58434"/>
                        <a:pt x="153071" y="59704"/>
                      </a:cubicBezTo>
                      <a:cubicBezTo>
                        <a:pt x="156246" y="60974"/>
                        <a:pt x="160057" y="62244"/>
                        <a:pt x="162598" y="63515"/>
                      </a:cubicBezTo>
                      <a:cubicBezTo>
                        <a:pt x="165138" y="64785"/>
                        <a:pt x="168949" y="64785"/>
                        <a:pt x="171490" y="62880"/>
                      </a:cubicBezTo>
                      <a:lnTo>
                        <a:pt x="200071" y="41920"/>
                      </a:lnTo>
                      <a:cubicBezTo>
                        <a:pt x="203247" y="44460"/>
                        <a:pt x="206423" y="47636"/>
                        <a:pt x="209599" y="50177"/>
                      </a:cubicBezTo>
                      <a:cubicBezTo>
                        <a:pt x="212139" y="53352"/>
                        <a:pt x="215315" y="55893"/>
                        <a:pt x="217855" y="59069"/>
                      </a:cubicBezTo>
                      <a:lnTo>
                        <a:pt x="196896" y="87650"/>
                      </a:lnTo>
                      <a:cubicBezTo>
                        <a:pt x="194990" y="90191"/>
                        <a:pt x="194355" y="93367"/>
                        <a:pt x="196260" y="96542"/>
                      </a:cubicBezTo>
                      <a:cubicBezTo>
                        <a:pt x="197531" y="99083"/>
                        <a:pt x="198801" y="102259"/>
                        <a:pt x="200071" y="106070"/>
                      </a:cubicBezTo>
                      <a:cubicBezTo>
                        <a:pt x="200707" y="109245"/>
                        <a:pt x="203247" y="111151"/>
                        <a:pt x="206423" y="111786"/>
                      </a:cubicBezTo>
                      <a:lnTo>
                        <a:pt x="241356" y="117502"/>
                      </a:lnTo>
                      <a:cubicBezTo>
                        <a:pt x="241991" y="125759"/>
                        <a:pt x="241991" y="134016"/>
                        <a:pt x="241356" y="142273"/>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5" name="Google Shape;135;p7"/>
                <p:cNvSpPr/>
                <p:nvPr/>
              </p:nvSpPr>
              <p:spPr>
                <a:xfrm>
                  <a:off x="2545210" y="1068476"/>
                  <a:ext cx="91461" cy="91937"/>
                </a:xfrm>
                <a:custGeom>
                  <a:avLst/>
                  <a:gdLst/>
                  <a:ahLst/>
                  <a:cxnLst/>
                  <a:rect l="l" t="t" r="r" b="b"/>
                  <a:pathLst>
                    <a:path w="91461" h="91937" extrusionOk="0">
                      <a:moveTo>
                        <a:pt x="13338" y="13814"/>
                      </a:moveTo>
                      <a:cubicBezTo>
                        <a:pt x="4446" y="22707"/>
                        <a:pt x="0" y="34139"/>
                        <a:pt x="0" y="46207"/>
                      </a:cubicBezTo>
                      <a:cubicBezTo>
                        <a:pt x="0" y="58275"/>
                        <a:pt x="5081" y="69707"/>
                        <a:pt x="13338" y="78599"/>
                      </a:cubicBezTo>
                      <a:cubicBezTo>
                        <a:pt x="22230" y="87492"/>
                        <a:pt x="33663" y="91938"/>
                        <a:pt x="45730" y="91938"/>
                      </a:cubicBezTo>
                      <a:lnTo>
                        <a:pt x="45730" y="91938"/>
                      </a:lnTo>
                      <a:cubicBezTo>
                        <a:pt x="57798" y="91938"/>
                        <a:pt x="69231" y="87492"/>
                        <a:pt x="78123" y="78599"/>
                      </a:cubicBezTo>
                      <a:cubicBezTo>
                        <a:pt x="87015" y="70343"/>
                        <a:pt x="91461" y="58910"/>
                        <a:pt x="91461" y="46207"/>
                      </a:cubicBezTo>
                      <a:cubicBezTo>
                        <a:pt x="91461" y="34139"/>
                        <a:pt x="87015" y="22707"/>
                        <a:pt x="78123" y="13814"/>
                      </a:cubicBezTo>
                      <a:cubicBezTo>
                        <a:pt x="60339" y="-4605"/>
                        <a:pt x="31757" y="-4605"/>
                        <a:pt x="13338" y="13814"/>
                      </a:cubicBezTo>
                      <a:close/>
                      <a:moveTo>
                        <a:pt x="66690" y="66532"/>
                      </a:moveTo>
                      <a:cubicBezTo>
                        <a:pt x="60974" y="72248"/>
                        <a:pt x="53987" y="75424"/>
                        <a:pt x="46366" y="75424"/>
                      </a:cubicBezTo>
                      <a:lnTo>
                        <a:pt x="46366" y="75424"/>
                      </a:lnTo>
                      <a:cubicBezTo>
                        <a:pt x="38744" y="75424"/>
                        <a:pt x="31122" y="72248"/>
                        <a:pt x="25406" y="66532"/>
                      </a:cubicBezTo>
                      <a:cubicBezTo>
                        <a:pt x="19689" y="60815"/>
                        <a:pt x="17149" y="53829"/>
                        <a:pt x="17149" y="45572"/>
                      </a:cubicBezTo>
                      <a:cubicBezTo>
                        <a:pt x="17149" y="37950"/>
                        <a:pt x="20325" y="30328"/>
                        <a:pt x="25406" y="25247"/>
                      </a:cubicBezTo>
                      <a:cubicBezTo>
                        <a:pt x="31122" y="19531"/>
                        <a:pt x="38744" y="16355"/>
                        <a:pt x="46366" y="16355"/>
                      </a:cubicBezTo>
                      <a:cubicBezTo>
                        <a:pt x="53987" y="16355"/>
                        <a:pt x="61609" y="18896"/>
                        <a:pt x="66690" y="25247"/>
                      </a:cubicBezTo>
                      <a:cubicBezTo>
                        <a:pt x="72407" y="30963"/>
                        <a:pt x="74947" y="37950"/>
                        <a:pt x="74947" y="45572"/>
                      </a:cubicBezTo>
                      <a:cubicBezTo>
                        <a:pt x="74947" y="53829"/>
                        <a:pt x="72407" y="60815"/>
                        <a:pt x="66690" y="6653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sp>
            <p:nvSpPr>
              <p:cNvPr id="136" name="Google Shape;136;p7"/>
              <p:cNvSpPr txBox="1"/>
              <p:nvPr/>
            </p:nvSpPr>
            <p:spPr>
              <a:xfrm>
                <a:off x="1554480" y="3520440"/>
                <a:ext cx="184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Nunito Sans"/>
                  <a:ea typeface="Nunito Sans"/>
                  <a:cs typeface="Nunito Sans"/>
                  <a:sym typeface="Nunito Sans"/>
                </a:endParaRPr>
              </a:p>
            </p:txBody>
          </p:sp>
        </p:grpSp>
      </p:grpSp>
      <p:sp>
        <p:nvSpPr>
          <p:cNvPr id="137" name="Google Shape;137;p7"/>
          <p:cNvSpPr txBox="1">
            <a:spLocks noGrp="1"/>
          </p:cNvSpPr>
          <p:nvPr>
            <p:ph type="subTitle" idx="1"/>
          </p:nvPr>
        </p:nvSpPr>
        <p:spPr>
          <a:xfrm>
            <a:off x="475200" y="2826000"/>
            <a:ext cx="1314000" cy="2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38" name="Google Shape;138;p7"/>
          <p:cNvSpPr txBox="1">
            <a:spLocks noGrp="1"/>
          </p:cNvSpPr>
          <p:nvPr>
            <p:ph type="subTitle" idx="3"/>
          </p:nvPr>
        </p:nvSpPr>
        <p:spPr>
          <a:xfrm>
            <a:off x="475200" y="3819600"/>
            <a:ext cx="1314000" cy="2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grpSp>
        <p:nvGrpSpPr>
          <p:cNvPr id="139" name="Google Shape;139;p7"/>
          <p:cNvGrpSpPr/>
          <p:nvPr/>
        </p:nvGrpSpPr>
        <p:grpSpPr>
          <a:xfrm>
            <a:off x="502216" y="3353780"/>
            <a:ext cx="8243029" cy="0"/>
            <a:chOff x="628267" y="4785337"/>
            <a:chExt cx="10932399" cy="0"/>
          </a:xfrm>
        </p:grpSpPr>
        <p:cxnSp>
          <p:nvCxnSpPr>
            <p:cNvPr id="140" name="Google Shape;140;p7"/>
            <p:cNvCxnSpPr/>
            <p:nvPr/>
          </p:nvCxnSpPr>
          <p:spPr>
            <a:xfrm>
              <a:off x="628267" y="4785337"/>
              <a:ext cx="1742100" cy="0"/>
            </a:xfrm>
            <a:prstGeom prst="straightConnector1">
              <a:avLst/>
            </a:prstGeom>
            <a:noFill/>
            <a:ln w="44450" cap="rnd" cmpd="sng">
              <a:solidFill>
                <a:srgbClr val="D8D8D8"/>
              </a:solidFill>
              <a:prstDash val="solid"/>
              <a:round/>
              <a:headEnd type="none" w="sm" len="sm"/>
              <a:tailEnd type="none" w="sm" len="sm"/>
            </a:ln>
          </p:spPr>
        </p:cxnSp>
        <p:cxnSp>
          <p:nvCxnSpPr>
            <p:cNvPr id="141" name="Google Shape;141;p7"/>
            <p:cNvCxnSpPr/>
            <p:nvPr/>
          </p:nvCxnSpPr>
          <p:spPr>
            <a:xfrm>
              <a:off x="2370466" y="4785337"/>
              <a:ext cx="9190200" cy="0"/>
            </a:xfrm>
            <a:prstGeom prst="straightConnector1">
              <a:avLst/>
            </a:prstGeom>
            <a:noFill/>
            <a:ln w="44450" cap="rnd" cmpd="sng">
              <a:solidFill>
                <a:srgbClr val="FFC000"/>
              </a:solidFill>
              <a:prstDash val="solid"/>
              <a:round/>
              <a:headEnd type="none" w="sm" len="sm"/>
              <a:tailEnd type="none" w="sm" len="sm"/>
            </a:ln>
          </p:spPr>
        </p:cxnSp>
      </p:grpSp>
      <p:grpSp>
        <p:nvGrpSpPr>
          <p:cNvPr id="142" name="Google Shape;142;p7"/>
          <p:cNvGrpSpPr/>
          <p:nvPr/>
        </p:nvGrpSpPr>
        <p:grpSpPr>
          <a:xfrm>
            <a:off x="502216" y="2522013"/>
            <a:ext cx="8243029" cy="0"/>
            <a:chOff x="635762" y="3221713"/>
            <a:chExt cx="10932399" cy="0"/>
          </a:xfrm>
        </p:grpSpPr>
        <p:cxnSp>
          <p:nvCxnSpPr>
            <p:cNvPr id="143" name="Google Shape;143;p7"/>
            <p:cNvCxnSpPr/>
            <p:nvPr/>
          </p:nvCxnSpPr>
          <p:spPr>
            <a:xfrm>
              <a:off x="635762" y="3221713"/>
              <a:ext cx="1742100" cy="0"/>
            </a:xfrm>
            <a:prstGeom prst="straightConnector1">
              <a:avLst/>
            </a:prstGeom>
            <a:noFill/>
            <a:ln w="44450" cap="rnd" cmpd="sng">
              <a:solidFill>
                <a:srgbClr val="D8D8D8"/>
              </a:solidFill>
              <a:prstDash val="solid"/>
              <a:round/>
              <a:headEnd type="none" w="sm" len="sm"/>
              <a:tailEnd type="none" w="sm" len="sm"/>
            </a:ln>
          </p:spPr>
        </p:cxnSp>
        <p:cxnSp>
          <p:nvCxnSpPr>
            <p:cNvPr id="144" name="Google Shape;144;p7"/>
            <p:cNvCxnSpPr/>
            <p:nvPr/>
          </p:nvCxnSpPr>
          <p:spPr>
            <a:xfrm>
              <a:off x="2377961" y="3221713"/>
              <a:ext cx="9190200" cy="0"/>
            </a:xfrm>
            <a:prstGeom prst="straightConnector1">
              <a:avLst/>
            </a:prstGeom>
            <a:noFill/>
            <a:ln w="44450" cap="rnd" cmpd="sng">
              <a:solidFill>
                <a:srgbClr val="FFC000"/>
              </a:solidFill>
              <a:prstDash val="solid"/>
              <a:round/>
              <a:headEnd type="none" w="sm" len="sm"/>
              <a:tailEnd type="none" w="sm" len="sm"/>
            </a:ln>
          </p:spPr>
        </p:cxnSp>
      </p:grpSp>
      <p:cxnSp>
        <p:nvCxnSpPr>
          <p:cNvPr id="145" name="Google Shape;145;p7"/>
          <p:cNvCxnSpPr/>
          <p:nvPr/>
        </p:nvCxnSpPr>
        <p:spPr>
          <a:xfrm>
            <a:off x="1815771" y="1202187"/>
            <a:ext cx="6929100" cy="0"/>
          </a:xfrm>
          <a:prstGeom prst="straightConnector1">
            <a:avLst/>
          </a:prstGeom>
          <a:noFill/>
          <a:ln w="44450" cap="rnd" cmpd="sng">
            <a:solidFill>
              <a:srgbClr val="FFC000"/>
            </a:solidFill>
            <a:prstDash val="solid"/>
            <a:round/>
            <a:headEnd type="none" w="sm" len="sm"/>
            <a:tailEnd type="none" w="sm" len="sm"/>
          </a:ln>
        </p:spPr>
      </p:cxnSp>
      <p:sp>
        <p:nvSpPr>
          <p:cNvPr id="146" name="Google Shape;146;p7"/>
          <p:cNvSpPr txBox="1">
            <a:spLocks noGrp="1"/>
          </p:cNvSpPr>
          <p:nvPr>
            <p:ph type="body" idx="4"/>
          </p:nvPr>
        </p:nvSpPr>
        <p:spPr>
          <a:xfrm>
            <a:off x="4061250" y="3575925"/>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47" name="Google Shape;147;p7"/>
          <p:cNvSpPr txBox="1">
            <a:spLocks noGrp="1"/>
          </p:cNvSpPr>
          <p:nvPr>
            <p:ph type="body" idx="5"/>
          </p:nvPr>
        </p:nvSpPr>
        <p:spPr>
          <a:xfrm>
            <a:off x="6244175" y="3575900"/>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48" name="Google Shape;148;p7"/>
          <p:cNvSpPr txBox="1">
            <a:spLocks noGrp="1"/>
          </p:cNvSpPr>
          <p:nvPr>
            <p:ph type="body" idx="6"/>
          </p:nvPr>
        </p:nvSpPr>
        <p:spPr>
          <a:xfrm>
            <a:off x="6244175" y="2585300"/>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49" name="Google Shape;149;p7"/>
          <p:cNvSpPr txBox="1">
            <a:spLocks noGrp="1"/>
          </p:cNvSpPr>
          <p:nvPr>
            <p:ph type="subTitle" idx="7"/>
          </p:nvPr>
        </p:nvSpPr>
        <p:spPr>
          <a:xfrm>
            <a:off x="1821025" y="939600"/>
            <a:ext cx="3810000" cy="19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50" name="Google Shape;150;p7"/>
          <p:cNvSpPr txBox="1">
            <a:spLocks noGrp="1"/>
          </p:cNvSpPr>
          <p:nvPr>
            <p:ph type="subTitle" idx="8"/>
          </p:nvPr>
        </p:nvSpPr>
        <p:spPr>
          <a:xfrm>
            <a:off x="6003650" y="939600"/>
            <a:ext cx="2741700" cy="19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51" name="Google Shape;151;p7"/>
          <p:cNvSpPr txBox="1">
            <a:spLocks noGrp="1"/>
          </p:cNvSpPr>
          <p:nvPr>
            <p:ph type="body" idx="9"/>
          </p:nvPr>
        </p:nvSpPr>
        <p:spPr>
          <a:xfrm>
            <a:off x="2080050" y="3575925"/>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52" name="Google Shape;152;p7"/>
          <p:cNvSpPr txBox="1">
            <a:spLocks noGrp="1"/>
          </p:cNvSpPr>
          <p:nvPr>
            <p:ph type="body" idx="13"/>
          </p:nvPr>
        </p:nvSpPr>
        <p:spPr>
          <a:xfrm>
            <a:off x="2080050" y="2585325"/>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53" name="Google Shape;153;p7"/>
          <p:cNvSpPr txBox="1">
            <a:spLocks noGrp="1"/>
          </p:cNvSpPr>
          <p:nvPr>
            <p:ph type="subTitle" idx="14"/>
          </p:nvPr>
        </p:nvSpPr>
        <p:spPr>
          <a:xfrm>
            <a:off x="1839600" y="259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4" name="Google Shape;154;p7"/>
          <p:cNvSpPr txBox="1">
            <a:spLocks noGrp="1"/>
          </p:cNvSpPr>
          <p:nvPr>
            <p:ph type="subTitle" idx="15"/>
          </p:nvPr>
        </p:nvSpPr>
        <p:spPr>
          <a:xfrm>
            <a:off x="6004800" y="2595600"/>
            <a:ext cx="244800" cy="2304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5" name="Google Shape;155;p7"/>
          <p:cNvSpPr txBox="1">
            <a:spLocks noGrp="1"/>
          </p:cNvSpPr>
          <p:nvPr>
            <p:ph type="subTitle" idx="16"/>
          </p:nvPr>
        </p:nvSpPr>
        <p:spPr>
          <a:xfrm>
            <a:off x="1839600" y="3585600"/>
            <a:ext cx="252000" cy="252000"/>
          </a:xfrm>
          <a:prstGeom prst="rect">
            <a:avLst/>
          </a:prstGeom>
          <a:solidFill>
            <a:srgbClr val="0070C0"/>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6" name="Google Shape;156;p7"/>
          <p:cNvSpPr txBox="1">
            <a:spLocks noGrp="1"/>
          </p:cNvSpPr>
          <p:nvPr>
            <p:ph type="subTitle" idx="17"/>
          </p:nvPr>
        </p:nvSpPr>
        <p:spPr>
          <a:xfrm>
            <a:off x="3819600" y="3585600"/>
            <a:ext cx="252000" cy="252000"/>
          </a:xfrm>
          <a:prstGeom prst="rect">
            <a:avLst/>
          </a:prstGeom>
          <a:solidFill>
            <a:srgbClr val="0070C0"/>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7" name="Google Shape;157;p7"/>
          <p:cNvSpPr txBox="1">
            <a:spLocks noGrp="1"/>
          </p:cNvSpPr>
          <p:nvPr>
            <p:ph type="subTitle" idx="18"/>
          </p:nvPr>
        </p:nvSpPr>
        <p:spPr>
          <a:xfrm>
            <a:off x="637200" y="4784400"/>
            <a:ext cx="1216800" cy="133200"/>
          </a:xfrm>
          <a:prstGeom prst="rect">
            <a:avLst/>
          </a:prstGeom>
        </p:spPr>
        <p:txBody>
          <a:bodyPr spcFirstLastPara="1" wrap="square" lIns="91425" tIns="91425" rIns="91425" bIns="91425" anchor="ctr" anchorCtr="0">
            <a:noAutofit/>
          </a:bodyPr>
          <a:lstStyle>
            <a:lvl1pPr lv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158" name="Google Shape;158;p7"/>
          <p:cNvSpPr txBox="1">
            <a:spLocks noGrp="1"/>
          </p:cNvSpPr>
          <p:nvPr>
            <p:ph type="subTitle" idx="19"/>
          </p:nvPr>
        </p:nvSpPr>
        <p:spPr>
          <a:xfrm>
            <a:off x="2354400" y="4784400"/>
            <a:ext cx="1216800" cy="133200"/>
          </a:xfrm>
          <a:prstGeom prst="rect">
            <a:avLst/>
          </a:prstGeom>
        </p:spPr>
        <p:txBody>
          <a:bodyPr spcFirstLastPara="1" wrap="square" lIns="91425" tIns="91425" rIns="91425" bIns="91425" anchor="ctr" anchorCtr="0">
            <a:noAutofit/>
          </a:bodyPr>
          <a:lstStyle>
            <a:lvl1pPr lvl="0" rt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59" name="Google Shape;159;p7"/>
          <p:cNvSpPr txBox="1">
            <a:spLocks noGrp="1"/>
          </p:cNvSpPr>
          <p:nvPr>
            <p:ph type="subTitle" idx="20"/>
          </p:nvPr>
        </p:nvSpPr>
        <p:spPr>
          <a:xfrm>
            <a:off x="4140000" y="4784400"/>
            <a:ext cx="1216800" cy="133200"/>
          </a:xfrm>
          <a:prstGeom prst="rect">
            <a:avLst/>
          </a:prstGeom>
        </p:spPr>
        <p:txBody>
          <a:bodyPr spcFirstLastPara="1" wrap="square" lIns="91425" tIns="91425" rIns="91425" bIns="91425" anchor="ctr" anchorCtr="0">
            <a:noAutofit/>
          </a:bodyPr>
          <a:lstStyle>
            <a:lvl1pPr lvl="0" rt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60" name="Google Shape;160;p7"/>
          <p:cNvSpPr txBox="1">
            <a:spLocks noGrp="1"/>
          </p:cNvSpPr>
          <p:nvPr>
            <p:ph type="subTitle" idx="21"/>
          </p:nvPr>
        </p:nvSpPr>
        <p:spPr>
          <a:xfrm>
            <a:off x="6073200" y="4784400"/>
            <a:ext cx="1216800" cy="133200"/>
          </a:xfrm>
          <a:prstGeom prst="rect">
            <a:avLst/>
          </a:prstGeom>
        </p:spPr>
        <p:txBody>
          <a:bodyPr spcFirstLastPara="1" wrap="square" lIns="91425" tIns="91425" rIns="91425" bIns="91425" anchor="ctr" anchorCtr="0">
            <a:noAutofit/>
          </a:bodyPr>
          <a:lstStyle>
            <a:lvl1pPr lvl="0" rt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61" name="Google Shape;161;p7"/>
          <p:cNvSpPr txBox="1">
            <a:spLocks noGrp="1"/>
          </p:cNvSpPr>
          <p:nvPr>
            <p:ph type="subTitle" idx="22"/>
          </p:nvPr>
        </p:nvSpPr>
        <p:spPr>
          <a:xfrm>
            <a:off x="1900800" y="4467600"/>
            <a:ext cx="3949200" cy="29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
              <a:buNone/>
              <a:defRPr sz="1200" b="1"/>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162" name="Google Shape;162;p7"/>
          <p:cNvSpPr txBox="1">
            <a:spLocks noGrp="1"/>
          </p:cNvSpPr>
          <p:nvPr>
            <p:ph type="subTitle" idx="23"/>
          </p:nvPr>
        </p:nvSpPr>
        <p:spPr>
          <a:xfrm>
            <a:off x="6051600" y="4467600"/>
            <a:ext cx="2772000" cy="2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grpSp>
        <p:nvGrpSpPr>
          <p:cNvPr id="163" name="Google Shape;163;p7"/>
          <p:cNvGrpSpPr/>
          <p:nvPr/>
        </p:nvGrpSpPr>
        <p:grpSpPr>
          <a:xfrm>
            <a:off x="433454" y="1451279"/>
            <a:ext cx="1430941" cy="553019"/>
            <a:chOff x="537070" y="2011446"/>
            <a:chExt cx="1897800" cy="777695"/>
          </a:xfrm>
        </p:grpSpPr>
        <p:sp>
          <p:nvSpPr>
            <p:cNvPr id="164" name="Google Shape;164;p7"/>
            <p:cNvSpPr txBox="1"/>
            <p:nvPr/>
          </p:nvSpPr>
          <p:spPr>
            <a:xfrm>
              <a:off x="537070" y="2542841"/>
              <a:ext cx="18978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Nunito Sans"/>
                <a:buNone/>
              </a:pPr>
              <a:endParaRPr/>
            </a:p>
          </p:txBody>
        </p:sp>
        <p:pic>
          <p:nvPicPr>
            <p:cNvPr id="165" name="Google Shape;165;p7"/>
            <p:cNvPicPr preferRelativeResize="0"/>
            <p:nvPr/>
          </p:nvPicPr>
          <p:blipFill rotWithShape="1">
            <a:blip r:embed="rId2">
              <a:alphaModFix/>
            </a:blip>
            <a:srcRect/>
            <a:stretch/>
          </p:blipFill>
          <p:spPr>
            <a:xfrm>
              <a:off x="1253198" y="2011446"/>
              <a:ext cx="432000" cy="432000"/>
            </a:xfrm>
            <a:prstGeom prst="rect">
              <a:avLst/>
            </a:prstGeom>
            <a:noFill/>
            <a:ln>
              <a:noFill/>
            </a:ln>
          </p:spPr>
        </p:pic>
      </p:grpSp>
      <p:sp>
        <p:nvSpPr>
          <p:cNvPr id="166" name="Google Shape;166;p7"/>
          <p:cNvSpPr txBox="1">
            <a:spLocks noGrp="1"/>
          </p:cNvSpPr>
          <p:nvPr>
            <p:ph type="subTitle" idx="24"/>
          </p:nvPr>
        </p:nvSpPr>
        <p:spPr>
          <a:xfrm>
            <a:off x="475200" y="1760400"/>
            <a:ext cx="1314000" cy="2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67" name="Google Shape;167;p7"/>
          <p:cNvSpPr txBox="1">
            <a:spLocks noGrp="1"/>
          </p:cNvSpPr>
          <p:nvPr>
            <p:ph type="subTitle" idx="25"/>
          </p:nvPr>
        </p:nvSpPr>
        <p:spPr>
          <a:xfrm>
            <a:off x="1839600" y="124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68" name="Google Shape;168;p7"/>
          <p:cNvSpPr txBox="1">
            <a:spLocks noGrp="1"/>
          </p:cNvSpPr>
          <p:nvPr>
            <p:ph type="subTitle" idx="26"/>
          </p:nvPr>
        </p:nvSpPr>
        <p:spPr>
          <a:xfrm>
            <a:off x="3819600" y="124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69" name="Google Shape;169;p7"/>
          <p:cNvSpPr txBox="1">
            <a:spLocks noGrp="1"/>
          </p:cNvSpPr>
          <p:nvPr>
            <p:ph type="subTitle" idx="27"/>
          </p:nvPr>
        </p:nvSpPr>
        <p:spPr>
          <a:xfrm>
            <a:off x="1839600" y="1522800"/>
            <a:ext cx="252000" cy="252000"/>
          </a:xfrm>
          <a:prstGeom prst="rect">
            <a:avLst/>
          </a:prstGeom>
          <a:solidFill>
            <a:srgbClr val="BFBFBF"/>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70" name="Google Shape;170;p7"/>
          <p:cNvSpPr txBox="1">
            <a:spLocks noGrp="1"/>
          </p:cNvSpPr>
          <p:nvPr>
            <p:ph type="subTitle" idx="28"/>
          </p:nvPr>
        </p:nvSpPr>
        <p:spPr>
          <a:xfrm>
            <a:off x="6004800" y="1245600"/>
            <a:ext cx="252000" cy="252000"/>
          </a:xfrm>
          <a:prstGeom prst="rect">
            <a:avLst/>
          </a:prstGeom>
          <a:solidFill>
            <a:srgbClr val="00AF87"/>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71" name="Google Shape;171;p7"/>
          <p:cNvSpPr txBox="1">
            <a:spLocks noGrp="1"/>
          </p:cNvSpPr>
          <p:nvPr>
            <p:ph type="body" idx="29"/>
          </p:nvPr>
        </p:nvSpPr>
        <p:spPr>
          <a:xfrm>
            <a:off x="6244175" y="1238038"/>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2" name="Google Shape;172;p7"/>
          <p:cNvSpPr txBox="1">
            <a:spLocks noGrp="1"/>
          </p:cNvSpPr>
          <p:nvPr>
            <p:ph type="body" idx="30"/>
          </p:nvPr>
        </p:nvSpPr>
        <p:spPr>
          <a:xfrm>
            <a:off x="2080050" y="1513376"/>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3" name="Google Shape;173;p7"/>
          <p:cNvSpPr txBox="1">
            <a:spLocks noGrp="1"/>
          </p:cNvSpPr>
          <p:nvPr>
            <p:ph type="body" idx="31"/>
          </p:nvPr>
        </p:nvSpPr>
        <p:spPr>
          <a:xfrm>
            <a:off x="2080050" y="1238063"/>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4" name="Google Shape;174;p7"/>
          <p:cNvSpPr txBox="1">
            <a:spLocks noGrp="1"/>
          </p:cNvSpPr>
          <p:nvPr>
            <p:ph type="body" idx="32"/>
          </p:nvPr>
        </p:nvSpPr>
        <p:spPr>
          <a:xfrm>
            <a:off x="4060800" y="1238063"/>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5" name="Google Shape;175;p7"/>
          <p:cNvSpPr txBox="1">
            <a:spLocks noGrp="1"/>
          </p:cNvSpPr>
          <p:nvPr>
            <p:ph type="subTitle" idx="33"/>
          </p:nvPr>
        </p:nvSpPr>
        <p:spPr>
          <a:xfrm>
            <a:off x="6004800" y="358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78" name="Google Shape;178;p8"/>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Clr>
                <a:srgbClr val="283272"/>
              </a:buClr>
              <a:buSzPts val="1000"/>
              <a:buChar char="■"/>
              <a:defRPr/>
            </a:lvl4pPr>
            <a:lvl5pPr marL="2286000" lvl="4" indent="-279400">
              <a:spcBef>
                <a:spcPts val="0"/>
              </a:spcBef>
              <a:spcAft>
                <a:spcPts val="0"/>
              </a:spcAft>
              <a:buClr>
                <a:srgbClr val="283272"/>
              </a:buClr>
              <a:buSzPts val="800"/>
              <a:buChar char="☐"/>
              <a:defRPr/>
            </a:lvl5pPr>
            <a:lvl6pPr marL="2743200" lvl="5" indent="-292100">
              <a:spcBef>
                <a:spcPts val="0"/>
              </a:spcBef>
              <a:spcAft>
                <a:spcPts val="0"/>
              </a:spcAft>
              <a:buClr>
                <a:srgbClr val="283272"/>
              </a:buClr>
              <a:buSzPts val="1000"/>
              <a:buChar char="■"/>
              <a:defRPr/>
            </a:lvl6pPr>
            <a:lvl7pPr marL="3200400" lvl="6" indent="-279400">
              <a:spcBef>
                <a:spcPts val="0"/>
              </a:spcBef>
              <a:spcAft>
                <a:spcPts val="0"/>
              </a:spcAft>
              <a:buClr>
                <a:srgbClr val="283272"/>
              </a:buClr>
              <a:buSzPts val="800"/>
              <a:buChar char="☐"/>
              <a:defRPr/>
            </a:lvl7pPr>
            <a:lvl8pPr marL="3657600" lvl="7" indent="-292100">
              <a:spcBef>
                <a:spcPts val="0"/>
              </a:spcBef>
              <a:spcAft>
                <a:spcPts val="0"/>
              </a:spcAft>
              <a:buClr>
                <a:srgbClr val="283272"/>
              </a:buClr>
              <a:buSzPts val="1000"/>
              <a:buChar char="■"/>
              <a:defRPr/>
            </a:lvl8pPr>
            <a:lvl9pPr marL="4114800" lvl="8" indent="-279400">
              <a:spcBef>
                <a:spcPts val="0"/>
              </a:spcBef>
              <a:spcAft>
                <a:spcPts val="0"/>
              </a:spcAft>
              <a:buClr>
                <a:srgbClr val="283272"/>
              </a:buClr>
              <a:buSzPts val="800"/>
              <a:buChar char="☐"/>
              <a:defRPr/>
            </a:lvl9pPr>
          </a:lstStyle>
          <a:p>
            <a:endParaRPr/>
          </a:p>
        </p:txBody>
      </p:sp>
      <p:sp>
        <p:nvSpPr>
          <p:cNvPr id="179" name="Google Shape;179;p8"/>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82" name="Google Shape;182;p9"/>
          <p:cNvSpPr txBox="1">
            <a:spLocks noGrp="1"/>
          </p:cNvSpPr>
          <p:nvPr>
            <p:ph type="body" idx="1"/>
          </p:nvPr>
        </p:nvSpPr>
        <p:spPr>
          <a:xfrm>
            <a:off x="461400" y="943200"/>
            <a:ext cx="40464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SzPts val="1000"/>
              <a:buChar char="■"/>
              <a:defRPr/>
            </a:lvl4pPr>
            <a:lvl5pPr marL="2286000" lvl="4" indent="-279400">
              <a:spcBef>
                <a:spcPts val="0"/>
              </a:spcBef>
              <a:spcAft>
                <a:spcPts val="0"/>
              </a:spcAft>
              <a:buSzPts val="800"/>
              <a:buChar char="☐"/>
              <a:defRPr/>
            </a:lvl5pPr>
            <a:lvl6pPr marL="2743200" lvl="5" indent="-292100">
              <a:spcBef>
                <a:spcPts val="0"/>
              </a:spcBef>
              <a:spcAft>
                <a:spcPts val="0"/>
              </a:spcAft>
              <a:buSzPts val="1000"/>
              <a:buChar char="■"/>
              <a:defRPr/>
            </a:lvl6pPr>
            <a:lvl7pPr marL="3200400" lvl="6" indent="-279400">
              <a:spcBef>
                <a:spcPts val="0"/>
              </a:spcBef>
              <a:spcAft>
                <a:spcPts val="0"/>
              </a:spcAft>
              <a:buSzPts val="800"/>
              <a:buChar char="☐"/>
              <a:defRPr/>
            </a:lvl7pPr>
            <a:lvl8pPr marL="3657600" lvl="7" indent="-292100">
              <a:spcBef>
                <a:spcPts val="0"/>
              </a:spcBef>
              <a:spcAft>
                <a:spcPts val="0"/>
              </a:spcAft>
              <a:buSzPts val="1000"/>
              <a:buChar char="■"/>
              <a:defRPr/>
            </a:lvl8pPr>
            <a:lvl9pPr marL="4114800" lvl="8" indent="-279400">
              <a:spcBef>
                <a:spcPts val="0"/>
              </a:spcBef>
              <a:spcAft>
                <a:spcPts val="0"/>
              </a:spcAft>
              <a:buSzPts val="800"/>
              <a:buChar char="☐"/>
              <a:defRPr/>
            </a:lvl9pPr>
          </a:lstStyle>
          <a:p>
            <a:endParaRPr/>
          </a:p>
        </p:txBody>
      </p:sp>
      <p:sp>
        <p:nvSpPr>
          <p:cNvPr id="183" name="Google Shape;183;p9"/>
          <p:cNvSpPr txBox="1">
            <a:spLocks noGrp="1"/>
          </p:cNvSpPr>
          <p:nvPr>
            <p:ph type="body" idx="2"/>
          </p:nvPr>
        </p:nvSpPr>
        <p:spPr>
          <a:xfrm>
            <a:off x="4621300" y="943200"/>
            <a:ext cx="40464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SzPts val="1000"/>
              <a:buChar char="■"/>
              <a:defRPr/>
            </a:lvl4pPr>
            <a:lvl5pPr marL="2286000" lvl="4" indent="-279400">
              <a:spcBef>
                <a:spcPts val="0"/>
              </a:spcBef>
              <a:spcAft>
                <a:spcPts val="0"/>
              </a:spcAft>
              <a:buSzPts val="800"/>
              <a:buChar char="☐"/>
              <a:defRPr/>
            </a:lvl5pPr>
            <a:lvl6pPr marL="2743200" lvl="5" indent="-292100">
              <a:spcBef>
                <a:spcPts val="0"/>
              </a:spcBef>
              <a:spcAft>
                <a:spcPts val="0"/>
              </a:spcAft>
              <a:buSzPts val="1000"/>
              <a:buChar char="■"/>
              <a:defRPr/>
            </a:lvl6pPr>
            <a:lvl7pPr marL="3200400" lvl="6" indent="-279400">
              <a:spcBef>
                <a:spcPts val="0"/>
              </a:spcBef>
              <a:spcAft>
                <a:spcPts val="0"/>
              </a:spcAft>
              <a:buSzPts val="800"/>
              <a:buChar char="☐"/>
              <a:defRPr/>
            </a:lvl7pPr>
            <a:lvl8pPr marL="3657600" lvl="7" indent="-292100">
              <a:spcBef>
                <a:spcPts val="0"/>
              </a:spcBef>
              <a:spcAft>
                <a:spcPts val="0"/>
              </a:spcAft>
              <a:buSzPts val="1000"/>
              <a:buChar char="■"/>
              <a:defRPr/>
            </a:lvl8pPr>
            <a:lvl9pPr marL="4114800" lvl="8" indent="-279400">
              <a:spcBef>
                <a:spcPts val="0"/>
              </a:spcBef>
              <a:spcAft>
                <a:spcPts val="0"/>
              </a:spcAft>
              <a:buSzPts val="800"/>
              <a:buChar char="☐"/>
              <a:defRPr/>
            </a:lvl9pPr>
          </a:lstStyle>
          <a:p>
            <a:endParaRPr/>
          </a:p>
        </p:txBody>
      </p:sp>
      <p:sp>
        <p:nvSpPr>
          <p:cNvPr id="184" name="Google Shape;184;p9"/>
          <p:cNvSpPr txBox="1">
            <a:spLocks noGrp="1"/>
          </p:cNvSpPr>
          <p:nvPr>
            <p:ph type="title" idx="3"/>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87" name="Google Shape;187;p10"/>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Блок кода">
  <p:cSld name="TITLE_ONLY_1">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0" name="Google Shape;190;p11"/>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1" name="Google Shape;191;p11"/>
          <p:cNvSpPr txBox="1">
            <a:spLocks noGrp="1"/>
          </p:cNvSpPr>
          <p:nvPr>
            <p:ph type="body" idx="1"/>
          </p:nvPr>
        </p:nvSpPr>
        <p:spPr>
          <a:xfrm>
            <a:off x="457200" y="943200"/>
            <a:ext cx="8218800" cy="3729600"/>
          </a:xfrm>
          <a:prstGeom prst="rect">
            <a:avLst/>
          </a:prstGeom>
          <a:solidFill>
            <a:srgbClr val="E7E7F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lvl1pPr marL="457200" lvl="0" indent="-279400">
              <a:spcBef>
                <a:spcPts val="0"/>
              </a:spcBef>
              <a:spcAft>
                <a:spcPts val="0"/>
              </a:spcAft>
              <a:buSzPts val="800"/>
              <a:buFont typeface="Courier New"/>
              <a:buChar char="☐"/>
              <a:defRPr>
                <a:latin typeface="Courier New"/>
                <a:ea typeface="Courier New"/>
                <a:cs typeface="Courier New"/>
                <a:sym typeface="Courier New"/>
              </a:defRPr>
            </a:lvl1pPr>
            <a:lvl2pPr marL="914400" lvl="1" indent="-292100">
              <a:spcBef>
                <a:spcPts val="0"/>
              </a:spcBef>
              <a:spcAft>
                <a:spcPts val="0"/>
              </a:spcAft>
              <a:buSzPts val="1000"/>
              <a:buFont typeface="Courier New"/>
              <a:buChar char="■"/>
              <a:defRPr>
                <a:latin typeface="Courier New"/>
                <a:ea typeface="Courier New"/>
                <a:cs typeface="Courier New"/>
                <a:sym typeface="Courier New"/>
              </a:defRPr>
            </a:lvl2pPr>
            <a:lvl3pPr marL="1371600" lvl="2" indent="-279400">
              <a:spcBef>
                <a:spcPts val="0"/>
              </a:spcBef>
              <a:spcAft>
                <a:spcPts val="0"/>
              </a:spcAft>
              <a:buSzPts val="800"/>
              <a:buFont typeface="Courier New"/>
              <a:buChar char="☐"/>
              <a:defRPr>
                <a:latin typeface="Courier New"/>
                <a:ea typeface="Courier New"/>
                <a:cs typeface="Courier New"/>
                <a:sym typeface="Courier New"/>
              </a:defRPr>
            </a:lvl3pPr>
            <a:lvl4pPr marL="1828800" lvl="3" indent="-292100">
              <a:spcBef>
                <a:spcPts val="0"/>
              </a:spcBef>
              <a:spcAft>
                <a:spcPts val="0"/>
              </a:spcAft>
              <a:buSzPts val="1000"/>
              <a:buFont typeface="Courier New"/>
              <a:buChar char="■"/>
              <a:defRPr>
                <a:latin typeface="Courier New"/>
                <a:ea typeface="Courier New"/>
                <a:cs typeface="Courier New"/>
                <a:sym typeface="Courier New"/>
              </a:defRPr>
            </a:lvl4pPr>
            <a:lvl5pPr marL="2286000" lvl="4" indent="-279400">
              <a:spcBef>
                <a:spcPts val="0"/>
              </a:spcBef>
              <a:spcAft>
                <a:spcPts val="0"/>
              </a:spcAft>
              <a:buSzPts val="800"/>
              <a:buFont typeface="Courier New"/>
              <a:buChar char="☐"/>
              <a:defRPr>
                <a:latin typeface="Courier New"/>
                <a:ea typeface="Courier New"/>
                <a:cs typeface="Courier New"/>
                <a:sym typeface="Courier New"/>
              </a:defRPr>
            </a:lvl5pPr>
            <a:lvl6pPr marL="2743200" lvl="5" indent="-292100">
              <a:spcBef>
                <a:spcPts val="0"/>
              </a:spcBef>
              <a:spcAft>
                <a:spcPts val="0"/>
              </a:spcAft>
              <a:buSzPts val="1000"/>
              <a:buFont typeface="Courier New"/>
              <a:buChar char="■"/>
              <a:defRPr>
                <a:latin typeface="Courier New"/>
                <a:ea typeface="Courier New"/>
                <a:cs typeface="Courier New"/>
                <a:sym typeface="Courier New"/>
              </a:defRPr>
            </a:lvl6pPr>
            <a:lvl7pPr marL="3200400" lvl="6" indent="-279400">
              <a:spcBef>
                <a:spcPts val="0"/>
              </a:spcBef>
              <a:spcAft>
                <a:spcPts val="0"/>
              </a:spcAft>
              <a:buSzPts val="800"/>
              <a:buFont typeface="Courier New"/>
              <a:buChar char="☐"/>
              <a:defRPr>
                <a:latin typeface="Courier New"/>
                <a:ea typeface="Courier New"/>
                <a:cs typeface="Courier New"/>
                <a:sym typeface="Courier New"/>
              </a:defRPr>
            </a:lvl7pPr>
            <a:lvl8pPr marL="3657600" lvl="7" indent="-292100">
              <a:spcBef>
                <a:spcPts val="0"/>
              </a:spcBef>
              <a:spcAft>
                <a:spcPts val="0"/>
              </a:spcAft>
              <a:buSzPts val="1000"/>
              <a:buFont typeface="Courier New"/>
              <a:buChar char="■"/>
              <a:defRPr>
                <a:latin typeface="Courier New"/>
                <a:ea typeface="Courier New"/>
                <a:cs typeface="Courier New"/>
                <a:sym typeface="Courier New"/>
              </a:defRPr>
            </a:lvl8pPr>
            <a:lvl9pPr marL="4114800" lvl="8" indent="-279400">
              <a:spcBef>
                <a:spcPts val="0"/>
              </a:spcBef>
              <a:spcAft>
                <a:spcPts val="0"/>
              </a:spcAft>
              <a:buSzPts val="800"/>
              <a:buFont typeface="Courier New"/>
              <a:buChar char="☐"/>
              <a:defRPr>
                <a:latin typeface="Courier New"/>
                <a:ea typeface="Courier New"/>
                <a:cs typeface="Courier New"/>
                <a:sym typeface="Courier New"/>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6977100" cy="318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83272"/>
              </a:buClr>
              <a:buSzPts val="1500"/>
              <a:buFont typeface="Nunito Sans"/>
              <a:buNone/>
              <a:defRPr sz="1500" b="1">
                <a:solidFill>
                  <a:srgbClr val="283272"/>
                </a:solidFill>
                <a:latin typeface="Nunito Sans"/>
                <a:ea typeface="Nunito Sans"/>
                <a:cs typeface="Nunito Sans"/>
                <a:sym typeface="Nunito Sans"/>
              </a:defRPr>
            </a:lvl1pPr>
            <a:lvl2pPr lvl="1">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2pPr>
            <a:lvl3pPr lvl="2">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3pPr>
            <a:lvl4pPr lvl="3">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4pPr>
            <a:lvl5pPr lvl="4">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5pPr>
            <a:lvl6pPr lvl="5">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6pPr>
            <a:lvl7pPr lvl="6">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7pPr>
            <a:lvl8pPr lvl="7">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8pPr>
            <a:lvl9pPr lvl="8">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456075" y="943200"/>
            <a:ext cx="8220000" cy="3729600"/>
          </a:xfrm>
          <a:prstGeom prst="rect">
            <a:avLst/>
          </a:prstGeom>
          <a:noFill/>
          <a:ln>
            <a:noFill/>
          </a:ln>
        </p:spPr>
        <p:txBody>
          <a:bodyPr spcFirstLastPara="1" wrap="square" lIns="91425" tIns="91425" rIns="91425" bIns="91425" anchor="t" anchorCtr="0">
            <a:normAutofit/>
          </a:bodyPr>
          <a:lstStyle>
            <a:lvl1pPr marL="457200" lvl="0"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1pPr>
            <a:lvl2pPr marL="914400" lvl="1"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2pPr>
            <a:lvl3pPr marL="1371600" lvl="2"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3pPr>
            <a:lvl4pPr marL="1828800" lvl="3"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4pPr>
            <a:lvl5pPr marL="2286000" lvl="4"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5pPr>
            <a:lvl6pPr marL="2743200" lvl="5"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6pPr>
            <a:lvl7pPr marL="3200400" lvl="6"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7pPr>
            <a:lvl8pPr marL="3657600" lvl="7"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8pPr>
            <a:lvl9pPr marL="4114800" lvl="8"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9pPr>
          </a:lstStyle>
          <a:p>
            <a:endParaRPr/>
          </a:p>
        </p:txBody>
      </p:sp>
      <p:sp>
        <p:nvSpPr>
          <p:cNvPr id="8" name="Google Shape;8;p1"/>
          <p:cNvSpPr txBox="1"/>
          <p:nvPr/>
        </p:nvSpPr>
        <p:spPr>
          <a:xfrm>
            <a:off x="8162925" y="4957763"/>
            <a:ext cx="512100" cy="185700"/>
          </a:xfrm>
          <a:prstGeom prst="rect">
            <a:avLst/>
          </a:prstGeom>
          <a:solidFill>
            <a:srgbClr val="F3F1F9">
              <a:alpha val="89800"/>
            </a:srgbClr>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ru" sz="800" b="0" i="0" u="none" strike="noStrike" cap="none">
                <a:solidFill>
                  <a:srgbClr val="000000"/>
                </a:solidFill>
                <a:latin typeface="Nunito Sans"/>
                <a:ea typeface="Nunito Sans"/>
                <a:cs typeface="Nunito Sans"/>
                <a:sym typeface="Nunito Sans"/>
              </a:rPr>
              <a:t>‹#›</a:t>
            </a:fld>
            <a:endParaRPr sz="800" b="0" i="0" u="none" strike="noStrike" cap="none">
              <a:solidFill>
                <a:srgbClr val="000000"/>
              </a:solidFill>
              <a:latin typeface="Nunito Sans"/>
              <a:ea typeface="Nunito Sans"/>
              <a:cs typeface="Nunito Sans"/>
              <a:sym typeface="Nunito Sans"/>
            </a:endParaRPr>
          </a:p>
        </p:txBody>
      </p:sp>
      <p:pic>
        <p:nvPicPr>
          <p:cNvPr id="9" name="Google Shape;9;p1"/>
          <p:cNvPicPr preferRelativeResize="0"/>
          <p:nvPr/>
        </p:nvPicPr>
        <p:blipFill rotWithShape="1">
          <a:blip r:embed="rId16">
            <a:alphaModFix/>
          </a:blip>
          <a:srcRect/>
          <a:stretch/>
        </p:blipFill>
        <p:spPr>
          <a:xfrm>
            <a:off x="7296957" y="363455"/>
            <a:ext cx="1377936" cy="375800"/>
          </a:xfrm>
          <a:prstGeom prst="rect">
            <a:avLst/>
          </a:prstGeom>
          <a:noFill/>
          <a:ln>
            <a:noFill/>
          </a:ln>
        </p:spPr>
      </p:pic>
      <p:cxnSp>
        <p:nvCxnSpPr>
          <p:cNvPr id="10" name="Google Shape;10;p1"/>
          <p:cNvCxnSpPr/>
          <p:nvPr/>
        </p:nvCxnSpPr>
        <p:spPr>
          <a:xfrm>
            <a:off x="456071" y="4786313"/>
            <a:ext cx="8220000" cy="0"/>
          </a:xfrm>
          <a:prstGeom prst="straightConnector1">
            <a:avLst/>
          </a:prstGeom>
          <a:noFill/>
          <a:ln w="12700" cap="rnd" cmpd="sng">
            <a:solidFill>
              <a:srgbClr val="283272"/>
            </a:solidFill>
            <a:prstDash val="solid"/>
            <a:round/>
            <a:headEnd type="none" w="sm" len="sm"/>
            <a:tailEnd type="none" w="sm" len="sm"/>
          </a:ln>
        </p:spPr>
      </p:cxnSp>
      <p:sp>
        <p:nvSpPr>
          <p:cNvPr id="11" name="Google Shape;11;p1"/>
          <p:cNvSpPr txBox="1"/>
          <p:nvPr/>
        </p:nvSpPr>
        <p:spPr>
          <a:xfrm>
            <a:off x="411050" y="454300"/>
            <a:ext cx="68859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283272"/>
              </a:buClr>
              <a:buSzPts val="1500"/>
              <a:buFont typeface="Nunito Sans"/>
              <a:buNone/>
            </a:pPr>
            <a:endParaRPr sz="1500" b="1" i="0" u="none" strike="noStrike" cap="none">
              <a:solidFill>
                <a:srgbClr val="283272"/>
              </a:solidFill>
              <a:latin typeface="Nunito Sans"/>
              <a:ea typeface="Nunito Sans"/>
              <a:cs typeface="Nunito Sans"/>
              <a:sym typeface="Nunito Sans"/>
            </a:endParaRPr>
          </a:p>
        </p:txBody>
      </p:sp>
      <p:sp>
        <p:nvSpPr>
          <p:cNvPr id="12" name="Google Shape;12;p1"/>
          <p:cNvSpPr txBox="1"/>
          <p:nvPr/>
        </p:nvSpPr>
        <p:spPr>
          <a:xfrm>
            <a:off x="402800" y="297375"/>
            <a:ext cx="68859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800">
              <a:solidFill>
                <a:srgbClr val="283272"/>
              </a:solidFill>
              <a:latin typeface="Nunito Sans Light"/>
              <a:ea typeface="Nunito Sans Light"/>
              <a:cs typeface="Nunito Sans Light"/>
              <a:sym typeface="Nunito Sans Ligh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riscvarchive/riscv-software-lis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gitlab.com/shaktiproject/software" TargetMode="External"/><Relationship Id="rId4" Type="http://schemas.openxmlformats.org/officeDocument/2006/relationships/hyperlink" Target="https://github.com/riscv-collab/riscv-gnu-toolcha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2"/>
          <p:cNvSpPr txBox="1">
            <a:spLocks noGrp="1"/>
          </p:cNvSpPr>
          <p:nvPr>
            <p:ph type="title"/>
          </p:nvPr>
        </p:nvSpPr>
        <p:spPr>
          <a:xfrm>
            <a:off x="1598700" y="2187600"/>
            <a:ext cx="5946600" cy="463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dirty="0"/>
              <a:t>4. Процессоры RISC‑V</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3"/>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Процессоры RISC‑V</a:t>
            </a:r>
            <a:endParaRPr/>
          </a:p>
        </p:txBody>
      </p:sp>
      <p:sp>
        <p:nvSpPr>
          <p:cNvPr id="387" name="Google Shape;387;p43"/>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Знакомство с RISC‑V</a:t>
            </a:r>
            <a:endParaRPr/>
          </a:p>
        </p:txBody>
      </p:sp>
      <p:sp>
        <p:nvSpPr>
          <p:cNvPr id="388" name="Google Shape;388;p43"/>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RISC‑V — архитектура наборов команд (ISA)</a:t>
            </a:r>
            <a:endParaRPr/>
          </a:p>
          <a:p>
            <a:pPr marL="457200" lvl="0" indent="-279400" algn="l" rtl="0">
              <a:spcBef>
                <a:spcPts val="1200"/>
              </a:spcBef>
              <a:spcAft>
                <a:spcPts val="0"/>
              </a:spcAft>
              <a:buSzPts val="800"/>
              <a:buChar char="☐"/>
            </a:pPr>
            <a:r>
              <a:rPr lang="ru"/>
              <a:t>Свободная и открытая</a:t>
            </a:r>
            <a:endParaRPr/>
          </a:p>
          <a:p>
            <a:pPr marL="457200" lvl="0" indent="-279400" algn="l" rtl="0">
              <a:spcBef>
                <a:spcPts val="0"/>
              </a:spcBef>
              <a:spcAft>
                <a:spcPts val="0"/>
              </a:spcAft>
              <a:buSzPts val="800"/>
              <a:buChar char="☐"/>
            </a:pPr>
            <a:r>
              <a:rPr lang="ru"/>
              <a:t>Модульная — разделена на базовый целочисленный набор команд и набор стандартных расширений</a:t>
            </a:r>
            <a:endParaRPr/>
          </a:p>
          <a:p>
            <a:pPr marL="457200" lvl="0" indent="-279400" algn="l" rtl="0">
              <a:spcBef>
                <a:spcPts val="0"/>
              </a:spcBef>
              <a:spcAft>
                <a:spcPts val="0"/>
              </a:spcAft>
              <a:buSzPts val="800"/>
              <a:buChar char="☐"/>
            </a:pPr>
            <a:r>
              <a:rPr lang="ru"/>
              <a:t>Поддержка пересмотренного стандарта плавающей запятой IEEE-754 2008 года</a:t>
            </a:r>
            <a:endParaRPr/>
          </a:p>
          <a:p>
            <a:pPr marL="457200" lvl="0" indent="-279400" algn="l" rtl="0">
              <a:spcBef>
                <a:spcPts val="0"/>
              </a:spcBef>
              <a:spcAft>
                <a:spcPts val="0"/>
              </a:spcAft>
              <a:buSzPts val="800"/>
              <a:buChar char="☐"/>
            </a:pPr>
            <a:r>
              <a:rPr lang="ru"/>
              <a:t>Инструкции переменной длины — место в кодировке под расширения</a:t>
            </a:r>
            <a:endParaRPr/>
          </a:p>
          <a:p>
            <a:pPr marL="457200" lvl="0" indent="-279400" algn="l" rtl="0">
              <a:spcBef>
                <a:spcPts val="0"/>
              </a:spcBef>
              <a:spcAft>
                <a:spcPts val="0"/>
              </a:spcAft>
              <a:buSzPts val="800"/>
              <a:buChar char="☐"/>
            </a:pPr>
            <a:r>
              <a:rPr lang="ru"/>
              <a:t>Полностью виртуализируемая</a:t>
            </a:r>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4"/>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Процессоры RISC‑V</a:t>
            </a:r>
            <a:endParaRPr/>
          </a:p>
        </p:txBody>
      </p:sp>
      <p:sp>
        <p:nvSpPr>
          <p:cNvPr id="394" name="Google Shape;394;p44"/>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Терминология аппаратной платформы</a:t>
            </a:r>
            <a:endParaRPr/>
          </a:p>
        </p:txBody>
      </p:sp>
      <p:sp>
        <p:nvSpPr>
          <p:cNvPr id="395" name="Google Shape;395;p44"/>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b="1"/>
              <a:t>Ядро</a:t>
            </a:r>
            <a:r>
              <a:rPr lang="ru"/>
              <a:t> — компонент, содержащий независимый блок выборки инструкций (IFU)</a:t>
            </a:r>
            <a:endParaRPr/>
          </a:p>
          <a:p>
            <a:pPr marL="0" lvl="0" indent="0" algn="l" rtl="0">
              <a:spcBef>
                <a:spcPts val="1200"/>
              </a:spcBef>
              <a:spcAft>
                <a:spcPts val="0"/>
              </a:spcAft>
              <a:buNone/>
            </a:pPr>
            <a:r>
              <a:rPr lang="ru" b="1"/>
              <a:t>Hart (HARdware Thread)</a:t>
            </a:r>
            <a:r>
              <a:rPr lang="ru"/>
              <a:t> — аппаратный поток</a:t>
            </a:r>
            <a:endParaRPr/>
          </a:p>
          <a:p>
            <a:pPr marL="0" lvl="0" indent="0" algn="l" rtl="0">
              <a:spcBef>
                <a:spcPts val="1200"/>
              </a:spcBef>
              <a:spcAft>
                <a:spcPts val="0"/>
              </a:spcAft>
              <a:buNone/>
            </a:pPr>
            <a:r>
              <a:rPr lang="ru" b="1"/>
              <a:t>Сопроцессор</a:t>
            </a:r>
            <a:r>
              <a:rPr lang="ru"/>
              <a:t> — блок, присоединенный к ядру RISC‑V и в основном управляемый потоком инструкций RISC‑V, но содержащий дополнительное архитектурное состояние и расширения набора инструкций</a:t>
            </a:r>
            <a:endParaRPr/>
          </a:p>
          <a:p>
            <a:pPr marL="0" lvl="0" indent="0" algn="l" rtl="0">
              <a:spcBef>
                <a:spcPts val="1200"/>
              </a:spcBef>
              <a:spcAft>
                <a:spcPts val="1200"/>
              </a:spcAft>
              <a:buNone/>
            </a:pPr>
            <a:r>
              <a:rPr lang="ru" b="1"/>
              <a:t>Ускоритель</a:t>
            </a:r>
            <a:r>
              <a:rPr lang="ru"/>
              <a:t> — либо непрограммируемый блок с фиксированной функциональностью, либо ядро, которое может работать автономно, но специализировано для определенных задач</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5"/>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Процессоры RISC‑V</a:t>
            </a:r>
            <a:endParaRPr/>
          </a:p>
        </p:txBody>
      </p:sp>
      <p:sp>
        <p:nvSpPr>
          <p:cNvPr id="401" name="Google Shape;401;p45"/>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Среды выполнения программного обеспечения</a:t>
            </a:r>
            <a:endParaRPr/>
          </a:p>
        </p:txBody>
      </p:sp>
      <p:sp>
        <p:nvSpPr>
          <p:cNvPr id="402" name="Google Shape;402;p45"/>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b="1"/>
              <a:t>Интерфейс среды выполнения (Execution Environment Interface, EEI)</a:t>
            </a:r>
            <a:r>
              <a:rPr lang="ru"/>
              <a:t> определяет:</a:t>
            </a:r>
            <a:endParaRPr/>
          </a:p>
          <a:p>
            <a:pPr marL="457200" lvl="0" indent="-279400" algn="l" rtl="0">
              <a:spcBef>
                <a:spcPts val="1200"/>
              </a:spcBef>
              <a:spcAft>
                <a:spcPts val="0"/>
              </a:spcAft>
              <a:buSzPts val="800"/>
              <a:buChar char="☐"/>
            </a:pPr>
            <a:r>
              <a:rPr lang="ru"/>
              <a:t>Начальное состояние программы, а также количество и тип hart’ов</a:t>
            </a:r>
            <a:endParaRPr/>
          </a:p>
          <a:p>
            <a:pPr marL="457200" lvl="0" indent="-279400" algn="l" rtl="0">
              <a:spcBef>
                <a:spcPts val="0"/>
              </a:spcBef>
              <a:spcAft>
                <a:spcPts val="0"/>
              </a:spcAft>
              <a:buSzPts val="800"/>
              <a:buChar char="☐"/>
            </a:pPr>
            <a:r>
              <a:rPr lang="ru"/>
              <a:t>Доступность и атрибуты областей памяти и ввода-вывода</a:t>
            </a:r>
            <a:endParaRPr/>
          </a:p>
          <a:p>
            <a:pPr marL="457200" lvl="0" indent="-279400" algn="l" rtl="0">
              <a:spcBef>
                <a:spcPts val="0"/>
              </a:spcBef>
              <a:spcAft>
                <a:spcPts val="0"/>
              </a:spcAft>
              <a:buSzPts val="800"/>
              <a:buChar char="☐"/>
            </a:pPr>
            <a:r>
              <a:rPr lang="ru"/>
              <a:t>Поведение каждого hart’а для всех допустимых инструкций, выполняемых на нём </a:t>
            </a:r>
            <a:endParaRPr/>
          </a:p>
          <a:p>
            <a:pPr marL="457200" lvl="0" indent="-279400" algn="l" rtl="0">
              <a:spcBef>
                <a:spcPts val="0"/>
              </a:spcBef>
              <a:spcAft>
                <a:spcPts val="0"/>
              </a:spcAft>
              <a:buSzPts val="800"/>
              <a:buChar char="☐"/>
            </a:pPr>
            <a:r>
              <a:rPr lang="ru"/>
              <a:t>Обработку любых прерываний или исключений, возникающих во время выполнения, включая вызовы окружения</a:t>
            </a:r>
            <a:endParaRPr/>
          </a:p>
          <a:p>
            <a:pPr marL="457200" lvl="0" indent="0" algn="l" rtl="0">
              <a:spcBef>
                <a:spcPts val="0"/>
              </a:spcBef>
              <a:spcAft>
                <a:spcPts val="0"/>
              </a:spcAft>
              <a:buNone/>
            </a:pPr>
            <a:r>
              <a:rPr lang="ru" i="1"/>
              <a:t>Пример</a:t>
            </a:r>
            <a:r>
              <a:rPr lang="ru"/>
              <a:t>: двоичный интерфейс приложений Linux (ABI) и двоичный интерфейс супервизора RISC‑V (SBI)</a:t>
            </a:r>
            <a:endParaRPr/>
          </a:p>
          <a:p>
            <a:pPr marL="0" lvl="0" indent="0" algn="l" rtl="0">
              <a:spcBef>
                <a:spcPts val="0"/>
              </a:spcBef>
              <a:spcAft>
                <a:spcPts val="0"/>
              </a:spcAft>
              <a:buNone/>
            </a:pPr>
            <a:r>
              <a:rPr lang="ru"/>
              <a:t>Примеры реализации</a:t>
            </a:r>
            <a:endParaRPr/>
          </a:p>
          <a:p>
            <a:pPr marL="457200" lvl="0" indent="-279400" algn="l" rtl="0">
              <a:spcBef>
                <a:spcPts val="0"/>
              </a:spcBef>
              <a:spcAft>
                <a:spcPts val="0"/>
              </a:spcAft>
              <a:buSzPts val="800"/>
              <a:buChar char="☐"/>
            </a:pPr>
            <a:r>
              <a:rPr lang="ru"/>
              <a:t>Аппаратные платформы</a:t>
            </a:r>
            <a:endParaRPr/>
          </a:p>
          <a:p>
            <a:pPr marL="914400" lvl="1" indent="-292100" algn="l" rtl="0">
              <a:spcBef>
                <a:spcPts val="0"/>
              </a:spcBef>
              <a:spcAft>
                <a:spcPts val="0"/>
              </a:spcAft>
              <a:buSzPts val="1000"/>
              <a:buChar char="■"/>
            </a:pPr>
            <a:r>
              <a:rPr lang="ru"/>
              <a:t>hart’ы напрямую реализуются потоками физического процессора</a:t>
            </a:r>
            <a:endParaRPr/>
          </a:p>
          <a:p>
            <a:pPr marL="914400" lvl="1" indent="-292100" algn="l" rtl="0">
              <a:spcBef>
                <a:spcPts val="0"/>
              </a:spcBef>
              <a:spcAft>
                <a:spcPts val="0"/>
              </a:spcAft>
              <a:buSzPts val="1000"/>
              <a:buChar char="■"/>
            </a:pPr>
            <a:r>
              <a:rPr lang="ru"/>
              <a:t>инструкции имеют полный доступ к физическому адресному пространству</a:t>
            </a:r>
            <a:endParaRPr/>
          </a:p>
          <a:p>
            <a:pPr marL="457200" lvl="0" indent="-279400" algn="l" rtl="0">
              <a:spcBef>
                <a:spcPts val="0"/>
              </a:spcBef>
              <a:spcAft>
                <a:spcPts val="0"/>
              </a:spcAft>
              <a:buSzPts val="800"/>
              <a:buChar char="☐"/>
            </a:pPr>
            <a:r>
              <a:rPr lang="ru"/>
              <a:t>Операционные системы RISC‑V, обеспечивающие несколько сред выполнения на уровне пользователя</a:t>
            </a:r>
            <a:endParaRPr/>
          </a:p>
          <a:p>
            <a:pPr marL="914400" lvl="1" indent="-292100" algn="l" rtl="0">
              <a:spcBef>
                <a:spcPts val="0"/>
              </a:spcBef>
              <a:spcAft>
                <a:spcPts val="0"/>
              </a:spcAft>
              <a:buSzPts val="1000"/>
              <a:buChar char="■"/>
            </a:pPr>
            <a:r>
              <a:rPr lang="ru"/>
              <a:t>мультиплексирование задач пользовательского уровня на доступные потоки физического процессора</a:t>
            </a:r>
            <a:endParaRPr/>
          </a:p>
          <a:p>
            <a:pPr marL="914400" lvl="1" indent="-292100" algn="l" rtl="0">
              <a:spcBef>
                <a:spcPts val="0"/>
              </a:spcBef>
              <a:spcAft>
                <a:spcPts val="0"/>
              </a:spcAft>
              <a:buSzPts val="1000"/>
              <a:buChar char="■"/>
            </a:pPr>
            <a:r>
              <a:rPr lang="ru"/>
              <a:t>управление доступом к памяти через виртуальную память</a:t>
            </a:r>
            <a:endParaRPr/>
          </a:p>
          <a:p>
            <a:pPr marL="457200" lvl="0" indent="-279400" algn="l" rtl="0">
              <a:spcBef>
                <a:spcPts val="0"/>
              </a:spcBef>
              <a:spcAft>
                <a:spcPts val="0"/>
              </a:spcAft>
              <a:buSzPts val="800"/>
              <a:buChar char="☐"/>
            </a:pPr>
            <a:r>
              <a:rPr lang="ru"/>
              <a:t>Гипервизоры RISC‑V, обеспечивающие несколько сред выполнения на уровне супервизора для гостевых ОС</a:t>
            </a:r>
            <a:endParaRPr/>
          </a:p>
          <a:p>
            <a:pPr marL="457200" lvl="0" indent="-279400" algn="l" rtl="0">
              <a:spcBef>
                <a:spcPts val="0"/>
              </a:spcBef>
              <a:spcAft>
                <a:spcPts val="0"/>
              </a:spcAft>
              <a:buSzPts val="800"/>
              <a:buChar char="☐"/>
            </a:pPr>
            <a:r>
              <a:rPr lang="ru"/>
              <a:t>Эмуляторы RISC‑V такие, как Spike, QEMU или rv8</a:t>
            </a:r>
            <a:endParaRPr/>
          </a:p>
          <a:p>
            <a:pPr marL="914400" lvl="1" indent="-292100" algn="l" rtl="0">
              <a:spcBef>
                <a:spcPts val="0"/>
              </a:spcBef>
              <a:spcAft>
                <a:spcPts val="0"/>
              </a:spcAft>
              <a:buSzPts val="1000"/>
              <a:buChar char="■"/>
            </a:pPr>
            <a:r>
              <a:rPr lang="ru"/>
              <a:t>эмулируют hart’ы RISC‑V на базовой системе x86 и могут предоставлять среду выполнения на уровне пользователя или супервизора</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6"/>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Процессоры RISC‑V</a:t>
            </a:r>
            <a:endParaRPr/>
          </a:p>
        </p:txBody>
      </p:sp>
      <p:sp>
        <p:nvSpPr>
          <p:cNvPr id="408" name="Google Shape;408;p46"/>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Архитектура набора инструкций RISC‑V</a:t>
            </a:r>
            <a:endParaRPr/>
          </a:p>
        </p:txBody>
      </p:sp>
      <p:sp>
        <p:nvSpPr>
          <p:cNvPr id="409" name="Google Shape;409;p46"/>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SzPts val="800"/>
              <a:buChar char="☐"/>
            </a:pPr>
            <a:r>
              <a:rPr lang="ru"/>
              <a:t>Базовая целочисленный набор команд</a:t>
            </a:r>
            <a:endParaRPr/>
          </a:p>
          <a:p>
            <a:pPr marL="914400" lvl="1" indent="-292100" algn="l" rtl="0">
              <a:spcBef>
                <a:spcPts val="0"/>
              </a:spcBef>
              <a:spcAft>
                <a:spcPts val="0"/>
              </a:spcAft>
              <a:buSzPts val="1000"/>
              <a:buChar char="■"/>
            </a:pPr>
            <a:r>
              <a:rPr lang="ru"/>
              <a:t>RV32I – 35 инструкций для работы с 32-битными целыми и 32-битными адресами</a:t>
            </a:r>
            <a:endParaRPr/>
          </a:p>
          <a:p>
            <a:pPr marL="914400" lvl="1" indent="-292100" algn="l" rtl="0">
              <a:spcBef>
                <a:spcPts val="0"/>
              </a:spcBef>
              <a:spcAft>
                <a:spcPts val="0"/>
              </a:spcAft>
              <a:buSzPts val="1000"/>
              <a:buChar char="■"/>
            </a:pPr>
            <a:r>
              <a:rPr lang="ru"/>
              <a:t>RV32E – вариация RV32I с урезанным количеством регистров общего назначения</a:t>
            </a:r>
            <a:endParaRPr/>
          </a:p>
          <a:p>
            <a:pPr marL="914400" lvl="1" indent="-292100" algn="l" rtl="0">
              <a:spcBef>
                <a:spcPts val="0"/>
              </a:spcBef>
              <a:spcAft>
                <a:spcPts val="0"/>
              </a:spcAft>
              <a:buSzPts val="1000"/>
              <a:buChar char="■"/>
            </a:pPr>
            <a:r>
              <a:rPr lang="ru"/>
              <a:t>RV64I, RV128I – наборы команд для поддержки расширенных целых и 64-битных адресов</a:t>
            </a:r>
            <a:endParaRPr/>
          </a:p>
          <a:p>
            <a:pPr marL="457200" lvl="0" indent="-279400" algn="l" rtl="0">
              <a:spcBef>
                <a:spcPts val="1000"/>
              </a:spcBef>
              <a:spcAft>
                <a:spcPts val="0"/>
              </a:spcAft>
              <a:buSzPts val="800"/>
              <a:buChar char="☐"/>
            </a:pPr>
            <a:r>
              <a:rPr lang="ru"/>
              <a:t>Базовые расширения</a:t>
            </a:r>
            <a:endParaRPr/>
          </a:p>
          <a:p>
            <a:pPr marL="914400" lvl="1" indent="-292100" algn="l" rtl="0">
              <a:spcBef>
                <a:spcPts val="0"/>
              </a:spcBef>
              <a:spcAft>
                <a:spcPts val="0"/>
              </a:spcAft>
              <a:buSzPts val="1000"/>
              <a:buChar char="■"/>
            </a:pPr>
            <a:r>
              <a:rPr lang="ru"/>
              <a:t>M — стандартные целочисленные расширения умножения и деления</a:t>
            </a:r>
            <a:endParaRPr/>
          </a:p>
          <a:p>
            <a:pPr marL="914400" lvl="1" indent="-292100" algn="l" rtl="0">
              <a:spcBef>
                <a:spcPts val="0"/>
              </a:spcBef>
              <a:spcAft>
                <a:spcPts val="0"/>
              </a:spcAft>
              <a:buSzPts val="1000"/>
              <a:buChar char="■"/>
            </a:pPr>
            <a:r>
              <a:rPr lang="ru"/>
              <a:t>A — стандартные целочисленные атомарные расширения</a:t>
            </a:r>
            <a:endParaRPr/>
          </a:p>
          <a:p>
            <a:pPr marL="914400" lvl="1" indent="-292100" algn="l" rtl="0">
              <a:spcBef>
                <a:spcPts val="0"/>
              </a:spcBef>
              <a:spcAft>
                <a:spcPts val="0"/>
              </a:spcAft>
              <a:buSzPts val="1000"/>
              <a:buChar char="■"/>
            </a:pPr>
            <a:r>
              <a:rPr lang="ru"/>
              <a:t>F — регистры с плавающей запятой одинарной точности</a:t>
            </a:r>
            <a:endParaRPr/>
          </a:p>
          <a:p>
            <a:pPr marL="914400" lvl="1" indent="-292100" algn="l" rtl="0">
              <a:spcBef>
                <a:spcPts val="0"/>
              </a:spcBef>
              <a:spcAft>
                <a:spcPts val="0"/>
              </a:spcAft>
              <a:buSzPts val="1000"/>
              <a:buChar char="■"/>
            </a:pPr>
            <a:r>
              <a:rPr lang="ru"/>
              <a:t>D — регистры с плавающей запятой двойной точности</a:t>
            </a:r>
            <a:endParaRPr/>
          </a:p>
          <a:p>
            <a:pPr marL="914400" lvl="1" indent="-292100" algn="l" rtl="0">
              <a:spcBef>
                <a:spcPts val="0"/>
              </a:spcBef>
              <a:spcAft>
                <a:spcPts val="0"/>
              </a:spcAft>
              <a:buSzPts val="1000"/>
              <a:buChar char="■"/>
            </a:pPr>
            <a:r>
              <a:rPr lang="ru"/>
              <a:t>C — сжатые инструкции</a:t>
            </a:r>
            <a:endParaRPr/>
          </a:p>
          <a:p>
            <a:pPr marL="457200" lvl="0" indent="-279400" algn="l" rtl="0">
              <a:spcBef>
                <a:spcPts val="1000"/>
              </a:spcBef>
              <a:spcAft>
                <a:spcPts val="0"/>
              </a:spcAft>
              <a:buSzPts val="800"/>
              <a:buChar char="☐"/>
            </a:pPr>
            <a:r>
              <a:rPr lang="ru"/>
              <a:t>Пространство кодирования</a:t>
            </a:r>
            <a:endParaRPr/>
          </a:p>
          <a:p>
            <a:pPr marL="914400" lvl="1" indent="-292100" algn="l" rtl="0">
              <a:spcBef>
                <a:spcPts val="0"/>
              </a:spcBef>
              <a:spcAft>
                <a:spcPts val="0"/>
              </a:spcAft>
              <a:buSzPts val="1000"/>
              <a:buChar char="■"/>
            </a:pPr>
            <a:r>
              <a:rPr lang="ru"/>
              <a:t>Стандартные</a:t>
            </a:r>
            <a:endParaRPr/>
          </a:p>
          <a:p>
            <a:pPr marL="914400" lvl="1" indent="-292100" algn="l" rtl="0">
              <a:spcBef>
                <a:spcPts val="0"/>
              </a:spcBef>
              <a:spcAft>
                <a:spcPts val="0"/>
              </a:spcAft>
              <a:buSzPts val="1000"/>
              <a:buChar char="■"/>
            </a:pPr>
            <a:r>
              <a:rPr lang="ru"/>
              <a:t>Зарезервированные кодировки — не определены, но сохранены для будущих расширений стандарта</a:t>
            </a:r>
            <a:endParaRPr/>
          </a:p>
          <a:p>
            <a:pPr marL="914400" lvl="1" indent="-292100" algn="l" rtl="0">
              <a:spcBef>
                <a:spcPts val="0"/>
              </a:spcBef>
              <a:spcAft>
                <a:spcPts val="0"/>
              </a:spcAft>
              <a:buSzPts val="1000"/>
              <a:buChar char="■"/>
            </a:pPr>
            <a:r>
              <a:rPr lang="ru"/>
              <a:t>Пользовательские кодировки — для нестандартных расширений</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Процессоры RISC‑V</a:t>
            </a:r>
            <a:endParaRPr/>
          </a:p>
        </p:txBody>
      </p:sp>
      <p:sp>
        <p:nvSpPr>
          <p:cNvPr id="415" name="Google Shape;415;p47"/>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Архитектура набора инструкций RISC‑V</a:t>
            </a:r>
            <a:endParaRPr/>
          </a:p>
        </p:txBody>
      </p:sp>
      <p:graphicFrame>
        <p:nvGraphicFramePr>
          <p:cNvPr id="416" name="Google Shape;416;p47"/>
          <p:cNvGraphicFramePr/>
          <p:nvPr/>
        </p:nvGraphicFramePr>
        <p:xfrm>
          <a:off x="394750" y="1074550"/>
          <a:ext cx="3000000" cy="3000000"/>
        </p:xfrm>
        <a:graphic>
          <a:graphicData uri="http://schemas.openxmlformats.org/drawingml/2006/table">
            <a:tbl>
              <a:tblPr>
                <a:noFill/>
                <a:tableStyleId>{0C8AF94E-DE85-4943-B6D8-A35DAA9C71F0}</a:tableStyleId>
              </a:tblPr>
              <a:tblGrid>
                <a:gridCol w="1121700">
                  <a:extLst>
                    <a:ext uri="{9D8B030D-6E8A-4147-A177-3AD203B41FA5}">
                      <a16:colId xmlns:a16="http://schemas.microsoft.com/office/drawing/2014/main" val="20000"/>
                    </a:ext>
                  </a:extLst>
                </a:gridCol>
                <a:gridCol w="1764825">
                  <a:extLst>
                    <a:ext uri="{9D8B030D-6E8A-4147-A177-3AD203B41FA5}">
                      <a16:colId xmlns:a16="http://schemas.microsoft.com/office/drawing/2014/main" val="20001"/>
                    </a:ext>
                  </a:extLst>
                </a:gridCol>
                <a:gridCol w="1290725">
                  <a:extLst>
                    <a:ext uri="{9D8B030D-6E8A-4147-A177-3AD203B41FA5}">
                      <a16:colId xmlns:a16="http://schemas.microsoft.com/office/drawing/2014/main" val="20002"/>
                    </a:ext>
                  </a:extLst>
                </a:gridCol>
                <a:gridCol w="1364675">
                  <a:extLst>
                    <a:ext uri="{9D8B030D-6E8A-4147-A177-3AD203B41FA5}">
                      <a16:colId xmlns:a16="http://schemas.microsoft.com/office/drawing/2014/main" val="20003"/>
                    </a:ext>
                  </a:extLst>
                </a:gridCol>
                <a:gridCol w="900650">
                  <a:extLst>
                    <a:ext uri="{9D8B030D-6E8A-4147-A177-3AD203B41FA5}">
                      <a16:colId xmlns:a16="http://schemas.microsoft.com/office/drawing/2014/main" val="20004"/>
                    </a:ext>
                  </a:extLst>
                </a:gridCol>
                <a:gridCol w="991100">
                  <a:extLst>
                    <a:ext uri="{9D8B030D-6E8A-4147-A177-3AD203B41FA5}">
                      <a16:colId xmlns:a16="http://schemas.microsoft.com/office/drawing/2014/main" val="20005"/>
                    </a:ext>
                  </a:extLst>
                </a:gridCol>
                <a:gridCol w="981025">
                  <a:extLst>
                    <a:ext uri="{9D8B030D-6E8A-4147-A177-3AD203B41FA5}">
                      <a16:colId xmlns:a16="http://schemas.microsoft.com/office/drawing/2014/main" val="20006"/>
                    </a:ext>
                  </a:extLst>
                </a:gridCol>
              </a:tblGrid>
              <a:tr h="372600">
                <a:tc>
                  <a:txBody>
                    <a:bodyPr/>
                    <a:lstStyle/>
                    <a:p>
                      <a:pPr marL="0" lvl="0" indent="0" algn="l" rtl="0">
                        <a:spcBef>
                          <a:spcPts val="0"/>
                        </a:spcBef>
                        <a:spcAft>
                          <a:spcPts val="0"/>
                        </a:spcAft>
                        <a:buNone/>
                      </a:pPr>
                      <a:r>
                        <a:rPr lang="ru" sz="1000" b="1">
                          <a:latin typeface="Nunito Sans"/>
                          <a:ea typeface="Nunito Sans"/>
                          <a:cs typeface="Nunito Sans"/>
                          <a:sym typeface="Nunito Sans"/>
                        </a:rPr>
                        <a:t>Тип \ биты</a:t>
                      </a:r>
                      <a:endParaRPr sz="1000" b="1">
                        <a:latin typeface="Nunito Sans"/>
                        <a:ea typeface="Nunito Sans"/>
                        <a:cs typeface="Nunito Sans"/>
                        <a:sym typeface="Nunito Sans"/>
                      </a:endParaRPr>
                    </a:p>
                  </a:txBody>
                  <a:tcPr marL="91425" marR="91425" marT="91425" marB="91425"/>
                </a:tc>
                <a:tc>
                  <a:txBody>
                    <a:bodyPr/>
                    <a:lstStyle/>
                    <a:p>
                      <a:pPr marL="0" lvl="0" indent="0" algn="ctr" rtl="0">
                        <a:spcBef>
                          <a:spcPts val="0"/>
                        </a:spcBef>
                        <a:spcAft>
                          <a:spcPts val="0"/>
                        </a:spcAft>
                        <a:buNone/>
                      </a:pPr>
                      <a:r>
                        <a:rPr lang="ru" sz="1000" b="1">
                          <a:latin typeface="Nunito Sans"/>
                          <a:ea typeface="Nunito Sans"/>
                          <a:cs typeface="Nunito Sans"/>
                          <a:sym typeface="Nunito Sans"/>
                        </a:rPr>
                        <a:t>31 30 29 28 27 26 25</a:t>
                      </a:r>
                      <a:endParaRPr sz="1000" b="1">
                        <a:latin typeface="Nunito Sans"/>
                        <a:ea typeface="Nunito Sans"/>
                        <a:cs typeface="Nunito Sans"/>
                        <a:sym typeface="Nunito Sans"/>
                      </a:endParaRPr>
                    </a:p>
                  </a:txBody>
                  <a:tcPr marL="91425" marR="91425" marT="91425" marB="91425"/>
                </a:tc>
                <a:tc>
                  <a:txBody>
                    <a:bodyPr/>
                    <a:lstStyle/>
                    <a:p>
                      <a:pPr marL="0" lvl="0" indent="0" algn="ctr" rtl="0">
                        <a:spcBef>
                          <a:spcPts val="0"/>
                        </a:spcBef>
                        <a:spcAft>
                          <a:spcPts val="0"/>
                        </a:spcAft>
                        <a:buNone/>
                      </a:pPr>
                      <a:r>
                        <a:rPr lang="ru" sz="1000" b="1">
                          <a:latin typeface="Nunito Sans"/>
                          <a:ea typeface="Nunito Sans"/>
                          <a:cs typeface="Nunito Sans"/>
                          <a:sym typeface="Nunito Sans"/>
                        </a:rPr>
                        <a:t> 24 23 22 21 20</a:t>
                      </a:r>
                      <a:endParaRPr sz="1000" b="1">
                        <a:latin typeface="Nunito Sans"/>
                        <a:ea typeface="Nunito Sans"/>
                        <a:cs typeface="Nunito Sans"/>
                        <a:sym typeface="Nunito Sans"/>
                      </a:endParaRPr>
                    </a:p>
                  </a:txBody>
                  <a:tcPr marL="91425" marR="91425" marT="91425" marB="91425"/>
                </a:tc>
                <a:tc>
                  <a:txBody>
                    <a:bodyPr/>
                    <a:lstStyle/>
                    <a:p>
                      <a:pPr marL="0" lvl="0" indent="0" algn="ctr" rtl="0">
                        <a:spcBef>
                          <a:spcPts val="0"/>
                        </a:spcBef>
                        <a:spcAft>
                          <a:spcPts val="0"/>
                        </a:spcAft>
                        <a:buNone/>
                      </a:pPr>
                      <a:r>
                        <a:rPr lang="ru" sz="1000" b="1">
                          <a:latin typeface="Nunito Sans"/>
                          <a:ea typeface="Nunito Sans"/>
                          <a:cs typeface="Nunito Sans"/>
                          <a:sym typeface="Nunito Sans"/>
                        </a:rPr>
                        <a:t>19 18 17 16 15</a:t>
                      </a:r>
                      <a:endParaRPr sz="1000" b="1">
                        <a:latin typeface="Nunito Sans"/>
                        <a:ea typeface="Nunito Sans"/>
                        <a:cs typeface="Nunito Sans"/>
                        <a:sym typeface="Nunito Sans"/>
                      </a:endParaRPr>
                    </a:p>
                  </a:txBody>
                  <a:tcPr marL="91425" marR="91425" marT="91425" marB="91425"/>
                </a:tc>
                <a:tc>
                  <a:txBody>
                    <a:bodyPr/>
                    <a:lstStyle/>
                    <a:p>
                      <a:pPr marL="0" lvl="0" indent="0" algn="ctr" rtl="0">
                        <a:spcBef>
                          <a:spcPts val="0"/>
                        </a:spcBef>
                        <a:spcAft>
                          <a:spcPts val="0"/>
                        </a:spcAft>
                        <a:buNone/>
                      </a:pPr>
                      <a:r>
                        <a:rPr lang="ru" sz="1000" b="1">
                          <a:latin typeface="Nunito Sans"/>
                          <a:ea typeface="Nunito Sans"/>
                          <a:cs typeface="Nunito Sans"/>
                          <a:sym typeface="Nunito Sans"/>
                        </a:rPr>
                        <a:t>14 13 12</a:t>
                      </a:r>
                      <a:endParaRPr sz="1000" b="1">
                        <a:latin typeface="Nunito Sans"/>
                        <a:ea typeface="Nunito Sans"/>
                        <a:cs typeface="Nunito Sans"/>
                        <a:sym typeface="Nunito Sans"/>
                      </a:endParaRPr>
                    </a:p>
                  </a:txBody>
                  <a:tcPr marL="91425" marR="91425" marT="91425" marB="91425"/>
                </a:tc>
                <a:tc>
                  <a:txBody>
                    <a:bodyPr/>
                    <a:lstStyle/>
                    <a:p>
                      <a:pPr marL="0" lvl="0" indent="0" algn="ctr" rtl="0">
                        <a:spcBef>
                          <a:spcPts val="0"/>
                        </a:spcBef>
                        <a:spcAft>
                          <a:spcPts val="0"/>
                        </a:spcAft>
                        <a:buNone/>
                      </a:pPr>
                      <a:r>
                        <a:rPr lang="ru" sz="1000" b="1">
                          <a:latin typeface="Nunito Sans"/>
                          <a:ea typeface="Nunito Sans"/>
                          <a:cs typeface="Nunito Sans"/>
                          <a:sym typeface="Nunito Sans"/>
                        </a:rPr>
                        <a:t>11 10 9 8 7</a:t>
                      </a:r>
                      <a:endParaRPr sz="1000" b="1">
                        <a:latin typeface="Nunito Sans"/>
                        <a:ea typeface="Nunito Sans"/>
                        <a:cs typeface="Nunito Sans"/>
                        <a:sym typeface="Nunito Sans"/>
                      </a:endParaRPr>
                    </a:p>
                  </a:txBody>
                  <a:tcPr marL="91425" marR="91425" marT="91425" marB="91425"/>
                </a:tc>
                <a:tc>
                  <a:txBody>
                    <a:bodyPr/>
                    <a:lstStyle/>
                    <a:p>
                      <a:pPr marL="0" lvl="0" indent="0" algn="ctr" rtl="0">
                        <a:spcBef>
                          <a:spcPts val="0"/>
                        </a:spcBef>
                        <a:spcAft>
                          <a:spcPts val="0"/>
                        </a:spcAft>
                        <a:buNone/>
                      </a:pPr>
                      <a:r>
                        <a:rPr lang="ru" sz="1000" b="1">
                          <a:latin typeface="Nunito Sans"/>
                          <a:ea typeface="Nunito Sans"/>
                          <a:cs typeface="Nunito Sans"/>
                          <a:sym typeface="Nunito Sans"/>
                        </a:rPr>
                        <a:t>6 5 4 3 2 1 0</a:t>
                      </a:r>
                      <a:endParaRPr sz="1000" b="1">
                        <a:latin typeface="Nunito Sans"/>
                        <a:ea typeface="Nunito Sans"/>
                        <a:cs typeface="Nunito Sans"/>
                        <a:sym typeface="Nunito Sans"/>
                      </a:endParaRPr>
                    </a:p>
                  </a:txBody>
                  <a:tcPr marL="91425" marR="91425" marT="91425" marB="91425"/>
                </a:tc>
                <a:extLst>
                  <a:ext uri="{0D108BD9-81ED-4DB2-BD59-A6C34878D82A}">
                    <a16:rowId xmlns:a16="http://schemas.microsoft.com/office/drawing/2014/main" val="10000"/>
                  </a:ext>
                </a:extLst>
              </a:tr>
              <a:tr h="495325">
                <a:tc>
                  <a:txBody>
                    <a:bodyPr/>
                    <a:lstStyle/>
                    <a:p>
                      <a:pPr marL="0" lvl="0" indent="0" algn="l" rtl="0">
                        <a:spcBef>
                          <a:spcPts val="0"/>
                        </a:spcBef>
                        <a:spcAft>
                          <a:spcPts val="0"/>
                        </a:spcAft>
                        <a:buNone/>
                      </a:pPr>
                      <a:r>
                        <a:rPr lang="ru" sz="1000" b="1">
                          <a:latin typeface="Nunito Sans"/>
                          <a:ea typeface="Nunito Sans"/>
                          <a:cs typeface="Nunito Sans"/>
                          <a:sym typeface="Nunito Sans"/>
                        </a:rPr>
                        <a:t>Регистр/ регистр</a:t>
                      </a:r>
                      <a:endParaRPr sz="1000" b="1">
                        <a:latin typeface="Nunito Sans"/>
                        <a:ea typeface="Nunito Sans"/>
                        <a:cs typeface="Nunito Sans"/>
                        <a:sym typeface="Nunito Sans"/>
                      </a:endParaRPr>
                    </a:p>
                  </a:txBody>
                  <a:tcPr marL="91425" marR="91425" marT="91425" marB="91425"/>
                </a:tc>
                <a:tc>
                  <a:txBody>
                    <a:bodyPr/>
                    <a:lstStyle/>
                    <a:p>
                      <a:pPr marL="0" lvl="0" indent="0" algn="ctr" rtl="0">
                        <a:spcBef>
                          <a:spcPts val="0"/>
                        </a:spcBef>
                        <a:spcAft>
                          <a:spcPts val="0"/>
                        </a:spcAft>
                        <a:buNone/>
                      </a:pPr>
                      <a:r>
                        <a:rPr lang="ru" sz="1000">
                          <a:latin typeface="Nunito Sans"/>
                          <a:ea typeface="Nunito Sans"/>
                          <a:cs typeface="Nunito Sans"/>
                          <a:sym typeface="Nunito Sans"/>
                        </a:rPr>
                        <a:t>funct7</a:t>
                      </a:r>
                      <a:endParaRPr sz="1000">
                        <a:latin typeface="Nunito Sans"/>
                        <a:ea typeface="Nunito Sans"/>
                        <a:cs typeface="Nunito Sans"/>
                        <a:sym typeface="Nunito Sans"/>
                      </a:endParaRPr>
                    </a:p>
                  </a:txBody>
                  <a:tcPr marL="91425" marR="91425" marT="91425" marB="91425" anchor="ctr"/>
                </a:tc>
                <a:tc>
                  <a:txBody>
                    <a:bodyPr/>
                    <a:lstStyle/>
                    <a:p>
                      <a:pPr marL="0" lvl="0" indent="0" algn="ctr" rtl="0">
                        <a:spcBef>
                          <a:spcPts val="0"/>
                        </a:spcBef>
                        <a:spcAft>
                          <a:spcPts val="0"/>
                        </a:spcAft>
                        <a:buNone/>
                      </a:pPr>
                      <a:r>
                        <a:rPr lang="ru" sz="1000">
                          <a:latin typeface="Nunito Sans"/>
                          <a:ea typeface="Nunito Sans"/>
                          <a:cs typeface="Nunito Sans"/>
                          <a:sym typeface="Nunito Sans"/>
                        </a:rPr>
                        <a:t>rs2</a:t>
                      </a:r>
                      <a:endParaRPr sz="1000">
                        <a:latin typeface="Nunito Sans"/>
                        <a:ea typeface="Nunito Sans"/>
                        <a:cs typeface="Nunito Sans"/>
                        <a:sym typeface="Nunito Sans"/>
                      </a:endParaRPr>
                    </a:p>
                  </a:txBody>
                  <a:tcPr marL="91425" marR="91425" marT="91425" marB="91425" anchor="ctr"/>
                </a:tc>
                <a:tc>
                  <a:txBody>
                    <a:bodyPr/>
                    <a:lstStyle/>
                    <a:p>
                      <a:pPr marL="0" lvl="0" indent="0" algn="ctr" rtl="0">
                        <a:spcBef>
                          <a:spcPts val="0"/>
                        </a:spcBef>
                        <a:spcAft>
                          <a:spcPts val="0"/>
                        </a:spcAft>
                        <a:buNone/>
                      </a:pPr>
                      <a:r>
                        <a:rPr lang="ru" sz="1000">
                          <a:latin typeface="Nunito Sans"/>
                          <a:ea typeface="Nunito Sans"/>
                          <a:cs typeface="Nunito Sans"/>
                          <a:sym typeface="Nunito Sans"/>
                        </a:rPr>
                        <a:t>rs1</a:t>
                      </a:r>
                      <a:endParaRPr sz="1000">
                        <a:latin typeface="Nunito Sans"/>
                        <a:ea typeface="Nunito Sans"/>
                        <a:cs typeface="Nunito Sans"/>
                        <a:sym typeface="Nunito Sans"/>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funct3</a:t>
                      </a:r>
                      <a:endParaRPr sz="1000">
                        <a:latin typeface="Nunito Sans"/>
                        <a:ea typeface="Nunito Sans"/>
                        <a:cs typeface="Nunito Sans"/>
                        <a:sym typeface="Nunito Sans"/>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rd</a:t>
                      </a:r>
                      <a:endParaRPr sz="1000">
                        <a:latin typeface="Nunito Sans"/>
                        <a:ea typeface="Nunito Sans"/>
                        <a:cs typeface="Nunito Sans"/>
                        <a:sym typeface="Nunito Sans"/>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код операции</a:t>
                      </a:r>
                      <a:endParaRPr sz="1000">
                        <a:latin typeface="Nunito Sans"/>
                        <a:ea typeface="Nunito Sans"/>
                        <a:cs typeface="Nunito Sans"/>
                        <a:sym typeface="Nunito Sans"/>
                      </a:endParaRPr>
                    </a:p>
                  </a:txBody>
                  <a:tcPr marL="91425" marR="91425" marT="91425" marB="91425" anchor="ctr"/>
                </a:tc>
                <a:extLst>
                  <a:ext uri="{0D108BD9-81ED-4DB2-BD59-A6C34878D82A}">
                    <a16:rowId xmlns:a16="http://schemas.microsoft.com/office/drawing/2014/main" val="10001"/>
                  </a:ext>
                </a:extLst>
              </a:tr>
              <a:tr h="394825">
                <a:tc>
                  <a:txBody>
                    <a:bodyPr/>
                    <a:lstStyle/>
                    <a:p>
                      <a:pPr marL="0" lvl="0" indent="0" algn="l" rtl="0">
                        <a:spcBef>
                          <a:spcPts val="0"/>
                        </a:spcBef>
                        <a:spcAft>
                          <a:spcPts val="0"/>
                        </a:spcAft>
                        <a:buNone/>
                      </a:pPr>
                      <a:r>
                        <a:rPr lang="ru" sz="1000" b="1">
                          <a:latin typeface="Nunito Sans"/>
                          <a:ea typeface="Nunito Sans"/>
                          <a:cs typeface="Nunito Sans"/>
                          <a:sym typeface="Nunito Sans"/>
                        </a:rPr>
                        <a:t>С операндом</a:t>
                      </a:r>
                      <a:endParaRPr sz="1000" b="1">
                        <a:latin typeface="Nunito Sans"/>
                        <a:ea typeface="Nunito Sans"/>
                        <a:cs typeface="Nunito Sans"/>
                        <a:sym typeface="Nunito Sans"/>
                      </a:endParaRPr>
                    </a:p>
                  </a:txBody>
                  <a:tcPr marL="91425" marR="91425" marT="91425" marB="91425"/>
                </a:tc>
                <a:tc gridSpan="2">
                  <a:txBody>
                    <a:bodyPr/>
                    <a:lstStyle/>
                    <a:p>
                      <a:pPr marL="0" lvl="0" indent="0" algn="ctr" rtl="0">
                        <a:spcBef>
                          <a:spcPts val="0"/>
                        </a:spcBef>
                        <a:spcAft>
                          <a:spcPts val="0"/>
                        </a:spcAft>
                        <a:buNone/>
                      </a:pPr>
                      <a:r>
                        <a:rPr lang="ru" sz="1000">
                          <a:latin typeface="Nunito Sans"/>
                          <a:ea typeface="Nunito Sans"/>
                          <a:cs typeface="Nunito Sans"/>
                          <a:sym typeface="Nunito Sans"/>
                        </a:rPr>
                        <a:t>imm[11:0]</a:t>
                      </a:r>
                      <a:endParaRPr sz="1000">
                        <a:latin typeface="Nunito Sans"/>
                        <a:ea typeface="Nunito Sans"/>
                        <a:cs typeface="Nunito Sans"/>
                        <a:sym typeface="Nunito Sans"/>
                      </a:endParaRPr>
                    </a:p>
                  </a:txBody>
                  <a:tcPr marL="91425" marR="91425" marT="91425" marB="91425" anchor="ctr">
                    <a:lnR w="9525" cap="flat" cmpd="sng">
                      <a:solidFill>
                        <a:srgbClr val="9E9E9E"/>
                      </a:solidFill>
                      <a:prstDash val="solid"/>
                      <a:round/>
                      <a:headEnd type="none" w="sm" len="sm"/>
                      <a:tailEnd type="none" w="sm" len="sm"/>
                    </a:lnR>
                  </a:tcPr>
                </a:tc>
                <a:tc hMerge="1">
                  <a:txBody>
                    <a:bodyPr/>
                    <a:lstStyle/>
                    <a:p>
                      <a:endParaRPr lang="ru-RU"/>
                    </a:p>
                  </a:txBody>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rs1</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funct3</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rd</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ru" sz="1000">
                          <a:solidFill>
                            <a:schemeClr val="dk1"/>
                          </a:solidFill>
                          <a:latin typeface="Nunito Sans"/>
                          <a:ea typeface="Nunito Sans"/>
                          <a:cs typeface="Nunito Sans"/>
                          <a:sym typeface="Nunito Sans"/>
                        </a:rPr>
                        <a:t>код операции</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455125">
                <a:tc>
                  <a:txBody>
                    <a:bodyPr/>
                    <a:lstStyle/>
                    <a:p>
                      <a:pPr marL="0" lvl="0" indent="0" algn="l" rtl="0">
                        <a:spcBef>
                          <a:spcPts val="0"/>
                        </a:spcBef>
                        <a:spcAft>
                          <a:spcPts val="0"/>
                        </a:spcAft>
                        <a:buNone/>
                      </a:pPr>
                      <a:r>
                        <a:rPr lang="ru" sz="1000" b="1">
                          <a:latin typeface="Nunito Sans"/>
                          <a:ea typeface="Nunito Sans"/>
                          <a:cs typeface="Nunito Sans"/>
                          <a:sym typeface="Nunito Sans"/>
                        </a:rPr>
                        <a:t>С длинным операндом</a:t>
                      </a:r>
                      <a:endParaRPr sz="1000" b="1">
                        <a:latin typeface="Nunito Sans"/>
                        <a:ea typeface="Nunito Sans"/>
                        <a:cs typeface="Nunito Sans"/>
                        <a:sym typeface="Nunito Sans"/>
                      </a:endParaRPr>
                    </a:p>
                  </a:txBody>
                  <a:tcPr marL="91425" marR="91425" marT="91425" marB="91425"/>
                </a:tc>
                <a:tc gridSpan="4">
                  <a:txBody>
                    <a:bodyPr/>
                    <a:lstStyle/>
                    <a:p>
                      <a:pPr marL="0" lvl="0" indent="0" algn="ctr" rtl="0">
                        <a:spcBef>
                          <a:spcPts val="0"/>
                        </a:spcBef>
                        <a:spcAft>
                          <a:spcPts val="0"/>
                        </a:spcAft>
                        <a:buNone/>
                      </a:pPr>
                      <a:r>
                        <a:rPr lang="ru" sz="1000">
                          <a:latin typeface="Nunito Sans"/>
                          <a:ea typeface="Nunito Sans"/>
                          <a:cs typeface="Nunito Sans"/>
                          <a:sym typeface="Nunito Sans"/>
                        </a:rPr>
                        <a:t>imm[31:12] </a:t>
                      </a:r>
                      <a:endParaRPr sz="1000">
                        <a:latin typeface="Nunito Sans"/>
                        <a:ea typeface="Nunito Sans"/>
                        <a:cs typeface="Nunito Sans"/>
                        <a:sym typeface="Nunito Sans"/>
                      </a:endParaRPr>
                    </a:p>
                  </a:txBody>
                  <a:tcPr marL="91425" marR="91425" marT="91425" marB="91425"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rd</a:t>
                      </a:r>
                      <a:endParaRPr sz="1000">
                        <a:latin typeface="Nunito Sans"/>
                        <a:ea typeface="Nunito Sans"/>
                        <a:cs typeface="Nunito Sans"/>
                        <a:sym typeface="Nunito Sans"/>
                      </a:endParaRPr>
                    </a:p>
                  </a:txBody>
                  <a:tcPr marL="91425" marR="91425" marT="91425" marB="91425" anchor="ct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ru" sz="1000">
                          <a:solidFill>
                            <a:schemeClr val="dk1"/>
                          </a:solidFill>
                          <a:latin typeface="Nunito Sans"/>
                          <a:ea typeface="Nunito Sans"/>
                          <a:cs typeface="Nunito Sans"/>
                          <a:sym typeface="Nunito Sans"/>
                        </a:rPr>
                        <a:t>код операции</a:t>
                      </a:r>
                      <a:endParaRPr sz="1000">
                        <a:latin typeface="Nunito Sans"/>
                        <a:ea typeface="Nunito Sans"/>
                        <a:cs typeface="Nunito Sans"/>
                        <a:sym typeface="Nunito Sans"/>
                      </a:endParaRPr>
                    </a:p>
                  </a:txBody>
                  <a:tcPr marL="91425" marR="91425" marT="91425" marB="91425" anchor="ctr"/>
                </a:tc>
                <a:extLst>
                  <a:ext uri="{0D108BD9-81ED-4DB2-BD59-A6C34878D82A}">
                    <a16:rowId xmlns:a16="http://schemas.microsoft.com/office/drawing/2014/main" val="10003"/>
                  </a:ext>
                </a:extLst>
              </a:tr>
              <a:tr h="475225">
                <a:tc>
                  <a:txBody>
                    <a:bodyPr/>
                    <a:lstStyle/>
                    <a:p>
                      <a:pPr marL="0" lvl="0" indent="0" algn="l" rtl="0">
                        <a:spcBef>
                          <a:spcPts val="0"/>
                        </a:spcBef>
                        <a:spcAft>
                          <a:spcPts val="0"/>
                        </a:spcAft>
                        <a:buNone/>
                      </a:pPr>
                      <a:r>
                        <a:rPr lang="ru" sz="1000" b="1">
                          <a:latin typeface="Nunito Sans"/>
                          <a:ea typeface="Nunito Sans"/>
                          <a:cs typeface="Nunito Sans"/>
                          <a:sym typeface="Nunito Sans"/>
                        </a:rPr>
                        <a:t>Сохранение</a:t>
                      </a:r>
                      <a:endParaRPr sz="1000" b="1">
                        <a:latin typeface="Nunito Sans"/>
                        <a:ea typeface="Nunito Sans"/>
                        <a:cs typeface="Nunito Sans"/>
                        <a:sym typeface="Nunito Sans"/>
                      </a:endParaRPr>
                    </a:p>
                  </a:txBody>
                  <a:tcPr marL="91425" marR="91425" marT="91425" marB="91425"/>
                </a:tc>
                <a:tc>
                  <a:txBody>
                    <a:bodyPr/>
                    <a:lstStyle/>
                    <a:p>
                      <a:pPr marL="0" lvl="0" indent="0" algn="ctr" rtl="0">
                        <a:spcBef>
                          <a:spcPts val="0"/>
                        </a:spcBef>
                        <a:spcAft>
                          <a:spcPts val="0"/>
                        </a:spcAft>
                        <a:buNone/>
                      </a:pPr>
                      <a:r>
                        <a:rPr lang="ru" sz="1000">
                          <a:latin typeface="Nunito Sans"/>
                          <a:ea typeface="Nunito Sans"/>
                          <a:cs typeface="Nunito Sans"/>
                          <a:sym typeface="Nunito Sans"/>
                        </a:rPr>
                        <a:t>imm[11:5]</a:t>
                      </a:r>
                      <a:endParaRPr sz="1000">
                        <a:latin typeface="Nunito Sans"/>
                        <a:ea typeface="Nunito Sans"/>
                        <a:cs typeface="Nunito Sans"/>
                        <a:sym typeface="Nunito Sans"/>
                      </a:endParaRPr>
                    </a:p>
                  </a:txBody>
                  <a:tcPr marL="91425" marR="91425" marT="91425" marB="91425" anchor="ctr"/>
                </a:tc>
                <a:tc>
                  <a:txBody>
                    <a:bodyPr/>
                    <a:lstStyle/>
                    <a:p>
                      <a:pPr marL="0" lvl="0" indent="0" algn="ctr" rtl="0">
                        <a:spcBef>
                          <a:spcPts val="0"/>
                        </a:spcBef>
                        <a:spcAft>
                          <a:spcPts val="0"/>
                        </a:spcAft>
                        <a:buNone/>
                      </a:pPr>
                      <a:r>
                        <a:rPr lang="ru" sz="1000">
                          <a:latin typeface="Nunito Sans"/>
                          <a:ea typeface="Nunito Sans"/>
                          <a:cs typeface="Nunito Sans"/>
                          <a:sym typeface="Nunito Sans"/>
                        </a:rPr>
                        <a:t>rs2</a:t>
                      </a:r>
                      <a:endParaRPr sz="1000">
                        <a:latin typeface="Nunito Sans"/>
                        <a:ea typeface="Nunito Sans"/>
                        <a:cs typeface="Nunito Sans"/>
                        <a:sym typeface="Nunito Sans"/>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rs1</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funct3</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imm[4:0]</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ru" sz="1000">
                          <a:solidFill>
                            <a:schemeClr val="dk1"/>
                          </a:solidFill>
                          <a:latin typeface="Nunito Sans"/>
                          <a:ea typeface="Nunito Sans"/>
                          <a:cs typeface="Nunito Sans"/>
                          <a:sym typeface="Nunito Sans"/>
                        </a:rPr>
                        <a:t>код операции</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455125">
                <a:tc>
                  <a:txBody>
                    <a:bodyPr/>
                    <a:lstStyle/>
                    <a:p>
                      <a:pPr marL="0" lvl="0" indent="0" algn="l" rtl="0">
                        <a:spcBef>
                          <a:spcPts val="0"/>
                        </a:spcBef>
                        <a:spcAft>
                          <a:spcPts val="0"/>
                        </a:spcAft>
                        <a:buNone/>
                      </a:pPr>
                      <a:r>
                        <a:rPr lang="ru" sz="1000" b="1">
                          <a:latin typeface="Nunito Sans"/>
                          <a:ea typeface="Nunito Sans"/>
                          <a:cs typeface="Nunito Sans"/>
                          <a:sym typeface="Nunito Sans"/>
                        </a:rPr>
                        <a:t>Ветвление</a:t>
                      </a:r>
                      <a:endParaRPr sz="1000" b="1">
                        <a:latin typeface="Nunito Sans"/>
                        <a:ea typeface="Nunito Sans"/>
                        <a:cs typeface="Nunito Sans"/>
                        <a:sym typeface="Nunito Sans"/>
                      </a:endParaRPr>
                    </a:p>
                  </a:txBody>
                  <a:tcPr marL="91425" marR="91425" marT="91425" marB="91425"/>
                </a:tc>
                <a:tc>
                  <a:txBody>
                    <a:bodyPr/>
                    <a:lstStyle/>
                    <a:p>
                      <a:pPr marL="0" lvl="0" indent="0" algn="ctr" rtl="0">
                        <a:spcBef>
                          <a:spcPts val="0"/>
                        </a:spcBef>
                        <a:spcAft>
                          <a:spcPts val="0"/>
                        </a:spcAft>
                        <a:buNone/>
                      </a:pPr>
                      <a:r>
                        <a:rPr lang="ru" sz="1000">
                          <a:latin typeface="Nunito Sans"/>
                          <a:ea typeface="Nunito Sans"/>
                          <a:cs typeface="Nunito Sans"/>
                          <a:sym typeface="Nunito Sans"/>
                        </a:rPr>
                        <a:t>[12] imm[10:5]</a:t>
                      </a:r>
                      <a:endParaRPr sz="1000">
                        <a:latin typeface="Nunito Sans"/>
                        <a:ea typeface="Nunito Sans"/>
                        <a:cs typeface="Nunito Sans"/>
                        <a:sym typeface="Nunito Sans"/>
                      </a:endParaRPr>
                    </a:p>
                  </a:txBody>
                  <a:tcPr marL="91425" marR="91425" marT="91425" marB="91425" anchor="ctr"/>
                </a:tc>
                <a:tc>
                  <a:txBody>
                    <a:bodyPr/>
                    <a:lstStyle/>
                    <a:p>
                      <a:pPr marL="0" lvl="0" indent="0" algn="ctr" rtl="0">
                        <a:spcBef>
                          <a:spcPts val="0"/>
                        </a:spcBef>
                        <a:spcAft>
                          <a:spcPts val="0"/>
                        </a:spcAft>
                        <a:buNone/>
                      </a:pPr>
                      <a:r>
                        <a:rPr lang="ru" sz="1000">
                          <a:latin typeface="Nunito Sans"/>
                          <a:ea typeface="Nunito Sans"/>
                          <a:cs typeface="Nunito Sans"/>
                          <a:sym typeface="Nunito Sans"/>
                        </a:rPr>
                        <a:t>rs2</a:t>
                      </a:r>
                      <a:endParaRPr sz="1000">
                        <a:latin typeface="Nunito Sans"/>
                        <a:ea typeface="Nunito Sans"/>
                        <a:cs typeface="Nunito Sans"/>
                        <a:sym typeface="Nunito Sans"/>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rs1</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funct3</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imm[4:1]</a:t>
                      </a:r>
                      <a:endParaRPr sz="1000">
                        <a:latin typeface="Nunito Sans"/>
                        <a:ea typeface="Nunito Sans"/>
                        <a:cs typeface="Nunito Sans"/>
                        <a:sym typeface="Nunito Sans"/>
                      </a:endParaRPr>
                    </a:p>
                    <a:p>
                      <a:pPr marL="0" lvl="0" indent="0" algn="ctr" rtl="0">
                        <a:spcBef>
                          <a:spcPts val="0"/>
                        </a:spcBef>
                        <a:spcAft>
                          <a:spcPts val="0"/>
                        </a:spcAft>
                        <a:buNone/>
                      </a:pPr>
                      <a:r>
                        <a:rPr lang="ru" sz="1000">
                          <a:latin typeface="Nunito Sans"/>
                          <a:ea typeface="Nunito Sans"/>
                          <a:cs typeface="Nunito Sans"/>
                          <a:sym typeface="Nunito Sans"/>
                        </a:rPr>
                        <a:t>[11]</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ru" sz="1000">
                          <a:solidFill>
                            <a:schemeClr val="dk1"/>
                          </a:solidFill>
                          <a:latin typeface="Nunito Sans"/>
                          <a:ea typeface="Nunito Sans"/>
                          <a:cs typeface="Nunito Sans"/>
                          <a:sym typeface="Nunito Sans"/>
                        </a:rPr>
                        <a:t>код операции</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435025">
                <a:tc>
                  <a:txBody>
                    <a:bodyPr/>
                    <a:lstStyle/>
                    <a:p>
                      <a:pPr marL="0" lvl="0" indent="0" algn="l" rtl="0">
                        <a:spcBef>
                          <a:spcPts val="0"/>
                        </a:spcBef>
                        <a:spcAft>
                          <a:spcPts val="0"/>
                        </a:spcAft>
                        <a:buNone/>
                      </a:pPr>
                      <a:r>
                        <a:rPr lang="ru" sz="1000" b="1">
                          <a:latin typeface="Nunito Sans"/>
                          <a:ea typeface="Nunito Sans"/>
                          <a:cs typeface="Nunito Sans"/>
                          <a:sym typeface="Nunito Sans"/>
                        </a:rPr>
                        <a:t>Переход</a:t>
                      </a:r>
                      <a:endParaRPr sz="1000" b="1">
                        <a:latin typeface="Nunito Sans"/>
                        <a:ea typeface="Nunito Sans"/>
                        <a:cs typeface="Nunito Sans"/>
                        <a:sym typeface="Nunito Sans"/>
                      </a:endParaRPr>
                    </a:p>
                  </a:txBody>
                  <a:tcPr marL="91425" marR="91425" marT="91425" marB="91425"/>
                </a:tc>
                <a:tc>
                  <a:txBody>
                    <a:bodyPr/>
                    <a:lstStyle/>
                    <a:p>
                      <a:pPr marL="0" lvl="0" indent="0" algn="ctr" rtl="0">
                        <a:spcBef>
                          <a:spcPts val="0"/>
                        </a:spcBef>
                        <a:spcAft>
                          <a:spcPts val="0"/>
                        </a:spcAft>
                        <a:buNone/>
                      </a:pPr>
                      <a:r>
                        <a:rPr lang="ru" sz="1000">
                          <a:solidFill>
                            <a:schemeClr val="dk1"/>
                          </a:solidFill>
                          <a:latin typeface="Nunito Sans"/>
                          <a:ea typeface="Nunito Sans"/>
                          <a:cs typeface="Nunito Sans"/>
                          <a:sym typeface="Nunito Sans"/>
                        </a:rPr>
                        <a:t>[20] imm[10:1]</a:t>
                      </a:r>
                      <a:endParaRPr sz="1000">
                        <a:latin typeface="Nunito Sans"/>
                        <a:ea typeface="Nunito Sans"/>
                        <a:cs typeface="Nunito Sans"/>
                        <a:sym typeface="Nunito Sans"/>
                      </a:endParaRPr>
                    </a:p>
                  </a:txBody>
                  <a:tcPr marL="91425" marR="91425" marT="91425" marB="91425" anchor="ctr"/>
                </a:tc>
                <a:tc>
                  <a:txBody>
                    <a:bodyPr/>
                    <a:lstStyle/>
                    <a:p>
                      <a:pPr marL="0" lvl="0" indent="0" algn="ctr" rtl="0">
                        <a:spcBef>
                          <a:spcPts val="0"/>
                        </a:spcBef>
                        <a:spcAft>
                          <a:spcPts val="0"/>
                        </a:spcAft>
                        <a:buNone/>
                      </a:pPr>
                      <a:r>
                        <a:rPr lang="ru" sz="1000">
                          <a:solidFill>
                            <a:schemeClr val="dk1"/>
                          </a:solidFill>
                          <a:latin typeface="Nunito Sans"/>
                          <a:ea typeface="Nunito Sans"/>
                          <a:cs typeface="Nunito Sans"/>
                          <a:sym typeface="Nunito Sans"/>
                        </a:rPr>
                        <a:t>[11]</a:t>
                      </a:r>
                      <a:endParaRPr sz="1000">
                        <a:latin typeface="Nunito Sans"/>
                        <a:ea typeface="Nunito Sans"/>
                        <a:cs typeface="Nunito Sans"/>
                        <a:sym typeface="Nunito Sans"/>
                      </a:endParaRPr>
                    </a:p>
                  </a:txBody>
                  <a:tcPr marL="91425" marR="91425" marT="91425" marB="91425" anchor="ctr">
                    <a:lnR w="9525" cap="flat" cmpd="sng">
                      <a:solidFill>
                        <a:srgbClr val="9E9E9E"/>
                      </a:solidFill>
                      <a:prstDash val="solid"/>
                      <a:round/>
                      <a:headEnd type="none" w="sm" len="sm"/>
                      <a:tailEnd type="none" w="sm" len="sm"/>
                    </a:lnR>
                  </a:tcPr>
                </a:tc>
                <a:tc gridSpan="2">
                  <a:txBody>
                    <a:bodyPr/>
                    <a:lstStyle/>
                    <a:p>
                      <a:pPr marL="0" lvl="0" indent="0" algn="ctr" rtl="0">
                        <a:spcBef>
                          <a:spcPts val="0"/>
                        </a:spcBef>
                        <a:spcAft>
                          <a:spcPts val="0"/>
                        </a:spcAft>
                        <a:buNone/>
                      </a:pPr>
                      <a:r>
                        <a:rPr lang="ru" sz="1000">
                          <a:solidFill>
                            <a:schemeClr val="dk1"/>
                          </a:solidFill>
                          <a:latin typeface="Nunito Sans"/>
                          <a:ea typeface="Nunito Sans"/>
                          <a:cs typeface="Nunito Sans"/>
                          <a:sym typeface="Nunito Sans"/>
                        </a:rPr>
                        <a:t>imm[19:12]</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ru-RU"/>
                    </a:p>
                  </a:txBody>
                  <a:tcPr/>
                </a:tc>
                <a:tc>
                  <a:txBody>
                    <a:bodyPr/>
                    <a:lstStyle/>
                    <a:p>
                      <a:pPr marL="0" lvl="0" indent="0" algn="ctr" rtl="0">
                        <a:spcBef>
                          <a:spcPts val="0"/>
                        </a:spcBef>
                        <a:spcAft>
                          <a:spcPts val="0"/>
                        </a:spcAft>
                        <a:buNone/>
                      </a:pPr>
                      <a:r>
                        <a:rPr lang="ru" sz="1000">
                          <a:latin typeface="Nunito Sans"/>
                          <a:ea typeface="Nunito Sans"/>
                          <a:cs typeface="Nunito Sans"/>
                          <a:sym typeface="Nunito Sans"/>
                        </a:rPr>
                        <a:t>rd</a:t>
                      </a:r>
                      <a:endParaRPr sz="1000">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ru" sz="1000">
                          <a:solidFill>
                            <a:schemeClr val="dk1"/>
                          </a:solidFill>
                          <a:latin typeface="Nunito Sans"/>
                          <a:ea typeface="Nunito Sans"/>
                          <a:cs typeface="Nunito Sans"/>
                          <a:sym typeface="Nunito Sans"/>
                        </a:rPr>
                        <a:t>код операции</a:t>
                      </a:r>
                      <a:endParaRPr sz="1000">
                        <a:solidFill>
                          <a:schemeClr val="dk1"/>
                        </a:solidFill>
                        <a:latin typeface="Nunito Sans"/>
                        <a:ea typeface="Nunito Sans"/>
                        <a:cs typeface="Nunito Sans"/>
                        <a:sym typeface="Nunito Sans"/>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8"/>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Процессоры RISC‑V</a:t>
            </a:r>
            <a:endParaRPr/>
          </a:p>
        </p:txBody>
      </p:sp>
      <p:sp>
        <p:nvSpPr>
          <p:cNvPr id="422" name="Google Shape;422;p48"/>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Память</a:t>
            </a:r>
            <a:endParaRPr/>
          </a:p>
        </p:txBody>
      </p:sp>
      <p:sp>
        <p:nvSpPr>
          <p:cNvPr id="423" name="Google Shape;423;p48"/>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SzPts val="800"/>
              <a:buChar char="☐"/>
            </a:pPr>
            <a:r>
              <a:rPr lang="ru"/>
              <a:t>Адресное пространство hart’а — 2</a:t>
            </a:r>
            <a:r>
              <a:rPr lang="ru" baseline="30000"/>
              <a:t>XLEN</a:t>
            </a:r>
            <a:r>
              <a:rPr lang="ru"/>
              <a:t> (XLEN — длина инструкции)</a:t>
            </a:r>
            <a:endParaRPr/>
          </a:p>
          <a:p>
            <a:pPr marL="457200" lvl="0" indent="-279400" algn="l" rtl="0">
              <a:spcBef>
                <a:spcPts val="1000"/>
              </a:spcBef>
              <a:spcAft>
                <a:spcPts val="0"/>
              </a:spcAft>
              <a:buSzPts val="800"/>
              <a:buChar char="☐"/>
            </a:pPr>
            <a:r>
              <a:rPr lang="ru"/>
              <a:t> Адресное пространство является кольцевым, вычисления адресов, игнорируют переполнение и вместо этого преобразуются в значения по модулю 2</a:t>
            </a:r>
            <a:r>
              <a:rPr lang="ru" baseline="30000"/>
              <a:t>XLEN</a:t>
            </a:r>
            <a:endParaRPr/>
          </a:p>
          <a:p>
            <a:pPr marL="457200" lvl="0" indent="-279400" algn="l" rtl="0">
              <a:spcBef>
                <a:spcPts val="1000"/>
              </a:spcBef>
              <a:spcAft>
                <a:spcPts val="0"/>
              </a:spcAft>
              <a:buSzPts val="800"/>
              <a:buChar char="☐"/>
            </a:pPr>
            <a:r>
              <a:rPr lang="ru"/>
              <a:t> Адресное пространство может</a:t>
            </a:r>
            <a:endParaRPr/>
          </a:p>
          <a:p>
            <a:pPr marL="914400" lvl="1" indent="-292100" algn="l" rtl="0">
              <a:spcBef>
                <a:spcPts val="0"/>
              </a:spcBef>
              <a:spcAft>
                <a:spcPts val="0"/>
              </a:spcAft>
              <a:buSzPts val="1000"/>
              <a:buChar char="■"/>
            </a:pPr>
            <a:r>
              <a:rPr lang="ru"/>
              <a:t>Быть свободным</a:t>
            </a:r>
            <a:endParaRPr/>
          </a:p>
          <a:p>
            <a:pPr marL="914400" lvl="1" indent="-292100" algn="l" rtl="0">
              <a:spcBef>
                <a:spcPts val="0"/>
              </a:spcBef>
              <a:spcAft>
                <a:spcPts val="0"/>
              </a:spcAft>
              <a:buSzPts val="1000"/>
              <a:buChar char="■"/>
            </a:pPr>
            <a:r>
              <a:rPr lang="ru"/>
              <a:t>Содержать основную память</a:t>
            </a:r>
            <a:endParaRPr/>
          </a:p>
          <a:p>
            <a:pPr marL="914400" lvl="1" indent="-292100" algn="l" rtl="0">
              <a:spcBef>
                <a:spcPts val="0"/>
              </a:spcBef>
              <a:spcAft>
                <a:spcPts val="0"/>
              </a:spcAft>
              <a:buSzPts val="1000"/>
              <a:buChar char="■"/>
            </a:pPr>
            <a:r>
              <a:rPr lang="ru"/>
              <a:t>Содержать одно или несколько устройств ввода-вывода</a:t>
            </a:r>
            <a:endParaRPr/>
          </a:p>
          <a:p>
            <a:pPr marL="914400" lvl="1" indent="-292100" algn="l" rtl="0">
              <a:spcBef>
                <a:spcPts val="0"/>
              </a:spcBef>
              <a:spcAft>
                <a:spcPts val="0"/>
              </a:spcAft>
              <a:buSzPts val="1000"/>
              <a:buChar char="■"/>
            </a:pPr>
            <a:r>
              <a:rPr lang="ru"/>
              <a:t>При наличии нескольких hart’ов</a:t>
            </a:r>
            <a:endParaRPr/>
          </a:p>
          <a:p>
            <a:pPr marL="1371600" lvl="2" indent="-279400" algn="l" rtl="0">
              <a:spcBef>
                <a:spcPts val="0"/>
              </a:spcBef>
              <a:spcAft>
                <a:spcPts val="0"/>
              </a:spcAft>
              <a:buSzPts val="800"/>
              <a:buChar char="☐"/>
            </a:pPr>
            <a:r>
              <a:rPr lang="ru"/>
              <a:t>быть уникальным для каждого из hart’ов</a:t>
            </a:r>
            <a:endParaRPr/>
          </a:p>
          <a:p>
            <a:pPr marL="1371600" lvl="2" indent="-279400" algn="l" rtl="0">
              <a:spcBef>
                <a:spcPts val="0"/>
              </a:spcBef>
              <a:spcAft>
                <a:spcPts val="0"/>
              </a:spcAft>
              <a:buSzPts val="800"/>
              <a:buChar char="☐"/>
            </a:pPr>
            <a:r>
              <a:rPr lang="ru"/>
              <a:t>быть одинаковым для hart’ов</a:t>
            </a:r>
            <a:endParaRPr/>
          </a:p>
          <a:p>
            <a:pPr marL="1371600" lvl="2" indent="-279400" algn="l" rtl="0">
              <a:spcBef>
                <a:spcPts val="0"/>
              </a:spcBef>
              <a:spcAft>
                <a:spcPts val="0"/>
              </a:spcAft>
              <a:buSzPts val="800"/>
              <a:buChar char="☐"/>
            </a:pPr>
            <a:r>
              <a:rPr lang="ru"/>
              <a:t>некоторые части могут быть общими, а другие — уникальными для каждого</a:t>
            </a:r>
            <a:endParaRPr/>
          </a:p>
          <a:p>
            <a:pPr marL="457200" lvl="0" indent="-279400" algn="l" rtl="0">
              <a:spcBef>
                <a:spcPts val="1000"/>
              </a:spcBef>
              <a:spcAft>
                <a:spcPts val="0"/>
              </a:spcAft>
              <a:buSzPts val="800"/>
              <a:buChar char="☐"/>
            </a:pPr>
            <a:r>
              <a:rPr lang="ru"/>
              <a:t>Выполнение каждой машинной инструкции в RISC‑V приводит к явным или неявным обращениям к памяти</a:t>
            </a:r>
            <a:endParaRPr/>
          </a:p>
          <a:p>
            <a:pPr marL="914400" lvl="1" indent="-292100" algn="l" rtl="0">
              <a:spcBef>
                <a:spcPts val="0"/>
              </a:spcBef>
              <a:spcAft>
                <a:spcPts val="0"/>
              </a:spcAft>
              <a:buSzPts val="1000"/>
              <a:buChar char="■"/>
            </a:pPr>
            <a:r>
              <a:rPr lang="ru"/>
              <a:t>По крайней мере один неявный доступ к памяти — операция </a:t>
            </a:r>
            <a:r>
              <a:rPr lang="ru">
                <a:latin typeface="Courier New"/>
                <a:ea typeface="Courier New"/>
                <a:cs typeface="Courier New"/>
                <a:sym typeface="Courier New"/>
              </a:rPr>
              <a:t>fetch</a:t>
            </a:r>
            <a:r>
              <a:rPr lang="ru"/>
              <a:t> выборки инструкции</a:t>
            </a:r>
            <a:endParaRPr/>
          </a:p>
          <a:p>
            <a:pPr marL="914400" lvl="1" indent="-292100" algn="l" rtl="0">
              <a:spcBef>
                <a:spcPts val="0"/>
              </a:spcBef>
              <a:spcAft>
                <a:spcPts val="0"/>
              </a:spcAft>
              <a:buSzPts val="1000"/>
              <a:buChar char="■"/>
            </a:pPr>
            <a:r>
              <a:rPr lang="ru"/>
              <a:t>Специальные инструкции </a:t>
            </a:r>
            <a:r>
              <a:rPr lang="ru">
                <a:latin typeface="Courier New"/>
                <a:ea typeface="Courier New"/>
                <a:cs typeface="Courier New"/>
                <a:sym typeface="Courier New"/>
              </a:rPr>
              <a:t>load</a:t>
            </a:r>
            <a:r>
              <a:rPr lang="ru"/>
              <a:t> и </a:t>
            </a:r>
            <a:r>
              <a:rPr lang="ru">
                <a:latin typeface="Courier New"/>
                <a:ea typeface="Courier New"/>
                <a:cs typeface="Courier New"/>
                <a:sym typeface="Courier New"/>
              </a:rPr>
              <a:t>store</a:t>
            </a:r>
            <a:r>
              <a:rPr lang="ru"/>
              <a:t> выполняют явный доступ к памяти</a:t>
            </a:r>
            <a:endParaRPr/>
          </a:p>
          <a:p>
            <a:pPr marL="457200" lvl="0" indent="-279400" algn="l" rtl="0">
              <a:spcBef>
                <a:spcPts val="1000"/>
              </a:spcBef>
              <a:spcAft>
                <a:spcPts val="1200"/>
              </a:spcAft>
              <a:buSzPts val="800"/>
              <a:buChar char="☐"/>
            </a:pPr>
            <a:r>
              <a:rPr lang="ru"/>
              <a:t>Слабая модель упорядочивания памяти RISC‑V Weak Memory Ordering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9"/>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Процессоры RISC‑V</a:t>
            </a:r>
            <a:endParaRPr/>
          </a:p>
        </p:txBody>
      </p:sp>
      <p:sp>
        <p:nvSpPr>
          <p:cNvPr id="429" name="Google Shape;429;p49"/>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Исключения, прерывания и ловушки</a:t>
            </a:r>
            <a:endParaRPr/>
          </a:p>
        </p:txBody>
      </p:sp>
      <p:sp>
        <p:nvSpPr>
          <p:cNvPr id="430" name="Google Shape;430;p49"/>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b="1"/>
              <a:t>Исключения </a:t>
            </a:r>
            <a:r>
              <a:rPr lang="ru"/>
              <a:t>— это необычные условия, связанные с инструкцией в текущем RISC‑V hart’е, которые могут возникнуть во время выполнения</a:t>
            </a:r>
            <a:endParaRPr/>
          </a:p>
          <a:p>
            <a:pPr marL="0" lvl="0" indent="0" algn="l" rtl="0">
              <a:spcBef>
                <a:spcPts val="1200"/>
              </a:spcBef>
              <a:spcAft>
                <a:spcPts val="0"/>
              </a:spcAft>
              <a:buNone/>
            </a:pPr>
            <a:r>
              <a:rPr lang="ru" b="1"/>
              <a:t>Прерывания </a:t>
            </a:r>
            <a:r>
              <a:rPr lang="ru"/>
              <a:t>— это внешние асинхронные события, которые могут привести к неожиданной передаче управления RISC‑V hart</a:t>
            </a:r>
            <a:endParaRPr/>
          </a:p>
          <a:p>
            <a:pPr marL="0" lvl="0" indent="0" algn="l" rtl="0">
              <a:spcBef>
                <a:spcPts val="1200"/>
              </a:spcBef>
              <a:spcAft>
                <a:spcPts val="0"/>
              </a:spcAft>
              <a:buNone/>
            </a:pPr>
            <a:r>
              <a:rPr lang="ru" b="1"/>
              <a:t>Ловушки</a:t>
            </a:r>
            <a:r>
              <a:rPr lang="ru"/>
              <a:t> означают передачу управления обработчику ловушек, вызванную либо исключением, либо прерыванием. Типы:</a:t>
            </a:r>
            <a:endParaRPr/>
          </a:p>
          <a:p>
            <a:pPr marL="457200" lvl="0" indent="-279400" algn="l" rtl="0">
              <a:spcBef>
                <a:spcPts val="1200"/>
              </a:spcBef>
              <a:spcAft>
                <a:spcPts val="0"/>
              </a:spcAft>
              <a:buSzPts val="800"/>
              <a:buChar char="☐"/>
            </a:pPr>
            <a:r>
              <a:rPr lang="ru"/>
              <a:t>Содержащаяся</a:t>
            </a:r>
            <a:endParaRPr/>
          </a:p>
          <a:p>
            <a:pPr marL="914400" lvl="1" indent="-292100" algn="l" rtl="0">
              <a:spcBef>
                <a:spcPts val="0"/>
              </a:spcBef>
              <a:spcAft>
                <a:spcPts val="0"/>
              </a:spcAft>
              <a:buSzPts val="1000"/>
              <a:buChar char="■"/>
            </a:pPr>
            <a:r>
              <a:rPr lang="ru"/>
              <a:t>ecall</a:t>
            </a:r>
            <a:endParaRPr/>
          </a:p>
          <a:p>
            <a:pPr marL="457200" lvl="0" indent="-279400" algn="l" rtl="0">
              <a:spcBef>
                <a:spcPts val="1000"/>
              </a:spcBef>
              <a:spcAft>
                <a:spcPts val="0"/>
              </a:spcAft>
              <a:buSzPts val="800"/>
              <a:buChar char="☐"/>
            </a:pPr>
            <a:r>
              <a:rPr lang="ru"/>
              <a:t>Запрошенная</a:t>
            </a:r>
            <a:endParaRPr/>
          </a:p>
          <a:p>
            <a:pPr marL="914400" lvl="1" indent="-292100" algn="l" rtl="0">
              <a:spcBef>
                <a:spcPts val="0"/>
              </a:spcBef>
              <a:spcAft>
                <a:spcPts val="0"/>
              </a:spcAft>
              <a:buSzPts val="1000"/>
              <a:buChar char="■"/>
            </a:pPr>
            <a:r>
              <a:rPr lang="ru"/>
              <a:t>системный вызов</a:t>
            </a:r>
            <a:endParaRPr/>
          </a:p>
          <a:p>
            <a:pPr marL="457200" lvl="0" indent="-279400" algn="l" rtl="0">
              <a:spcBef>
                <a:spcPts val="1000"/>
              </a:spcBef>
              <a:spcAft>
                <a:spcPts val="0"/>
              </a:spcAft>
              <a:buSzPts val="800"/>
              <a:buChar char="☐"/>
            </a:pPr>
            <a:r>
              <a:rPr lang="ru"/>
              <a:t>Невидимая</a:t>
            </a:r>
            <a:endParaRPr/>
          </a:p>
          <a:p>
            <a:pPr marL="914400" lvl="1" indent="-292100" algn="l" rtl="0">
              <a:spcBef>
                <a:spcPts val="0"/>
              </a:spcBef>
              <a:spcAft>
                <a:spcPts val="0"/>
              </a:spcAft>
              <a:buSzPts val="1000"/>
              <a:buChar char="■"/>
            </a:pPr>
            <a:r>
              <a:rPr lang="ru"/>
              <a:t>эмуляция отсутствующих инструкций</a:t>
            </a:r>
            <a:endParaRPr/>
          </a:p>
          <a:p>
            <a:pPr marL="457200" lvl="0" indent="-279400" algn="l" rtl="0">
              <a:spcBef>
                <a:spcPts val="1000"/>
              </a:spcBef>
              <a:spcAft>
                <a:spcPts val="0"/>
              </a:spcAft>
              <a:buSzPts val="800"/>
              <a:buChar char="☐"/>
            </a:pPr>
            <a:r>
              <a:rPr lang="ru"/>
              <a:t>Фатальная</a:t>
            </a:r>
            <a:endParaRPr/>
          </a:p>
          <a:p>
            <a:pPr marL="914400" lvl="1" indent="-292100" algn="l" rtl="0">
              <a:spcBef>
                <a:spcPts val="0"/>
              </a:spcBef>
              <a:spcAft>
                <a:spcPts val="0"/>
              </a:spcAft>
              <a:buSzPts val="1000"/>
              <a:buChar char="■"/>
            </a:pPr>
            <a:r>
              <a:rPr lang="ru"/>
              <a:t>сбой проверки защиты страниц виртуальной памяти</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0"/>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Процессоры RISC‑V</a:t>
            </a:r>
            <a:endParaRPr/>
          </a:p>
        </p:txBody>
      </p:sp>
      <p:sp>
        <p:nvSpPr>
          <p:cNvPr id="436" name="Google Shape;436;p50"/>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Тулчейн</a:t>
            </a:r>
            <a:endParaRPr/>
          </a:p>
        </p:txBody>
      </p:sp>
      <p:sp>
        <p:nvSpPr>
          <p:cNvPr id="437" name="Google Shape;437;p50"/>
          <p:cNvSpPr txBox="1">
            <a:spLocks noGrp="1"/>
          </p:cNvSpPr>
          <p:nvPr>
            <p:ph type="body" idx="1"/>
          </p:nvPr>
        </p:nvSpPr>
        <p:spPr>
          <a:xfrm>
            <a:off x="457200" y="1717600"/>
            <a:ext cx="8218800" cy="73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050">
                <a:solidFill>
                  <a:srgbClr val="24292E"/>
                </a:solidFill>
              </a:rPr>
              <a:t>npm install </a:t>
            </a:r>
            <a:r>
              <a:rPr lang="ru" sz="1050">
                <a:solidFill>
                  <a:srgbClr val="005CC5"/>
                </a:solidFill>
              </a:rPr>
              <a:t>--global</a:t>
            </a:r>
            <a:r>
              <a:rPr lang="ru" sz="1050">
                <a:solidFill>
                  <a:srgbClr val="24292E"/>
                </a:solidFill>
              </a:rPr>
              <a:t> xpm@latest</a:t>
            </a:r>
            <a:endParaRPr sz="1050">
              <a:solidFill>
                <a:srgbClr val="24292E"/>
              </a:solidFill>
            </a:endParaRPr>
          </a:p>
          <a:p>
            <a:pPr marL="0" lvl="0" indent="0" algn="l" rtl="0">
              <a:spcBef>
                <a:spcPts val="1200"/>
              </a:spcBef>
              <a:spcAft>
                <a:spcPts val="1200"/>
              </a:spcAft>
              <a:buNone/>
            </a:pPr>
            <a:r>
              <a:rPr lang="ru" sz="1050">
                <a:solidFill>
                  <a:srgbClr val="24292E"/>
                </a:solidFill>
              </a:rPr>
              <a:t>xpm install </a:t>
            </a:r>
            <a:r>
              <a:rPr lang="ru" sz="1050">
                <a:solidFill>
                  <a:srgbClr val="005CC5"/>
                </a:solidFill>
              </a:rPr>
              <a:t>--global</a:t>
            </a:r>
            <a:r>
              <a:rPr lang="ru" sz="1050">
                <a:solidFill>
                  <a:srgbClr val="24292E"/>
                </a:solidFill>
              </a:rPr>
              <a:t> @xpack-dev-tools/riscv-none-embed-gcc@latest </a:t>
            </a:r>
            <a:r>
              <a:rPr lang="ru" sz="1050">
                <a:solidFill>
                  <a:srgbClr val="005CC5"/>
                </a:solidFill>
              </a:rPr>
              <a:t>--verbose</a:t>
            </a:r>
            <a:endParaRPr/>
          </a:p>
        </p:txBody>
      </p:sp>
      <p:sp>
        <p:nvSpPr>
          <p:cNvPr id="438" name="Google Shape;438;p50"/>
          <p:cNvSpPr txBox="1">
            <a:spLocks noGrp="1"/>
          </p:cNvSpPr>
          <p:nvPr>
            <p:ph type="body" idx="3"/>
          </p:nvPr>
        </p:nvSpPr>
        <p:spPr>
          <a:xfrm>
            <a:off x="457200" y="943200"/>
            <a:ext cx="8218800" cy="89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Со списком доступных инструментов можно ознакомиться на </a:t>
            </a:r>
            <a:r>
              <a:rPr lang="ru" u="sng">
                <a:solidFill>
                  <a:schemeClr val="hlink"/>
                </a:solidFill>
                <a:hlinkClick r:id="rId3"/>
              </a:rPr>
              <a:t>GitHub</a:t>
            </a:r>
            <a:r>
              <a:rPr lang="ru"/>
              <a:t>. В данном для начала работы понадобятся компилятор и компоновщик GNU GCC.</a:t>
            </a:r>
            <a:endParaRPr/>
          </a:p>
          <a:p>
            <a:pPr marL="0" lvl="0" indent="0" algn="l" rtl="0">
              <a:spcBef>
                <a:spcPts val="1200"/>
              </a:spcBef>
              <a:spcAft>
                <a:spcPts val="1200"/>
              </a:spcAft>
              <a:buNone/>
            </a:pPr>
            <a:r>
              <a:rPr lang="ru"/>
              <a:t>Для Windows</a:t>
            </a:r>
            <a:endParaRPr/>
          </a:p>
        </p:txBody>
      </p:sp>
      <p:sp>
        <p:nvSpPr>
          <p:cNvPr id="439" name="Google Shape;439;p50"/>
          <p:cNvSpPr txBox="1">
            <a:spLocks noGrp="1"/>
          </p:cNvSpPr>
          <p:nvPr>
            <p:ph type="body" idx="1"/>
          </p:nvPr>
        </p:nvSpPr>
        <p:spPr>
          <a:xfrm>
            <a:off x="457200" y="3622600"/>
            <a:ext cx="8218800" cy="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050">
                <a:solidFill>
                  <a:srgbClr val="24292E"/>
                </a:solidFill>
              </a:rPr>
              <a:t>export PATH=$PATH:$RISCV/bin:$RISCV/riscv32/bin:$RISCV/riscv64/bin</a:t>
            </a:r>
            <a:endParaRPr sz="1050">
              <a:solidFill>
                <a:srgbClr val="24292E"/>
              </a:solidFill>
            </a:endParaRPr>
          </a:p>
          <a:p>
            <a:pPr marL="0" lvl="0" indent="0" algn="l" rtl="0">
              <a:spcBef>
                <a:spcPts val="1200"/>
              </a:spcBef>
              <a:spcAft>
                <a:spcPts val="1200"/>
              </a:spcAft>
              <a:buNone/>
            </a:pPr>
            <a:r>
              <a:rPr lang="ru" sz="1050">
                <a:solidFill>
                  <a:srgbClr val="24292E"/>
                </a:solidFill>
              </a:rPr>
              <a:t>export LD_LIBRARY_PATH=$LD_LIBRARY_PATH:$RISCV/riscv32/lib:$RISCV/riscv64/lib</a:t>
            </a:r>
            <a:endParaRPr/>
          </a:p>
        </p:txBody>
      </p:sp>
      <p:sp>
        <p:nvSpPr>
          <p:cNvPr id="440" name="Google Shape;440;p50"/>
          <p:cNvSpPr txBox="1">
            <a:spLocks noGrp="1"/>
          </p:cNvSpPr>
          <p:nvPr>
            <p:ph type="body" idx="3"/>
          </p:nvPr>
        </p:nvSpPr>
        <p:spPr>
          <a:xfrm>
            <a:off x="457200" y="2467200"/>
            <a:ext cx="8218800" cy="12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Для Linux:</a:t>
            </a:r>
            <a:endParaRPr/>
          </a:p>
          <a:p>
            <a:pPr marL="457200" lvl="0" indent="-279400" algn="l" rtl="0">
              <a:spcBef>
                <a:spcPts val="1200"/>
              </a:spcBef>
              <a:spcAft>
                <a:spcPts val="0"/>
              </a:spcAft>
              <a:buSzPts val="800"/>
              <a:buChar char="☐"/>
            </a:pPr>
            <a:r>
              <a:rPr lang="ru"/>
              <a:t>Тулчейн на базе Eclipce</a:t>
            </a:r>
            <a:endParaRPr/>
          </a:p>
          <a:p>
            <a:pPr marL="457200" lvl="0" indent="-279400" algn="l" rtl="0">
              <a:spcBef>
                <a:spcPts val="0"/>
              </a:spcBef>
              <a:spcAft>
                <a:spcPts val="0"/>
              </a:spcAft>
              <a:buSzPts val="800"/>
              <a:buChar char="☐"/>
            </a:pPr>
            <a:r>
              <a:rPr lang="ru"/>
              <a:t>Тулчейн командной строки</a:t>
            </a:r>
            <a:endParaRPr/>
          </a:p>
          <a:p>
            <a:pPr marL="914400" lvl="1" indent="-292100" algn="l" rtl="0">
              <a:spcBef>
                <a:spcPts val="0"/>
              </a:spcBef>
              <a:spcAft>
                <a:spcPts val="0"/>
              </a:spcAft>
              <a:buSzPts val="1000"/>
              <a:buChar char="■"/>
            </a:pPr>
            <a:r>
              <a:rPr lang="ru"/>
              <a:t>Установка из </a:t>
            </a:r>
            <a:r>
              <a:rPr lang="ru" u="sng">
                <a:solidFill>
                  <a:schemeClr val="hlink"/>
                </a:solidFill>
                <a:hlinkClick r:id="rId4"/>
              </a:rPr>
              <a:t>исходного кода</a:t>
            </a:r>
            <a:endParaRPr/>
          </a:p>
          <a:p>
            <a:pPr marL="914400" lvl="1" indent="-292100" algn="l" rtl="0">
              <a:spcBef>
                <a:spcPts val="0"/>
              </a:spcBef>
              <a:spcAft>
                <a:spcPts val="0"/>
              </a:spcAft>
              <a:buSzPts val="1000"/>
              <a:buChar char="■"/>
            </a:pPr>
            <a:r>
              <a:rPr lang="ru"/>
              <a:t>Установка </a:t>
            </a:r>
            <a:r>
              <a:rPr lang="ru" u="sng">
                <a:solidFill>
                  <a:schemeClr val="hlink"/>
                </a:solidFill>
                <a:hlinkClick r:id="rId5"/>
              </a:rPr>
              <a:t>двоичных файлов</a:t>
            </a:r>
            <a:endParaRPr/>
          </a:p>
          <a:p>
            <a:pPr marL="0" lvl="0" indent="0" algn="l" rtl="0">
              <a:spcBef>
                <a:spcPts val="1200"/>
              </a:spcBef>
              <a:spcAft>
                <a:spcPts val="1200"/>
              </a:spcAft>
              <a:buNone/>
            </a:pPr>
            <a:endParaRPr/>
          </a:p>
        </p:txBody>
      </p:sp>
      <p:sp>
        <p:nvSpPr>
          <p:cNvPr id="441" name="Google Shape;441;p50"/>
          <p:cNvSpPr txBox="1">
            <a:spLocks noGrp="1"/>
          </p:cNvSpPr>
          <p:nvPr>
            <p:ph type="body" idx="3"/>
          </p:nvPr>
        </p:nvSpPr>
        <p:spPr>
          <a:xfrm>
            <a:off x="457200" y="4294500"/>
            <a:ext cx="8218800" cy="318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ru"/>
              <a:t>Также могут потребоваться кросс-компилятор RISC-V, инструменты эмуляции.</a:t>
            </a:r>
            <a:endParaRPr/>
          </a:p>
        </p:txBody>
      </p:sp>
    </p:spTree>
  </p:cSld>
  <p:clrMapOvr>
    <a:masterClrMapping/>
  </p:clrMapOvr>
</p:sld>
</file>

<file path=ppt/theme/theme1.xml><?xml version="1.0" encoding="utf-8"?>
<a:theme xmlns:a="http://schemas.openxmlformats.org/drawingml/2006/main" name="RISC-V Шаблон">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3392</Words>
  <Application>Microsoft Office PowerPoint</Application>
  <PresentationFormat>Экран (16:9)</PresentationFormat>
  <Paragraphs>240</Paragraphs>
  <Slides>9</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Nunito Sans Light</vt:lpstr>
      <vt:lpstr>Nunito Sans</vt:lpstr>
      <vt:lpstr>Courier New</vt:lpstr>
      <vt:lpstr>RISC-V Шаблон</vt:lpstr>
      <vt:lpstr>4. Процессоры RISC‑V</vt:lpstr>
      <vt:lpstr>Процессоры RISC‑V</vt:lpstr>
      <vt:lpstr>Процессоры RISC‑V</vt:lpstr>
      <vt:lpstr>Процессоры RISC‑V</vt:lpstr>
      <vt:lpstr>Процессоры RISC‑V</vt:lpstr>
      <vt:lpstr>Процессоры RISC‑V</vt:lpstr>
      <vt:lpstr>Процессоры RISC‑V</vt:lpstr>
      <vt:lpstr>Процессоры RISC‑V</vt:lpstr>
      <vt:lpstr>Процессоры RISC‑V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Людмила Людмила</cp:lastModifiedBy>
  <cp:revision>2</cp:revision>
  <dcterms:modified xsi:type="dcterms:W3CDTF">2024-11-16T14:18:47Z</dcterms:modified>
</cp:coreProperties>
</file>