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502" autoAdjust="0"/>
  </p:normalViewPr>
  <p:slideViewPr>
    <p:cSldViewPr>
      <p:cViewPr varScale="1">
        <p:scale>
          <a:sx n="85" d="100"/>
          <a:sy n="85" d="100"/>
        </p:scale>
        <p:origin x="-136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7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3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2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7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6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4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8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6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3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C8447-F1AA-4231-B70C-C6C1F46B9A5F}" type="datetimeFigureOut">
              <a:rPr lang="en-US" smtClean="0"/>
              <a:t>7/7/2012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e.microsoft.com/testdrive/Graphics/RealWorldDataAndDiagrams/Skeleton.x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e.microsoft.com/testdrive/Graphics/RealWorldDataAndDiagrams/PeriodicChart.x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e.microsoft.com/testdrive/Graphics/RealWorldDataAndDiagrams/RespiratorySystem.x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b/b1/Globe_Atlantic.sv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8194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Лекция </a:t>
            </a:r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r>
              <a:rPr lang="ru-RU" sz="4000" b="1" dirty="0">
                <a:solidFill>
                  <a:srgbClr val="FF0000"/>
                </a:solidFill>
              </a:rPr>
              <a:t>.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Создание </a:t>
            </a:r>
            <a:r>
              <a:rPr lang="ru-RU" sz="4000" b="1" dirty="0">
                <a:solidFill>
                  <a:srgbClr val="FF0000"/>
                </a:solidFill>
              </a:rPr>
              <a:t>изображений с помощью SVG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478" y="0"/>
            <a:ext cx="630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Перспективные языки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разработки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4140" y="6334780"/>
            <a:ext cx="238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Богданов М.Р.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Существуют две основные разновидности компьютерной графики:</a:t>
            </a: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Векторная графика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Растровая графика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429000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Для работы с растровыми изображениями можно использовать элемент управления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&lt;Canvas&gt;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, для векторных изображений -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SVG</a:t>
            </a:r>
          </a:p>
          <a:p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1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SVG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можно формировать динамически в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JavaScript-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коде веб-страницы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7432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SVG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– изображения можно создавать в таких редакторах, как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Adobe Illustrator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или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Inkscape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а потом включать их в веб-страницы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9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SVG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-изображения являются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XML-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документами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694423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Благодаря поддержке языка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SMIL (Synchronized Multimedia Integration Language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имеется возможность создания интерактивных веб-приложений, насыщенных графикой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40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914400"/>
            <a:ext cx="3754544" cy="54027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376" y="651242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http://ie.microsoft.com/testdrive/Graphics/RealWorldDataAndDiagrams/Skeleton.xhtml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119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Примеры использования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SVG: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1828800"/>
            <a:ext cx="238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Скелет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1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606"/>
            <a:ext cx="9144000" cy="48967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http://ie.microsoft.com/testdrive/Graphics/RealWorldDataAndDiagrams/PeriodicChart.xhtml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23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Периодическая система элементов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72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872943"/>
            <a:ext cx="4927778" cy="53217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47255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http://</a:t>
            </a:r>
            <a:r>
              <a:rPr lang="en-US" sz="1600" dirty="0">
                <a:hlinkClick r:id="rId3"/>
              </a:rPr>
              <a:t>ie.microsoft.com/testdrive/Graphics/RealWorldDataAndDiagrams/RespiratorySystem.xhtml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23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Дыхательная система человека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85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838200"/>
            <a:ext cx="5229655" cy="52729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http://upload.wikimedia.org/wikipedia/commons/b/b1/Globe_Atlantic.svg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23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Карты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2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121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29</cp:revision>
  <dcterms:created xsi:type="dcterms:W3CDTF">2012-07-06T07:27:10Z</dcterms:created>
  <dcterms:modified xsi:type="dcterms:W3CDTF">2012-07-07T16:01:35Z</dcterms:modified>
</cp:coreProperties>
</file>