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402" y="-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60739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30372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6253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587884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142754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66461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95406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97835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19635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42385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61368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08C8447-F1AA-4231-B70C-C6C1F46B9A5F}" type="datetimeFigureOut">
              <a:rPr lang="en-US" smtClean="0"/>
              <a:t>7/6/2012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542AE8-6316-4DBE-8B71-85E011F6C80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5228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fandigunawan.files.wordpress.com/2007/08/sqlite.gif" TargetMode="External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kevs3d.co.uk/dev/asteroidsbench/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alteredqualia.com/canvasmol/" TargetMode="External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hyperlink" Target="http://ldalab.ru/post/obmen_soobweniyami_mezhdu_documentami.html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ng.com/maps/" TargetMode="External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hyperlink" Target="http://experiencematters.criticalmass.com/2011/12/08/increasing-traffic-with-html5-microdata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hyperlink" Target="http://www.indicthreads.com/3625/html-5-websocket-cracks-the-http-request-response-barrier/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ajaxian.com/archives/the-state-of-svg-browser-support-using-flash-for-svg-in-internet-explorer" TargetMode="Externa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0" y="2819400"/>
            <a:ext cx="9144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dirty="0">
                <a:solidFill>
                  <a:srgbClr val="FF0000"/>
                </a:solidFill>
              </a:rPr>
              <a:t>Лекция </a:t>
            </a:r>
            <a:r>
              <a:rPr lang="en-US" sz="4000" b="1" dirty="0" smtClean="0">
                <a:solidFill>
                  <a:srgbClr val="FF0000"/>
                </a:solidFill>
              </a:rPr>
              <a:t>2</a:t>
            </a:r>
            <a:r>
              <a:rPr lang="ru-RU" sz="4000" b="1" dirty="0" smtClean="0">
                <a:solidFill>
                  <a:srgbClr val="FF0000"/>
                </a:solidFill>
              </a:rPr>
              <a:t>. Новые возможности </a:t>
            </a:r>
            <a:r>
              <a:rPr lang="en-US" sz="4000" b="1" dirty="0">
                <a:solidFill>
                  <a:srgbClr val="FF0000"/>
                </a:solidFill>
              </a:rPr>
              <a:t>HTML</a:t>
            </a:r>
            <a:r>
              <a:rPr lang="ru-RU" sz="4000" b="1" dirty="0">
                <a:solidFill>
                  <a:srgbClr val="FF0000"/>
                </a:solidFill>
              </a:rPr>
              <a:t> 5</a:t>
            </a:r>
            <a:endParaRPr lang="en-US" sz="4000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35478" y="0"/>
            <a:ext cx="630852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Перспективные языки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web-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разработки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-14140" y="6334780"/>
            <a:ext cx="238411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Богданов М.Р.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23994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-6792" y="-3390"/>
            <a:ext cx="914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Web SQL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0966" y="1676400"/>
            <a:ext cx="4876800" cy="1440180"/>
          </a:xfrm>
          <a:prstGeom prst="rect">
            <a:avLst/>
          </a:prstGeom>
        </p:spPr>
      </p:pic>
      <p:sp>
        <p:nvSpPr>
          <p:cNvPr id="13" name="Прямоугольник 12"/>
          <p:cNvSpPr/>
          <p:nvPr/>
        </p:nvSpPr>
        <p:spPr>
          <a:xfrm>
            <a:off x="-7923" y="6488668"/>
            <a:ext cx="91428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dirty="0">
                <a:hlinkClick r:id="rId3"/>
              </a:rPr>
              <a:t>http://fandigunawan.files.wordpress.com/2007/08/sqlite.gif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-21503" y="3429000"/>
            <a:ext cx="91417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Решение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Web SQL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, основанное на технологии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SQLite,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позволяет создавать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off-line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приложения. Это очень актуально для мобильных устройств.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04313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9223" y="1219200"/>
            <a:ext cx="5207815" cy="516830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63" y="16226"/>
            <a:ext cx="9141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Элемент управления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Canvas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позволяет визуализировать двухмерную и трехмерную графику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4519" y="6437664"/>
            <a:ext cx="459542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http://www.kevs3d.co.uk/dev/asteroidsbench/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9981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55731" y="1112544"/>
            <a:ext cx="4978400" cy="5346700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4930859" y="6488668"/>
            <a:ext cx="42131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http://alteredqualia.com/canvasmol/#DNA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263" y="16226"/>
            <a:ext cx="9141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Это позволяет не только создавать игры, но и визуализировать сложные молекулы</a:t>
            </a:r>
            <a:endParaRPr lang="en-US" sz="2800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159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1993325" y="6488668"/>
            <a:ext cx="71506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http://ldalab.ru/post/obmen_soobweniyami_mezhdu_documentami.html</a:t>
            </a:r>
            <a:endParaRPr lang="en-US" dirty="0"/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11633" y="2895600"/>
            <a:ext cx="2318468" cy="34182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0" y="0"/>
            <a:ext cx="914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Передача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сообщений между документами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-2" y="990600"/>
            <a:ext cx="9141737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/>
              <a:t>Появилась возможность создавать составные веб-приложения, объединяющие контентные элементы, получающие данные из разных сайтов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4133725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6790" y="5486400"/>
            <a:ext cx="9141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Благодаря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Geolocation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API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существенно облегчился процесс разработки ГИС-приложений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263" y="609600"/>
            <a:ext cx="9144000" cy="4668161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6234806" y="6484896"/>
            <a:ext cx="29091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3"/>
              </a:rPr>
              <a:t>http://www.bing.com/maps/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6791" y="16598"/>
            <a:ext cx="914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Спецификация </a:t>
            </a:r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Geolocation</a:t>
            </a:r>
            <a:r>
              <a:rPr lang="en-US" sz="2800" b="1" dirty="0">
                <a:solidFill>
                  <a:schemeClr val="tx2">
                    <a:lumMod val="75000"/>
                  </a:schemeClr>
                </a:solidFill>
              </a:rPr>
              <a:t> API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26673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6791" y="16598"/>
            <a:ext cx="914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MathML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66800" y="685800"/>
            <a:ext cx="6781800" cy="462604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-6792" y="5328064"/>
            <a:ext cx="9141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Благодаря языку </a:t>
            </a:r>
            <a:r>
              <a:rPr lang="en-US" sz="2800" b="1" dirty="0" err="1" smtClean="0">
                <a:solidFill>
                  <a:schemeClr val="tx2">
                    <a:lumMod val="75000"/>
                  </a:schemeClr>
                </a:solidFill>
              </a:rPr>
              <a:t>MathML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у математиков появилась размещать на веб-страницах сложные формулы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5372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6792" y="-3390"/>
            <a:ext cx="914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800" b="1" dirty="0" err="1">
                <a:solidFill>
                  <a:schemeClr val="tx2">
                    <a:lumMod val="75000"/>
                  </a:schemeClr>
                </a:solidFill>
              </a:rPr>
              <a:t>Microdata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-120524" y="6488668"/>
            <a:ext cx="92645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linkClick r:id="rId2"/>
              </a:rPr>
              <a:t>http://experiencematters.criticalmass.com/2011/12/08/increasing-traffic-with-html5-microdata/</a:t>
            </a:r>
            <a:endParaRPr lang="en-US" dirty="0"/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00" y="543218"/>
            <a:ext cx="5842000" cy="4381500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790" y="5181600"/>
            <a:ext cx="9141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Эта технология позволяет наделять веб-страницы смыслом, понятным для поисковых сайтов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82751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-6792" y="-3390"/>
            <a:ext cx="914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Программный </a:t>
            </a:r>
            <a:r>
              <a:rPr lang="ru-RU" sz="2800" b="1" dirty="0">
                <a:solidFill>
                  <a:schemeClr val="tx2">
                    <a:lumMod val="75000"/>
                  </a:schemeClr>
                </a:solidFill>
              </a:rPr>
              <a:t>интерфейс и протокол </a:t>
            </a:r>
            <a:r>
              <a:rPr lang="ru-RU" sz="2800" b="1" dirty="0" err="1">
                <a:solidFill>
                  <a:schemeClr val="tx2">
                    <a:lumMod val="75000"/>
                  </a:schemeClr>
                </a:solidFill>
              </a:rPr>
              <a:t>WebSocket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-9055" y="6211669"/>
            <a:ext cx="913494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2"/>
              </a:rPr>
              <a:t>http://www.indicthreads.com/3625/html-5-websocket-cracks-the-http-request-response-barrier/</a:t>
            </a:r>
            <a:endParaRPr lang="en-US" dirty="0"/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2216" y="657043"/>
            <a:ext cx="6503720" cy="4304451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-19239" y="5105400"/>
            <a:ext cx="9141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err="1" smtClean="0">
                <a:solidFill>
                  <a:schemeClr val="tx2">
                    <a:lumMod val="75000"/>
                  </a:schemeClr>
                </a:solidFill>
              </a:rPr>
              <a:t>WebSocket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 позволяет веб-серверу обмениваться сообщениями с браузером в режиме реального времени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31515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-6792" y="-3390"/>
            <a:ext cx="914173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Масштабируемая векторная графика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0" y="685800"/>
            <a:ext cx="4038881" cy="434340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0" y="6211669"/>
            <a:ext cx="916663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>
                <a:hlinkClick r:id="rId3"/>
              </a:rPr>
              <a:t>http://ajaxian.com/archives/the-state-of-svg-browser-support-using-flash-for-svg-in-internet-explorer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-6793" y="5181600"/>
            <a:ext cx="9141737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Технология </a:t>
            </a:r>
            <a:r>
              <a:rPr lang="en-US" sz="2800" b="1" dirty="0" smtClean="0">
                <a:solidFill>
                  <a:schemeClr val="tx2">
                    <a:lumMod val="75000"/>
                  </a:schemeClr>
                </a:solidFill>
              </a:rPr>
              <a:t>SVG </a:t>
            </a:r>
            <a:r>
              <a:rPr lang="ru-RU" sz="2800" b="1" dirty="0" smtClean="0">
                <a:solidFill>
                  <a:schemeClr val="tx2">
                    <a:lumMod val="75000"/>
                  </a:schemeClr>
                </a:solidFill>
              </a:rPr>
              <a:t>позволяет создавать очень зрелищные приложения, например, картографические сервисы</a:t>
            </a:r>
            <a:endParaRPr lang="ru-RU" sz="2800" b="1" dirty="0">
              <a:solidFill>
                <a:schemeClr val="tx2">
                  <a:lumMod val="7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63825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310</TotalTime>
  <Words>173</Words>
  <Application>Microsoft Office PowerPoint</Application>
  <PresentationFormat>Экран (4:3)</PresentationFormat>
  <Paragraphs>27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777</dc:creator>
  <cp:lastModifiedBy>777</cp:lastModifiedBy>
  <cp:revision>19</cp:revision>
  <dcterms:created xsi:type="dcterms:W3CDTF">2012-07-06T07:27:10Z</dcterms:created>
  <dcterms:modified xsi:type="dcterms:W3CDTF">2012-07-06T12:48:06Z</dcterms:modified>
</cp:coreProperties>
</file>