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8" r:id="rId9"/>
    <p:sldId id="262" r:id="rId10"/>
    <p:sldId id="263" r:id="rId11"/>
    <p:sldId id="264" r:id="rId12"/>
    <p:sldId id="265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6502" autoAdjust="0"/>
  </p:normalViewPr>
  <p:slideViewPr>
    <p:cSldViewPr>
      <p:cViewPr varScale="1">
        <p:scale>
          <a:sx n="85" d="100"/>
          <a:sy n="85" d="100"/>
        </p:scale>
        <p:origin x="-1368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73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3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625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7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6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4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8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63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3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C8447-F1AA-4231-B70C-C6C1F46B9A5F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railscasts.com/episodes/267-coffeescript-basics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0572.com.ua/index.php?productID=17083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stilus.biz/novosti/windows-phone/dlya-chego-ryinku-windows-phone-7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habrahabr.ru/post/98241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1336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Лекция </a:t>
            </a:r>
            <a:r>
              <a:rPr lang="en-US" sz="4000" b="1" dirty="0" smtClean="0">
                <a:solidFill>
                  <a:srgbClr val="FF0000"/>
                </a:solidFill>
              </a:rPr>
              <a:t>7</a:t>
            </a:r>
            <a:r>
              <a:rPr lang="ru-RU" sz="4000" b="1" dirty="0" smtClean="0">
                <a:solidFill>
                  <a:srgbClr val="FF0000"/>
                </a:solidFill>
              </a:rPr>
              <a:t>.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</a:rPr>
              <a:t>Инструментарий </a:t>
            </a:r>
            <a:r>
              <a:rPr lang="ru-RU" sz="4000" b="1" dirty="0" err="1">
                <a:solidFill>
                  <a:srgbClr val="FF0000"/>
                </a:solidFill>
              </a:rPr>
              <a:t>WebMatrix</a:t>
            </a:r>
            <a:r>
              <a:rPr lang="ru-RU" sz="4000" b="1" dirty="0">
                <a:solidFill>
                  <a:srgbClr val="FF0000"/>
                </a:solidFill>
              </a:rPr>
              <a:t> для серверной разработки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5478" y="0"/>
            <a:ext cx="6308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Перспективные языки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web-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разработки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4140" y="6334780"/>
            <a:ext cx="238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Богданов М.Р.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39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47" y="1580003"/>
            <a:ext cx="91531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Для упрощения написания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JavaScript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-кода в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имеется редактор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CoffeeScript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, предлагающий подсветку синтаксиса, выделение регионов кода, завершение кода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22591" y="6488668"/>
            <a:ext cx="91665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2"/>
              </a:rPr>
              <a:t>http://railscasts.com/episodes/267-coffeescript-basics/</a:t>
            </a:r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352800"/>
            <a:ext cx="405384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4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9144" y="1981200"/>
            <a:ext cx="91531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 настоящее время все большую популярность приобретают мобильные устройства. В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имеется множество шаблонов проектов (например,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Node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Starter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Template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15854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2412" y="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можно увидеть как ваш будущий сайт будет работать на разных платформах (десктоп/ноутбук/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нетбук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/планшет/смартфон). При разработке мобильных приложений используется технология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jQuery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Mobile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" y="6488668"/>
            <a:ext cx="9130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2"/>
              </a:rPr>
              <a:t>http://www.0572.com.ua/index.php?productID=17083</a:t>
            </a:r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405039"/>
            <a:ext cx="3429000" cy="408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865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77053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имеются эмуляторы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Windows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Phone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iPhone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iPad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. Планируется добавить эмулятор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Android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48148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2"/>
              </a:rPr>
              <a:t>http://stilus.biz/novosti/windows-phone/dlya-chego-ryinku-windows-phone-7.html</a:t>
            </a:r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057400"/>
            <a:ext cx="5856514" cy="409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54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9144" y="457200"/>
            <a:ext cx="91531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Для ускоренной разработки веб-приложений на основе технологии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ASP.Net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 Microsoft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предложила инструмент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WebMatrix</a:t>
            </a:r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7" y="2057400"/>
            <a:ext cx="73914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3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7929" y="1691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 состав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включены такие компоненты, как облегченный веб-сервер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IIS Developer Express,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СУБД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SQL Server CE 4,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программные расширения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ASP.Net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и новый механизм отображения данных на веб-страницах в модели 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MVC (Model View Controller)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под названием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ASP.Net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 Razor.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197447"/>
            <a:ext cx="6459071" cy="466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33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9144" y="529"/>
            <a:ext cx="91531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дает возможность применять готовые веб-приложения с открытым исходным кодом, содержит разнообразные встроенные шаблоны веб-страниц и позволяет программировать новые приложения. 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28" y="1877967"/>
            <a:ext cx="6858000" cy="498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63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531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– это мощный, простой и бесплатный инструмент, с которым легко и просто создавать современные веб-сайты. В галерее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имеются наиболее популярные приложения, созданные с использованием PHP и ASP.NET —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WordPress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Drupal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DotNetNuke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SugarCRM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другие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928" y="2727227"/>
            <a:ext cx="5715000" cy="411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97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9144" y="2819400"/>
            <a:ext cx="9153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Для облегчения работы программиста в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имеется поддержка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IntelliSense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97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9144" y="2813447"/>
            <a:ext cx="9153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так же поддерживает автоматическое завершение кода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JavaScript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31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743200"/>
            <a:ext cx="3860800" cy="3590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3"/>
              </a:rPr>
              <a:t>http://habrahabr.ru/post/98241/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22412" y="2266146"/>
            <a:ext cx="9153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появился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новый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движок представлений в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ASP.NET -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Razor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59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86000"/>
            <a:ext cx="91531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WebMatrix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имеется ряд инструментов (LESS и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Sass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), существенно облегчающих разработку каскадных таблиц стилей. LESS и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Sass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 предлагают разработчикам такие возможности, как переменные, примеси (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mixins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), вложения, встроенные функции общего назначения</a:t>
            </a:r>
          </a:p>
        </p:txBody>
      </p:sp>
    </p:spTree>
    <p:extLst>
      <p:ext uri="{BB962C8B-B14F-4D97-AF65-F5344CB8AC3E}">
        <p14:creationId xmlns:p14="http://schemas.microsoft.com/office/powerpoint/2010/main" val="106693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1659</TotalTime>
  <Words>295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51</cp:revision>
  <dcterms:created xsi:type="dcterms:W3CDTF">2012-07-06T07:27:10Z</dcterms:created>
  <dcterms:modified xsi:type="dcterms:W3CDTF">2012-07-14T15:42:07Z</dcterms:modified>
</cp:coreProperties>
</file>