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6502" autoAdjust="0"/>
  </p:normalViewPr>
  <p:slideViewPr>
    <p:cSldViewPr>
      <p:cViewPr varScale="1">
        <p:scale>
          <a:sx n="85" d="100"/>
          <a:sy n="85" d="100"/>
        </p:scale>
        <p:origin x="-1378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73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3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625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7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6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4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8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63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3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C8447-F1AA-4231-B70C-C6C1F46B9A5F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1336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Лекция </a:t>
            </a:r>
            <a:r>
              <a:rPr lang="ru-RU" sz="4000" b="1" dirty="0" smtClean="0">
                <a:solidFill>
                  <a:srgbClr val="FF0000"/>
                </a:solidFill>
              </a:rPr>
              <a:t>6.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</a:rPr>
              <a:t>Новые возможности 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MS </a:t>
            </a:r>
            <a:r>
              <a:rPr lang="ru-RU" sz="4000" b="1" dirty="0" err="1">
                <a:solidFill>
                  <a:srgbClr val="FF0000"/>
                </a:solidFill>
              </a:rPr>
              <a:t>Internet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err="1">
                <a:solidFill>
                  <a:srgbClr val="FF0000"/>
                </a:solidFill>
              </a:rPr>
              <a:t>Explorer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5478" y="0"/>
            <a:ext cx="6308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Перспективные языки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web-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разработки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4140" y="6334780"/>
            <a:ext cx="238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Богданов М.Р.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39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482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Режим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просмотра веб-страниц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InPrivate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39588"/>
            <a:ext cx="2667000" cy="37012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379" y="3211794"/>
            <a:ext cx="6890139" cy="3623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34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482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Режим фильтрации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ActiveX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1365250"/>
            <a:ext cx="8407400" cy="41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773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482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Режим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защит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ы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от отслеживания 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0" y="1644650"/>
            <a:ext cx="8369300" cy="356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327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4482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Enhanced Memory Protections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167640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 новой версии MS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Internet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Explorer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существенно повысилась защита памяти от различных угроз. Хакерские атаки обычно основаны на уязвимостях программного обеспечения. В этой связи MS IE10, благодаря фильтру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SmartScreen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будет «крепким орешком» для «плохих парней». Эта технология призвана закрыть большинство уязвимостей веб-браузера.</a:t>
            </a:r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033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6400" y="0"/>
            <a:ext cx="5783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Поддержка сенсорного управления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8879"/>
            <a:ext cx="9144000" cy="31402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29" y="1023610"/>
            <a:ext cx="8122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MS IE10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включена поддержка различных жестов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410200"/>
            <a:ext cx="8422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Имеется несколько вариантов экранной клавиатуры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8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4456"/>
            <a:ext cx="9144000" cy="4129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448" y="5876365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Пример веб-приложения с сенсорным управлением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размещенного на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MS IE test drive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Поддержка сенсорного управления позволяет запускать приложения на ноутбуках, смартфонах и планшетах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534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Chakra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025447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Chakra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– это новый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JavaScript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движок, позволяющий исключать «мертвый код», обладающей поддержкой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многоядерных процессоров, может получать доступ к графическому процессору компьютера при воспроизведении видео и трехмерной графики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69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Закрепление сайтов на панели задач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49006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28523"/>
            <a:ext cx="4114800" cy="32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858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Отображение/скрытие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панели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избранного, 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командной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строки и строки состояния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1676399"/>
            <a:ext cx="3581400" cy="47429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1521"/>
            <a:ext cx="9144000" cy="26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005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Открытие панели избранного в левой части браузера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3448"/>
            <a:ext cx="9144000" cy="4871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18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Службы поиска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Internet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Explorer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850900"/>
            <a:ext cx="4324350" cy="14414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762000"/>
            <a:ext cx="4027157" cy="36353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8" y="3014497"/>
            <a:ext cx="5849472" cy="378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25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482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Использование диспетчера загрузки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" y="762000"/>
            <a:ext cx="3263153" cy="34425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795" y="2565653"/>
            <a:ext cx="5682723" cy="429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036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178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45</cp:revision>
  <dcterms:created xsi:type="dcterms:W3CDTF">2012-07-06T07:27:10Z</dcterms:created>
  <dcterms:modified xsi:type="dcterms:W3CDTF">2012-07-11T06:21:24Z</dcterms:modified>
</cp:coreProperties>
</file>