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6502" autoAdjust="0"/>
  </p:normalViewPr>
  <p:slideViewPr>
    <p:cSldViewPr>
      <p:cViewPr varScale="1">
        <p:scale>
          <a:sx n="85" d="100"/>
          <a:sy n="85" d="100"/>
        </p:scale>
        <p:origin x="-71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19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en-US" sz="4000" b="1" dirty="0" smtClean="0">
                <a:solidFill>
                  <a:srgbClr val="FF0000"/>
                </a:solidFill>
              </a:rPr>
              <a:t>5</a:t>
            </a:r>
            <a:r>
              <a:rPr lang="ru-RU" sz="4000" b="1" dirty="0" smtClean="0">
                <a:solidFill>
                  <a:srgbClr val="FF0000"/>
                </a:solidFill>
              </a:rPr>
              <a:t>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b="1" dirty="0">
                <a:solidFill>
                  <a:srgbClr val="FF0000"/>
                </a:solidFill>
              </a:rPr>
              <a:t>JavaScript API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2" y="685800"/>
            <a:ext cx="91708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JavaScript API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позволяют веб-приложениям получить доступ к функциональности, находящейся на удаленном источнике.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Ярким примером являются картографические сервисы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 веб-серверах таких компаний, как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Microsoft, ESRI, Google, Yahoo!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т.д. имеется большое количество карт</a:t>
            </a: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 помощью  соответствующих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JavaScript API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можно подключать веб-приложения к картографическим сервисам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8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82" y="685800"/>
            <a:ext cx="9170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Перед началом разработки веб-приложения обычно получают специальный ключ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9144000" cy="356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79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3" y="1447800"/>
            <a:ext cx="9144000" cy="40292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2" y="152400"/>
            <a:ext cx="9170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Далее, указывают координаты района, масштаб и задают область вывода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3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3981"/>
            <a:ext cx="9144000" cy="4110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2" y="152400"/>
            <a:ext cx="9170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Отображаемый район может быть достаточно большим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5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" y="1676400"/>
            <a:ext cx="9144000" cy="4119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2" y="152400"/>
            <a:ext cx="9170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Современные картографические сервисы поддерживают технологию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геолокации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432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001000" cy="52368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6894" y="8965"/>
            <a:ext cx="91708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Картографический сервис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Google Earth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позволяет просматривать не только Землю, …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00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368143" cy="495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6894" y="8965"/>
            <a:ext cx="9170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… но, даже Луну и Марс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59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42990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6894" y="8965"/>
            <a:ext cx="91708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Благодаря картографическому сервису компании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Yahoo!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можно увидеть Москву с высоты птичьего полета, и встроить это изображение в свое веб-приложение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70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133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40</cp:revision>
  <dcterms:created xsi:type="dcterms:W3CDTF">2012-07-06T07:27:10Z</dcterms:created>
  <dcterms:modified xsi:type="dcterms:W3CDTF">2012-07-08T18:53:36Z</dcterms:modified>
</cp:coreProperties>
</file>