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96502" autoAdjust="0"/>
  </p:normalViewPr>
  <p:slideViewPr>
    <p:cSldViewPr>
      <p:cViewPr varScale="1">
        <p:scale>
          <a:sx n="85" d="100"/>
          <a:sy n="85" d="100"/>
        </p:scale>
        <p:origin x="-1368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73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3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625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7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7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6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7/8/2012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4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7/8/2012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8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7/8/2012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63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3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36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C8447-F1AA-4231-B70C-C6C1F46B9A5F}" type="datetimeFigureOut">
              <a:rPr lang="en-US" smtClean="0"/>
              <a:t>7/8/2012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2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8194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Лекция </a:t>
            </a:r>
            <a:r>
              <a:rPr lang="en-US" sz="4000" b="1" dirty="0" smtClean="0">
                <a:solidFill>
                  <a:srgbClr val="FF0000"/>
                </a:solidFill>
              </a:rPr>
              <a:t>4</a:t>
            </a:r>
            <a:r>
              <a:rPr lang="ru-RU" sz="4000" b="1" dirty="0" smtClean="0">
                <a:solidFill>
                  <a:srgbClr val="FF0000"/>
                </a:solidFill>
              </a:rPr>
              <a:t>.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>
                <a:solidFill>
                  <a:srgbClr val="FF0000"/>
                </a:solidFill>
              </a:rPr>
              <a:t>Знакомство с </a:t>
            </a:r>
            <a:r>
              <a:rPr lang="en-US" sz="4000" b="1" dirty="0">
                <a:solidFill>
                  <a:srgbClr val="FF0000"/>
                </a:solidFill>
              </a:rPr>
              <a:t>CSS 3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5478" y="0"/>
            <a:ext cx="6308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Перспективные языки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web-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разработки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4140" y="6334780"/>
            <a:ext cx="238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Богданов М.Р.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39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Моделирование физических процессов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9543"/>
            <a:ext cx="9144000" cy="521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23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Анимации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7270"/>
            <a:ext cx="9144000" cy="482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91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Использованные источники:</a:t>
            </a:r>
          </a:p>
          <a:p>
            <a:pPr algn="ctr"/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http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://msdn.microsoft.com/en-us/library/ie/hh673536(v=vs.85).aspx</a:t>
            </a:r>
          </a:p>
          <a:p>
            <a:pPr algn="just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http://ru.wikipedia.org/wiki/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каскадные_таблицы_стилей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http://spielzeugz.de/html5/liquid-particles.html</a:t>
            </a:r>
          </a:p>
          <a:p>
            <a:pPr algn="just"/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34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90500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Каскадные таблицы стилей (CSS,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Cascading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Style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Sheet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) позволяют осуществлять так называемое «разделение кода и представления», когда способ форматирования веб-страницы описывается отдельно от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html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-кода. Совместно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о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стандартом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html5 используется новая версия стандарта каскадных таблиц стилей – CSS3.</a:t>
            </a:r>
          </a:p>
        </p:txBody>
      </p:sp>
    </p:spTree>
    <p:extLst>
      <p:ext uri="{BB962C8B-B14F-4D97-AF65-F5344CB8AC3E}">
        <p14:creationId xmlns:p14="http://schemas.microsoft.com/office/powerpoint/2010/main" val="359482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267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Рассмотрим сценарии применения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CSS3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281" y="990600"/>
            <a:ext cx="6407438" cy="49638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096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Горизонтальная и вертикальная прокрутка изображения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31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05864"/>
            <a:ext cx="7848600" cy="59125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096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Создание галереи изображений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62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96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Графические фильтры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23578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3016"/>
            <a:ext cx="9144000" cy="264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1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96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Текстовые эффекты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5462"/>
            <a:ext cx="914400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0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96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Многоколоночный текст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1036"/>
            <a:ext cx="9144000" cy="37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22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82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Создание градиента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760" y="0"/>
            <a:ext cx="5042647" cy="19081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882" y="1638759"/>
            <a:ext cx="5029200" cy="19692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557" y="3608024"/>
            <a:ext cx="4895850" cy="250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44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82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Двухмерные и трехмерные трансформации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5635"/>
            <a:ext cx="9144000" cy="468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67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100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777</cp:lastModifiedBy>
  <cp:revision>32</cp:revision>
  <dcterms:created xsi:type="dcterms:W3CDTF">2012-07-06T07:27:10Z</dcterms:created>
  <dcterms:modified xsi:type="dcterms:W3CDTF">2012-07-08T15:21:29Z</dcterms:modified>
</cp:coreProperties>
</file>